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78" r:id="rId5"/>
    <p:sldId id="280" r:id="rId6"/>
    <p:sldId id="281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8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0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3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7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7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5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9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D53A-7D07-4203-9905-F2B7C776354C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DAAF-D8EF-4A73-86D5-2C73D34569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6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CAD_CAM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B8DD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CAD / CAM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8909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“CAD / CAM”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601551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770032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88C980-5A9C-47E4-AB91-7C4798136C2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1D7C0B7-40F3-4976-AB9D-323483BD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622C89-2D6C-4D50-A0F3-EBC6B703D759}"/>
                </a:ext>
              </a:extLst>
            </p:cNvPr>
            <p:cNvSpPr/>
            <p:nvPr/>
          </p:nvSpPr>
          <p:spPr>
            <a:xfrm>
              <a:off x="5198301" y="2041742"/>
              <a:ext cx="3156559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E650CD-8711-4CBB-B4BB-FE87C119CB73}"/>
                </a:ext>
              </a:extLst>
            </p:cNvPr>
            <p:cNvSpPr/>
            <p:nvPr/>
          </p:nvSpPr>
          <p:spPr>
            <a:xfrm>
              <a:off x="9263832" y="1728592"/>
              <a:ext cx="3156559" cy="2755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C5AD39-EF2E-4F91-A096-E5AF1A440941}"/>
                </a:ext>
              </a:extLst>
            </p:cNvPr>
            <p:cNvSpPr/>
            <p:nvPr/>
          </p:nvSpPr>
          <p:spPr>
            <a:xfrm>
              <a:off x="601980" y="5981700"/>
              <a:ext cx="4808220" cy="2392680"/>
            </a:xfrm>
            <a:custGeom>
              <a:avLst/>
              <a:gdLst>
                <a:gd name="connsiteX0" fmla="*/ 2446020 w 4808220"/>
                <a:gd name="connsiteY0" fmla="*/ 7620 h 2392680"/>
                <a:gd name="connsiteX1" fmla="*/ 2316480 w 4808220"/>
                <a:gd name="connsiteY1" fmla="*/ 1714500 h 2392680"/>
                <a:gd name="connsiteX2" fmla="*/ 0 w 4808220"/>
                <a:gd name="connsiteY2" fmla="*/ 1790700 h 2392680"/>
                <a:gd name="connsiteX3" fmla="*/ 0 w 4808220"/>
                <a:gd name="connsiteY3" fmla="*/ 2392680 h 2392680"/>
                <a:gd name="connsiteX4" fmla="*/ 4792980 w 4808220"/>
                <a:gd name="connsiteY4" fmla="*/ 2392680 h 2392680"/>
                <a:gd name="connsiteX5" fmla="*/ 4808220 w 4808220"/>
                <a:gd name="connsiteY5" fmla="*/ 0 h 2392680"/>
                <a:gd name="connsiteX6" fmla="*/ 2446020 w 4808220"/>
                <a:gd name="connsiteY6" fmla="*/ 762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8220" h="2392680">
                  <a:moveTo>
                    <a:pt x="2446020" y="7620"/>
                  </a:moveTo>
                  <a:lnTo>
                    <a:pt x="2316480" y="1714500"/>
                  </a:lnTo>
                  <a:lnTo>
                    <a:pt x="0" y="1790700"/>
                  </a:lnTo>
                  <a:lnTo>
                    <a:pt x="0" y="2392680"/>
                  </a:lnTo>
                  <a:lnTo>
                    <a:pt x="4792980" y="2392680"/>
                  </a:lnTo>
                  <a:lnTo>
                    <a:pt x="4808220" y="0"/>
                  </a:lnTo>
                  <a:lnTo>
                    <a:pt x="244602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21FFF8-F461-45CD-8E27-8D4365F86D81}"/>
                </a:ext>
              </a:extLst>
            </p:cNvPr>
            <p:cNvSpPr/>
            <p:nvPr/>
          </p:nvSpPr>
          <p:spPr>
            <a:xfrm>
              <a:off x="6004560" y="6088380"/>
              <a:ext cx="292608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48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69117D-541C-49F5-987A-1F9767FCA6F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C0DA348-CC34-48E2-B34A-CEF7A1A6D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335165-C620-4872-B3D4-37BE30B56BAE}"/>
                </a:ext>
              </a:extLst>
            </p:cNvPr>
            <p:cNvSpPr/>
            <p:nvPr/>
          </p:nvSpPr>
          <p:spPr>
            <a:xfrm>
              <a:off x="5199888" y="2103120"/>
              <a:ext cx="3145536" cy="2359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2CB87-6F43-42E0-8DF1-101FE66C13ED}"/>
                </a:ext>
              </a:extLst>
            </p:cNvPr>
            <p:cNvSpPr/>
            <p:nvPr/>
          </p:nvSpPr>
          <p:spPr>
            <a:xfrm>
              <a:off x="9265920" y="1719072"/>
              <a:ext cx="3157728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0C01C-EA50-471C-A4A0-04BA4FAE8CE0}"/>
                </a:ext>
              </a:extLst>
            </p:cNvPr>
            <p:cNvSpPr/>
            <p:nvPr/>
          </p:nvSpPr>
          <p:spPr>
            <a:xfrm>
              <a:off x="591312" y="5937062"/>
              <a:ext cx="4828032" cy="2426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2815C4-FF41-4B81-8A65-9B34A9235E80}"/>
                </a:ext>
              </a:extLst>
            </p:cNvPr>
            <p:cNvCxnSpPr/>
            <p:nvPr/>
          </p:nvCxnSpPr>
          <p:spPr>
            <a:xfrm>
              <a:off x="3011424" y="5724144"/>
              <a:ext cx="0" cy="25725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15CF4-4327-49F8-A2B5-0526DE3A0281}"/>
                </a:ext>
              </a:extLst>
            </p:cNvPr>
            <p:cNvSpPr/>
            <p:nvPr/>
          </p:nvSpPr>
          <p:spPr>
            <a:xfrm>
              <a:off x="6022848" y="5650992"/>
              <a:ext cx="2883408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668C51-81FB-4954-80D6-B9BF93AF62B5}"/>
                </a:ext>
              </a:extLst>
            </p:cNvPr>
            <p:cNvSpPr/>
            <p:nvPr/>
          </p:nvSpPr>
          <p:spPr>
            <a:xfrm>
              <a:off x="9570720" y="5650992"/>
              <a:ext cx="2852928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587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49A2DB-E0BA-4A60-B2B3-CE034A5AD02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663613-4BE1-4347-899F-950B1E35A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633ED6-D0A3-493B-AAD3-36259EE919AF}"/>
                </a:ext>
              </a:extLst>
            </p:cNvPr>
            <p:cNvSpPr/>
            <p:nvPr/>
          </p:nvSpPr>
          <p:spPr>
            <a:xfrm>
              <a:off x="5181600" y="2113280"/>
              <a:ext cx="31597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CAFC1E-4066-4CD7-BFB0-1A31E0B2C391}"/>
                </a:ext>
              </a:extLst>
            </p:cNvPr>
            <p:cNvSpPr/>
            <p:nvPr/>
          </p:nvSpPr>
          <p:spPr>
            <a:xfrm>
              <a:off x="9245600" y="2021840"/>
              <a:ext cx="3159760" cy="2468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E988C7-312C-488C-BE10-341E5DE754E4}"/>
                </a:ext>
              </a:extLst>
            </p:cNvPr>
            <p:cNvSpPr/>
            <p:nvPr/>
          </p:nvSpPr>
          <p:spPr>
            <a:xfrm>
              <a:off x="6035040" y="5689600"/>
              <a:ext cx="2875280" cy="2672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F169E2-1C29-4E0F-B030-17DF9BBE55AA}"/>
                </a:ext>
              </a:extLst>
            </p:cNvPr>
            <p:cNvSpPr/>
            <p:nvPr/>
          </p:nvSpPr>
          <p:spPr>
            <a:xfrm>
              <a:off x="9570720" y="5608320"/>
              <a:ext cx="2854960" cy="275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138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E49CFC-BFBA-447B-9C75-5A4962C0B6E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B3CD2E7-95C9-49E6-BA2F-466DD5FA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3B3771-43DD-45EA-B085-9642801BE412}"/>
                </a:ext>
              </a:extLst>
            </p:cNvPr>
            <p:cNvSpPr/>
            <p:nvPr/>
          </p:nvSpPr>
          <p:spPr>
            <a:xfrm>
              <a:off x="4809995" y="1979112"/>
              <a:ext cx="3156558" cy="282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23218A-500A-436F-9AFC-D3E0804EB8CE}"/>
                </a:ext>
              </a:extLst>
            </p:cNvPr>
            <p:cNvSpPr/>
            <p:nvPr/>
          </p:nvSpPr>
          <p:spPr>
            <a:xfrm>
              <a:off x="576197" y="5837129"/>
              <a:ext cx="3620022" cy="2542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97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42496E-EC9A-4A3A-AC2A-7BF5A783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110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7</cp:revision>
  <dcterms:created xsi:type="dcterms:W3CDTF">2020-04-05T12:21:52Z</dcterms:created>
  <dcterms:modified xsi:type="dcterms:W3CDTF">2020-09-14T13:03:07Z</dcterms:modified>
</cp:coreProperties>
</file>