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0" r:id="rId4"/>
    <p:sldId id="271" r:id="rId5"/>
    <p:sldId id="269" r:id="rId6"/>
    <p:sldId id="268" r:id="rId7"/>
    <p:sldId id="272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30" y="-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3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1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5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2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F807-DD80-45D1-A0AF-B62EC3CEE72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6322-34A6-48B7-B6F1-16AD887F2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compani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209286"/>
            <a:ext cx="10479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en-US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“COMPANIES”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E330289-49CA-482A-9BDE-BC4962C7DBA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0C644F0-E535-41A2-9452-1848211D5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CB8A76-8662-487F-8C5E-A61179579B44}"/>
                </a:ext>
              </a:extLst>
            </p:cNvPr>
            <p:cNvSpPr/>
            <p:nvPr/>
          </p:nvSpPr>
          <p:spPr>
            <a:xfrm>
              <a:off x="5210827" y="1691014"/>
              <a:ext cx="3144033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8D17D9-32F8-4DC0-BB30-FF08BE519413}"/>
                </a:ext>
              </a:extLst>
            </p:cNvPr>
            <p:cNvSpPr/>
            <p:nvPr/>
          </p:nvSpPr>
          <p:spPr>
            <a:xfrm>
              <a:off x="9296400" y="1691014"/>
              <a:ext cx="3144033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D5EA75-F3D2-4455-994A-9E9A95C2AD73}"/>
                </a:ext>
              </a:extLst>
            </p:cNvPr>
            <p:cNvSpPr/>
            <p:nvPr/>
          </p:nvSpPr>
          <p:spPr>
            <a:xfrm>
              <a:off x="9578341" y="5363228"/>
              <a:ext cx="2862092" cy="302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BBF249-DF74-4BC1-9DF1-2ECF9F8C23DD}"/>
                </a:ext>
              </a:extLst>
            </p:cNvPr>
            <p:cNvSpPr/>
            <p:nvPr/>
          </p:nvSpPr>
          <p:spPr>
            <a:xfrm>
              <a:off x="5980447" y="5828674"/>
              <a:ext cx="2965433" cy="2560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FD97FF-EF7B-412B-9F31-9355661BA7CA}"/>
                </a:ext>
              </a:extLst>
            </p:cNvPr>
            <p:cNvSpPr/>
            <p:nvPr/>
          </p:nvSpPr>
          <p:spPr>
            <a:xfrm>
              <a:off x="2964179" y="6061032"/>
              <a:ext cx="2461261" cy="232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966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8605A0-9E02-42AE-8567-FFF3D924BAD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0FE4EAD-64C0-4244-8EBC-F290148B0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DB9371-A985-4AE4-90EA-593208874377}"/>
                </a:ext>
              </a:extLst>
            </p:cNvPr>
            <p:cNvSpPr/>
            <p:nvPr/>
          </p:nvSpPr>
          <p:spPr>
            <a:xfrm>
              <a:off x="5210827" y="1691014"/>
              <a:ext cx="3144033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641BAF-32BB-4059-A330-B48D92BBC8D8}"/>
                </a:ext>
              </a:extLst>
            </p:cNvPr>
            <p:cNvSpPr/>
            <p:nvPr/>
          </p:nvSpPr>
          <p:spPr>
            <a:xfrm>
              <a:off x="9296400" y="1778696"/>
              <a:ext cx="3144033" cy="2705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3D4CB-720D-4B62-A56F-54392DCAAF7D}"/>
                </a:ext>
              </a:extLst>
            </p:cNvPr>
            <p:cNvSpPr/>
            <p:nvPr/>
          </p:nvSpPr>
          <p:spPr>
            <a:xfrm>
              <a:off x="9578341" y="5363228"/>
              <a:ext cx="2862092" cy="302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3AFA93-ED59-4BA5-BBBF-7857AB049403}"/>
                </a:ext>
              </a:extLst>
            </p:cNvPr>
            <p:cNvSpPr/>
            <p:nvPr/>
          </p:nvSpPr>
          <p:spPr>
            <a:xfrm>
              <a:off x="5980447" y="5828674"/>
              <a:ext cx="2965433" cy="2560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020A0A-4478-4E1B-92A7-72AFE71D066F}"/>
                </a:ext>
              </a:extLst>
            </p:cNvPr>
            <p:cNvSpPr/>
            <p:nvPr/>
          </p:nvSpPr>
          <p:spPr>
            <a:xfrm>
              <a:off x="2964179" y="6061032"/>
              <a:ext cx="2461261" cy="232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61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C893F6-5F92-44A4-8209-288B99C5C2B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DC5AFF9-CAAC-4648-A6E8-08622E38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48C9EA-3DBD-4AD2-A757-2084396A475F}"/>
                </a:ext>
              </a:extLst>
            </p:cNvPr>
            <p:cNvSpPr/>
            <p:nvPr/>
          </p:nvSpPr>
          <p:spPr>
            <a:xfrm>
              <a:off x="5210827" y="1691014"/>
              <a:ext cx="3144033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B5EE9A-B7AE-40FE-BA43-FCB9F72B52DA}"/>
                </a:ext>
              </a:extLst>
            </p:cNvPr>
            <p:cNvSpPr/>
            <p:nvPr/>
          </p:nvSpPr>
          <p:spPr>
            <a:xfrm>
              <a:off x="9258822" y="1791222"/>
              <a:ext cx="3144033" cy="2693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F25AB2-5E82-439E-8E2C-3C6BD9BCFA81}"/>
                </a:ext>
              </a:extLst>
            </p:cNvPr>
            <p:cNvSpPr/>
            <p:nvPr/>
          </p:nvSpPr>
          <p:spPr>
            <a:xfrm>
              <a:off x="9578341" y="5363228"/>
              <a:ext cx="2862092" cy="302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39D307-B3C4-4399-9EFD-5EFB1C7D17DA}"/>
                </a:ext>
              </a:extLst>
            </p:cNvPr>
            <p:cNvSpPr/>
            <p:nvPr/>
          </p:nvSpPr>
          <p:spPr>
            <a:xfrm>
              <a:off x="5980447" y="5828674"/>
              <a:ext cx="2965433" cy="2560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891D66-D413-4B80-8A09-3C6877C51195}"/>
                </a:ext>
              </a:extLst>
            </p:cNvPr>
            <p:cNvSpPr/>
            <p:nvPr/>
          </p:nvSpPr>
          <p:spPr>
            <a:xfrm>
              <a:off x="2964179" y="6061032"/>
              <a:ext cx="2461261" cy="232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76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6A438C-89F9-4D39-B02F-8F790304A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815C21-0832-4F7F-8679-AEDFB51DB8C1}"/>
              </a:ext>
            </a:extLst>
          </p:cNvPr>
          <p:cNvSpPr/>
          <p:nvPr/>
        </p:nvSpPr>
        <p:spPr>
          <a:xfrm>
            <a:off x="5210827" y="3107056"/>
            <a:ext cx="3144033" cy="137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37ED0-E656-4DAC-8963-FE629E9FD21F}"/>
              </a:ext>
            </a:extLst>
          </p:cNvPr>
          <p:cNvSpPr/>
          <p:nvPr/>
        </p:nvSpPr>
        <p:spPr>
          <a:xfrm>
            <a:off x="9281160" y="1691014"/>
            <a:ext cx="3144033" cy="279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FE329-4F79-4F8C-9013-ACC5C21C7BA6}"/>
              </a:ext>
            </a:extLst>
          </p:cNvPr>
          <p:cNvSpPr/>
          <p:nvPr/>
        </p:nvSpPr>
        <p:spPr>
          <a:xfrm>
            <a:off x="9578341" y="5363228"/>
            <a:ext cx="2862092" cy="302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AFE87-363B-4D2B-BBB1-482001B7A3B3}"/>
              </a:ext>
            </a:extLst>
          </p:cNvPr>
          <p:cNvSpPr/>
          <p:nvPr/>
        </p:nvSpPr>
        <p:spPr>
          <a:xfrm>
            <a:off x="5988694" y="6099810"/>
            <a:ext cx="2965433" cy="228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FFC50-B467-4421-826F-00108DD08EA3}"/>
              </a:ext>
            </a:extLst>
          </p:cNvPr>
          <p:cNvSpPr/>
          <p:nvPr/>
        </p:nvSpPr>
        <p:spPr>
          <a:xfrm>
            <a:off x="626301" y="7418832"/>
            <a:ext cx="4738179" cy="97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90B9DD-3D42-4C74-BF96-B4A3B001C74F}"/>
              </a:ext>
            </a:extLst>
          </p:cNvPr>
          <p:cNvSpPr/>
          <p:nvPr/>
        </p:nvSpPr>
        <p:spPr>
          <a:xfrm>
            <a:off x="5210827" y="1691014"/>
            <a:ext cx="3144033" cy="107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7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C1E1E8-875F-4267-984A-1120764FF12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B4537C9-3CCD-43B8-8C9A-B09DFCD7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DDB151-1CCA-444F-A5F5-3CA5D0DF7BC0}"/>
                </a:ext>
              </a:extLst>
            </p:cNvPr>
            <p:cNvSpPr/>
            <p:nvPr/>
          </p:nvSpPr>
          <p:spPr>
            <a:xfrm>
              <a:off x="5210827" y="1691014"/>
              <a:ext cx="3144033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ABB890-B66A-4814-89D3-C7442690FB4F}"/>
                </a:ext>
              </a:extLst>
            </p:cNvPr>
            <p:cNvSpPr/>
            <p:nvPr/>
          </p:nvSpPr>
          <p:spPr>
            <a:xfrm>
              <a:off x="9296400" y="1691014"/>
              <a:ext cx="3144033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2CD59D-B0DD-437A-9478-9D601C2BFD4B}"/>
                </a:ext>
              </a:extLst>
            </p:cNvPr>
            <p:cNvSpPr/>
            <p:nvPr/>
          </p:nvSpPr>
          <p:spPr>
            <a:xfrm>
              <a:off x="5980447" y="5828674"/>
              <a:ext cx="2965433" cy="2560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F2184D-130A-47D1-AA71-AEA713529684}"/>
                </a:ext>
              </a:extLst>
            </p:cNvPr>
            <p:cNvSpPr/>
            <p:nvPr/>
          </p:nvSpPr>
          <p:spPr>
            <a:xfrm>
              <a:off x="2964179" y="6061032"/>
              <a:ext cx="2461261" cy="232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640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266F66-8C86-458A-8335-E9908FB6213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9677B3A-1836-48F5-93F3-A396C3932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C7B6AD-0755-4BF1-9C66-306EC8E5E6B9}"/>
                </a:ext>
              </a:extLst>
            </p:cNvPr>
            <p:cNvSpPr/>
            <p:nvPr/>
          </p:nvSpPr>
          <p:spPr>
            <a:xfrm>
              <a:off x="5210827" y="1656080"/>
              <a:ext cx="3144033" cy="2828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029B84-2524-4394-AA1D-FC9E2D5BB4D8}"/>
                </a:ext>
              </a:extLst>
            </p:cNvPr>
            <p:cNvSpPr/>
            <p:nvPr/>
          </p:nvSpPr>
          <p:spPr>
            <a:xfrm>
              <a:off x="9255760" y="1788160"/>
              <a:ext cx="3144033" cy="2696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E87CF3-2714-4B89-94F1-42849721B67E}"/>
                </a:ext>
              </a:extLst>
            </p:cNvPr>
            <p:cNvSpPr/>
            <p:nvPr/>
          </p:nvSpPr>
          <p:spPr>
            <a:xfrm>
              <a:off x="9558021" y="5363228"/>
              <a:ext cx="2862092" cy="302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7369C0-A0A3-4CE5-B932-19D132629798}"/>
                </a:ext>
              </a:extLst>
            </p:cNvPr>
            <p:cNvSpPr/>
            <p:nvPr/>
          </p:nvSpPr>
          <p:spPr>
            <a:xfrm>
              <a:off x="5980447" y="5828674"/>
              <a:ext cx="2965433" cy="2560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D2398E-CD8A-4D8E-B033-780E145406BC}"/>
                </a:ext>
              </a:extLst>
            </p:cNvPr>
            <p:cNvSpPr/>
            <p:nvPr/>
          </p:nvSpPr>
          <p:spPr>
            <a:xfrm>
              <a:off x="2964179" y="6061032"/>
              <a:ext cx="2461261" cy="232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2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106</Words>
  <Application>Microsoft Office PowerPoint</Application>
  <PresentationFormat>A3 Paper (297x420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2020-04-02T16:40:17Z</dcterms:created>
  <dcterms:modified xsi:type="dcterms:W3CDTF">2020-04-02T16:50:03Z</dcterms:modified>
</cp:coreProperties>
</file>