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1" r:id="rId4"/>
    <p:sldId id="280" r:id="rId5"/>
    <p:sldId id="279" r:id="rId6"/>
    <p:sldId id="278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475" y="-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A3D7-D3C9-464E-B2A2-3F39FA79D0A5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1EF8-DD83-44D8-980E-E1D36C270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36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A3D7-D3C9-464E-B2A2-3F39FA79D0A5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1EF8-DD83-44D8-980E-E1D36C270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05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A3D7-D3C9-464E-B2A2-3F39FA79D0A5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1EF8-DD83-44D8-980E-E1D36C270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65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A3D7-D3C9-464E-B2A2-3F39FA79D0A5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1EF8-DD83-44D8-980E-E1D36C270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6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A3D7-D3C9-464E-B2A2-3F39FA79D0A5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1EF8-DD83-44D8-980E-E1D36C270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83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A3D7-D3C9-464E-B2A2-3F39FA79D0A5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1EF8-DD83-44D8-980E-E1D36C270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86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A3D7-D3C9-464E-B2A2-3F39FA79D0A5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1EF8-DD83-44D8-980E-E1D36C270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03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A3D7-D3C9-464E-B2A2-3F39FA79D0A5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1EF8-DD83-44D8-980E-E1D36C270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32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A3D7-D3C9-464E-B2A2-3F39FA79D0A5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1EF8-DD83-44D8-980E-E1D36C270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75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A3D7-D3C9-464E-B2A2-3F39FA79D0A5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1EF8-DD83-44D8-980E-E1D36C270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A3D7-D3C9-464E-B2A2-3F39FA79D0A5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1EF8-DD83-44D8-980E-E1D36C270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74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AA3D7-D3C9-464E-B2A2-3F39FA79D0A5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A1EF8-DD83-44D8-980E-E1D36C270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COMPOSITES_MOBILE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63903" y="244174"/>
            <a:ext cx="1220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COMPOSITE MATERIALS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341503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“COMPOSITE MATERIALS”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089166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257647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A132AD0-64EA-45B9-AFCE-A015167E873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8D2DC7D-82B4-4C18-AAA5-F71A3A40E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A568F5E-1C6E-40B4-B0DE-B26CB273C18E}"/>
                </a:ext>
              </a:extLst>
            </p:cNvPr>
            <p:cNvSpPr/>
            <p:nvPr/>
          </p:nvSpPr>
          <p:spPr>
            <a:xfrm>
              <a:off x="5227320" y="2095500"/>
              <a:ext cx="3108960" cy="2377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409DD3-C312-4E12-8E64-0447FD27CAAF}"/>
                </a:ext>
              </a:extLst>
            </p:cNvPr>
            <p:cNvSpPr/>
            <p:nvPr/>
          </p:nvSpPr>
          <p:spPr>
            <a:xfrm>
              <a:off x="9258300" y="2095500"/>
              <a:ext cx="3162300" cy="2377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7892EB-DD7B-4E17-A8C1-971338D37508}"/>
                </a:ext>
              </a:extLst>
            </p:cNvPr>
            <p:cNvSpPr/>
            <p:nvPr/>
          </p:nvSpPr>
          <p:spPr>
            <a:xfrm>
              <a:off x="5707380" y="5958840"/>
              <a:ext cx="3108960" cy="2377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DE1BF2-D382-40EA-AB5A-29C4C7B32497}"/>
                </a:ext>
              </a:extLst>
            </p:cNvPr>
            <p:cNvSpPr/>
            <p:nvPr/>
          </p:nvSpPr>
          <p:spPr>
            <a:xfrm>
              <a:off x="9357360" y="5958840"/>
              <a:ext cx="3108960" cy="2377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4052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684292D-6381-478A-A0B4-19F2C2F7389E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A6FF772-C202-425A-8333-FC3B3E683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0FC27E8-7332-47CC-829B-81C8F2224569}"/>
                </a:ext>
              </a:extLst>
            </p:cNvPr>
            <p:cNvSpPr/>
            <p:nvPr/>
          </p:nvSpPr>
          <p:spPr>
            <a:xfrm>
              <a:off x="9258300" y="2118360"/>
              <a:ext cx="3139440" cy="2346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4C3F64-4375-4A5A-BF0D-E26F459048F1}"/>
                </a:ext>
              </a:extLst>
            </p:cNvPr>
            <p:cNvSpPr/>
            <p:nvPr/>
          </p:nvSpPr>
          <p:spPr>
            <a:xfrm>
              <a:off x="403860" y="6370320"/>
              <a:ext cx="3124200" cy="1973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75944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D27DE1C-1388-45EF-9E45-D38CF1A22079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3F1D61F-F198-43A8-8452-4129369D9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F58061-472E-468B-A7DF-DC84DA499EDA}"/>
                </a:ext>
              </a:extLst>
            </p:cNvPr>
            <p:cNvSpPr/>
            <p:nvPr/>
          </p:nvSpPr>
          <p:spPr>
            <a:xfrm>
              <a:off x="5204460" y="1874520"/>
              <a:ext cx="3147060" cy="144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C9C362-269F-41DD-9248-BAF88E1D3BE7}"/>
                </a:ext>
              </a:extLst>
            </p:cNvPr>
            <p:cNvSpPr/>
            <p:nvPr/>
          </p:nvSpPr>
          <p:spPr>
            <a:xfrm>
              <a:off x="5204460" y="2529840"/>
              <a:ext cx="3147060" cy="1965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505C83-3B9C-4006-B71B-07BED775230A}"/>
                </a:ext>
              </a:extLst>
            </p:cNvPr>
            <p:cNvSpPr/>
            <p:nvPr/>
          </p:nvSpPr>
          <p:spPr>
            <a:xfrm>
              <a:off x="5646420" y="5836920"/>
              <a:ext cx="3147060" cy="2499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969AF05-E607-4DB7-8893-2993754FE68B}"/>
                </a:ext>
              </a:extLst>
            </p:cNvPr>
            <p:cNvSpPr/>
            <p:nvPr/>
          </p:nvSpPr>
          <p:spPr>
            <a:xfrm>
              <a:off x="9357360" y="5928360"/>
              <a:ext cx="3147060" cy="2407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5935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B8793DE-4865-4959-A746-D0CBB9C92440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25381BE-CE68-451C-8E50-EB90BB4EA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C5E45F-DB0E-47E9-98B7-9FAF51F4E35A}"/>
                </a:ext>
              </a:extLst>
            </p:cNvPr>
            <p:cNvSpPr/>
            <p:nvPr/>
          </p:nvSpPr>
          <p:spPr>
            <a:xfrm>
              <a:off x="5189220" y="2087880"/>
              <a:ext cx="3162300" cy="2392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127703-4509-415A-8BFD-1E130EB7B042}"/>
                </a:ext>
              </a:extLst>
            </p:cNvPr>
            <p:cNvSpPr/>
            <p:nvPr/>
          </p:nvSpPr>
          <p:spPr>
            <a:xfrm>
              <a:off x="5699760" y="5905500"/>
              <a:ext cx="3093720" cy="2392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D19012-2331-4D4E-A587-073461A1050B}"/>
                </a:ext>
              </a:extLst>
            </p:cNvPr>
            <p:cNvSpPr/>
            <p:nvPr/>
          </p:nvSpPr>
          <p:spPr>
            <a:xfrm>
              <a:off x="9357360" y="5905500"/>
              <a:ext cx="3093720" cy="2392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4453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D6DAE8E-4A7F-45BB-81D1-0F96133EC835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4463477-E4AA-47F2-9A54-ECB0E0321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A400C46-63EB-451C-935C-D2AD84E12B0B}"/>
                </a:ext>
              </a:extLst>
            </p:cNvPr>
            <p:cNvSpPr/>
            <p:nvPr/>
          </p:nvSpPr>
          <p:spPr>
            <a:xfrm>
              <a:off x="5196840" y="2057400"/>
              <a:ext cx="3169920" cy="2446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B8DC6D8-823F-4197-ACD7-CF1914C43DBF}"/>
                </a:ext>
              </a:extLst>
            </p:cNvPr>
            <p:cNvSpPr/>
            <p:nvPr/>
          </p:nvSpPr>
          <p:spPr>
            <a:xfrm>
              <a:off x="9243060" y="2057400"/>
              <a:ext cx="3169920" cy="2446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D7EEAB-8A13-4D29-B8E1-623B27FFE54C}"/>
                </a:ext>
              </a:extLst>
            </p:cNvPr>
            <p:cNvSpPr/>
            <p:nvPr/>
          </p:nvSpPr>
          <p:spPr>
            <a:xfrm>
              <a:off x="480060" y="5890260"/>
              <a:ext cx="3078480" cy="2468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34860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108</Words>
  <Application>Microsoft Office PowerPoint</Application>
  <PresentationFormat>A3 Paper (297x420 mm)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2020-04-09T13:13:13Z</dcterms:created>
  <dcterms:modified xsi:type="dcterms:W3CDTF">2020-04-09T13:19:38Z</dcterms:modified>
</cp:coreProperties>
</file>