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6" r:id="rId4"/>
    <p:sldId id="285" r:id="rId5"/>
    <p:sldId id="284" r:id="rId6"/>
    <p:sldId id="283" r:id="rId7"/>
    <p:sldId id="282" r:id="rId8"/>
    <p:sldId id="281" r:id="rId9"/>
    <p:sldId id="280" r:id="rId10"/>
    <p:sldId id="279" r:id="rId11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00" y="-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56DC-721B-45E9-A839-85761E9D0D19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3821-289F-4DA2-B1BE-32E4B89C0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23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56DC-721B-45E9-A839-85761E9D0D19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3821-289F-4DA2-B1BE-32E4B89C0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8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56DC-721B-45E9-A839-85761E9D0D19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3821-289F-4DA2-B1BE-32E4B89C0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02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56DC-721B-45E9-A839-85761E9D0D19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3821-289F-4DA2-B1BE-32E4B89C0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0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56DC-721B-45E9-A839-85761E9D0D19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3821-289F-4DA2-B1BE-32E4B89C0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24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56DC-721B-45E9-A839-85761E9D0D19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3821-289F-4DA2-B1BE-32E4B89C0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1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56DC-721B-45E9-A839-85761E9D0D19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3821-289F-4DA2-B1BE-32E4B89C0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56DC-721B-45E9-A839-85761E9D0D19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3821-289F-4DA2-B1BE-32E4B89C0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5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56DC-721B-45E9-A839-85761E9D0D19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3821-289F-4DA2-B1BE-32E4B89C0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56DC-721B-45E9-A839-85761E9D0D19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3821-289F-4DA2-B1BE-32E4B89C0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82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56DC-721B-45E9-A839-85761E9D0D19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73821-289F-4DA2-B1BE-32E4B89C0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45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356DC-721B-45E9-A839-85761E9D0D19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3821-289F-4DA2-B1BE-32E4B89C0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51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digital1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16883" y="207750"/>
            <a:ext cx="12201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DIGITAL LOGIC GATES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88955" y="1417301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QUESTIONS, YOU WILL NEED TO DOWNLOAD THE “DIGITAL LOGIC GATES”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39531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56379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D2E839F2-10E3-41DE-852B-0CAA6FB6C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7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9446489-BC7B-45A8-82FF-6E258124AFC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4C1663A-EC14-483F-81E3-7A628021D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8336F7-00A7-446C-B705-BD26A2D6F35F}"/>
                </a:ext>
              </a:extLst>
            </p:cNvPr>
            <p:cNvSpPr/>
            <p:nvPr/>
          </p:nvSpPr>
          <p:spPr>
            <a:xfrm>
              <a:off x="4716780" y="1584960"/>
              <a:ext cx="3619500" cy="3108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71C762-5477-48D8-AE76-6C8116A16F66}"/>
                </a:ext>
              </a:extLst>
            </p:cNvPr>
            <p:cNvSpPr/>
            <p:nvPr/>
          </p:nvSpPr>
          <p:spPr>
            <a:xfrm>
              <a:off x="8671560" y="2110740"/>
              <a:ext cx="3749040" cy="2583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913759-580F-4685-8305-F3DF6F7FB578}"/>
                </a:ext>
              </a:extLst>
            </p:cNvPr>
            <p:cNvSpPr/>
            <p:nvPr/>
          </p:nvSpPr>
          <p:spPr>
            <a:xfrm>
              <a:off x="419100" y="6454140"/>
              <a:ext cx="3817620" cy="541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26BD17-3ED0-4688-89CA-B51460E3D0E1}"/>
                </a:ext>
              </a:extLst>
            </p:cNvPr>
            <p:cNvSpPr/>
            <p:nvPr/>
          </p:nvSpPr>
          <p:spPr>
            <a:xfrm>
              <a:off x="419100" y="7743463"/>
              <a:ext cx="3817620" cy="63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1402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1D576A8-8C9D-4232-85FB-9C9F4D6C907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5A2748C-FBA9-4CA3-948F-BB4982F94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8FB020C-7AB5-4737-B009-CAFE71051A1A}"/>
                </a:ext>
              </a:extLst>
            </p:cNvPr>
            <p:cNvSpPr/>
            <p:nvPr/>
          </p:nvSpPr>
          <p:spPr>
            <a:xfrm>
              <a:off x="426720" y="5958840"/>
              <a:ext cx="3810000" cy="2918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C343C7-D4CD-4BF5-89FF-17C1F9E63F84}"/>
                </a:ext>
              </a:extLst>
            </p:cNvPr>
            <p:cNvSpPr/>
            <p:nvPr/>
          </p:nvSpPr>
          <p:spPr>
            <a:xfrm>
              <a:off x="5059680" y="2811780"/>
              <a:ext cx="7193280" cy="434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316317-D3C7-4573-86FB-6BE516562064}"/>
                </a:ext>
              </a:extLst>
            </p:cNvPr>
            <p:cNvSpPr/>
            <p:nvPr/>
          </p:nvSpPr>
          <p:spPr>
            <a:xfrm>
              <a:off x="5113020" y="5471160"/>
              <a:ext cx="7086600" cy="48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61BF4F-D61F-4E64-8169-87B66EBD48AD}"/>
                </a:ext>
              </a:extLst>
            </p:cNvPr>
            <p:cNvSpPr/>
            <p:nvPr/>
          </p:nvSpPr>
          <p:spPr>
            <a:xfrm>
              <a:off x="5059680" y="8153400"/>
              <a:ext cx="7193280" cy="807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4897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81DC4B-5520-4BED-92B4-7B04F2D1F3E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86CFE17-9208-4A04-B0CC-EF2162A5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BB774D-D676-4892-8D30-A45C1740C2BB}"/>
                </a:ext>
              </a:extLst>
            </p:cNvPr>
            <p:cNvSpPr/>
            <p:nvPr/>
          </p:nvSpPr>
          <p:spPr>
            <a:xfrm>
              <a:off x="6537960" y="4084320"/>
              <a:ext cx="5943600" cy="95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B57D39-B7A9-4DAC-8A82-4B3F1EC637C2}"/>
                </a:ext>
              </a:extLst>
            </p:cNvPr>
            <p:cNvSpPr/>
            <p:nvPr/>
          </p:nvSpPr>
          <p:spPr>
            <a:xfrm>
              <a:off x="6537960" y="8168640"/>
              <a:ext cx="5943600" cy="677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865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6321AF8-34C5-4EFD-B384-1A225171F9E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3626F2A-873C-4312-9764-0B519EFA6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82C53F2-5AFE-47FD-9349-24AFAABEA9EC}"/>
                </a:ext>
              </a:extLst>
            </p:cNvPr>
            <p:cNvSpPr/>
            <p:nvPr/>
          </p:nvSpPr>
          <p:spPr>
            <a:xfrm>
              <a:off x="8549640" y="5920740"/>
              <a:ext cx="3787140" cy="297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6280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873181-DA28-4F59-BE6F-BA2AAAE93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3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9D8BA0-371C-4F98-846E-9AAFA3DA6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8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, screenshot&#10;&#10;Description automatically generated">
            <a:extLst>
              <a:ext uri="{FF2B5EF4-FFF2-40B4-BE49-F238E27FC236}">
                <a16:creationId xmlns:a16="http://schemas.microsoft.com/office/drawing/2014/main" id="{3BA4C512-C3C6-4B37-B5BB-3EFA0BC5F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603916A-318B-4332-A973-427A985651E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FF15BBE1-75C6-4FFD-86C6-D55EAEE7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0AB14F-0DC3-40A1-8FA6-F5C1AE3AB4B0}"/>
                </a:ext>
              </a:extLst>
            </p:cNvPr>
            <p:cNvSpPr/>
            <p:nvPr/>
          </p:nvSpPr>
          <p:spPr>
            <a:xfrm>
              <a:off x="289367" y="6748041"/>
              <a:ext cx="6007261" cy="833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1E3CB3-1678-41BC-AA33-1C81C820AE53}"/>
                </a:ext>
              </a:extLst>
            </p:cNvPr>
            <p:cNvSpPr/>
            <p:nvPr/>
          </p:nvSpPr>
          <p:spPr>
            <a:xfrm>
              <a:off x="289367" y="8067554"/>
              <a:ext cx="6007261" cy="833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837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111</Words>
  <Application>Microsoft Office PowerPoint</Application>
  <PresentationFormat>A3 Paper (297x420 mm)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2020-05-01T14:43:48Z</dcterms:created>
  <dcterms:modified xsi:type="dcterms:W3CDTF">2020-05-01T14:55:44Z</dcterms:modified>
</cp:coreProperties>
</file>