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6" r:id="rId3"/>
    <p:sldId id="282" r:id="rId4"/>
    <p:sldId id="281" r:id="rId5"/>
    <p:sldId id="280" r:id="rId6"/>
    <p:sldId id="279" r:id="rId7"/>
    <p:sldId id="278" r:id="rId8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200" y="-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F927-F602-43C1-B5DC-82697945075F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C3888-46CE-4E89-A8E3-C0C7E892C4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449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F927-F602-43C1-B5DC-82697945075F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C3888-46CE-4E89-A8E3-C0C7E892C4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560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F927-F602-43C1-B5DC-82697945075F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C3888-46CE-4E89-A8E3-C0C7E892C4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845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F927-F602-43C1-B5DC-82697945075F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C3888-46CE-4E89-A8E3-C0C7E892C4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594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F927-F602-43C1-B5DC-82697945075F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C3888-46CE-4E89-A8E3-C0C7E892C4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980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F927-F602-43C1-B5DC-82697945075F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C3888-46CE-4E89-A8E3-C0C7E892C4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417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F927-F602-43C1-B5DC-82697945075F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C3888-46CE-4E89-A8E3-C0C7E892C4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197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F927-F602-43C1-B5DC-82697945075F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C3888-46CE-4E89-A8E3-C0C7E892C4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028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F927-F602-43C1-B5DC-82697945075F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C3888-46CE-4E89-A8E3-C0C7E892C4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929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F927-F602-43C1-B5DC-82697945075F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C3888-46CE-4E89-A8E3-C0C7E892C4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479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F927-F602-43C1-B5DC-82697945075F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C3888-46CE-4E89-A8E3-C0C7E892C4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906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5F927-F602-43C1-B5DC-82697945075F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C3888-46CE-4E89-A8E3-C0C7E892C4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534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254963448192823/" TargetMode="External"/><Relationship Id="rId2" Type="http://schemas.openxmlformats.org/officeDocument/2006/relationships/hyperlink" Target="http://www.technologystudent.com/mobapps/555%20Intergrated%20Circuit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00B0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0F0739-62C1-4E9F-8DB8-FFB342838B38}"/>
              </a:ext>
            </a:extLst>
          </p:cNvPr>
          <p:cNvSpPr txBox="1"/>
          <p:nvPr/>
        </p:nvSpPr>
        <p:spPr>
          <a:xfrm>
            <a:off x="288955" y="93862"/>
            <a:ext cx="12201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THE 555 INTEGRATED CIRCUIT</a:t>
            </a:r>
            <a:endParaRPr lang="en-US" sz="4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52EEF5-39D1-49A8-A426-0372A8171AB2}"/>
              </a:ext>
            </a:extLst>
          </p:cNvPr>
          <p:cNvSpPr/>
          <p:nvPr/>
        </p:nvSpPr>
        <p:spPr>
          <a:xfrm>
            <a:off x="288955" y="1127145"/>
            <a:ext cx="122957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TO ANSWER ALL THE QUESTIONS, YOU WILL NEED TO DOWNLOAD THE “THE 555 INTEGRATED CIRCUIT” APP, FROM THE INTERACTIVE MOBILE APP SECTION OF www.technologystudent.com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CD26A-0825-4A47-8A99-A686C7CB5C5F}"/>
              </a:ext>
            </a:extLst>
          </p:cNvPr>
          <p:cNvSpPr txBox="1"/>
          <p:nvPr/>
        </p:nvSpPr>
        <p:spPr>
          <a:xfrm>
            <a:off x="1284051" y="6792738"/>
            <a:ext cx="103696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Once you have downloaded the App, you can use it to navigate the website. You may need to follow the links on each page of the App, to research / complete answers to all the questions.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hlinkClick r:id="rId2"/>
            <a:extLst>
              <a:ext uri="{FF2B5EF4-FFF2-40B4-BE49-F238E27FC236}">
                <a16:creationId xmlns:a16="http://schemas.microsoft.com/office/drawing/2014/main" id="{52DE87B6-E2B3-40CD-9484-F7860886812F}"/>
              </a:ext>
            </a:extLst>
          </p:cNvPr>
          <p:cNvSpPr/>
          <p:nvPr/>
        </p:nvSpPr>
        <p:spPr>
          <a:xfrm>
            <a:off x="7088932" y="4160793"/>
            <a:ext cx="1906621" cy="1906621"/>
          </a:xfrm>
          <a:prstGeom prst="ellipse">
            <a:avLst/>
          </a:prstGeom>
          <a:effectLst>
            <a:glow rad="3302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AE7CAC-AEE9-4F0D-BE72-4DA89620CB89}"/>
              </a:ext>
            </a:extLst>
          </p:cNvPr>
          <p:cNvSpPr txBox="1"/>
          <p:nvPr/>
        </p:nvSpPr>
        <p:spPr>
          <a:xfrm>
            <a:off x="3314599" y="4329274"/>
            <a:ext cx="3501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CLICK ON THE BUTTON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TO DOWNLOAD THE APP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1F59C8-A0D7-4309-AF7F-08086BF24B2D}"/>
              </a:ext>
            </a:extLst>
          </p:cNvPr>
          <p:cNvSpPr txBox="1"/>
          <p:nvPr/>
        </p:nvSpPr>
        <p:spPr>
          <a:xfrm>
            <a:off x="206570" y="8878244"/>
            <a:ext cx="12316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IF YOUR ARE AN EDUCATOR, CONSIDER JOINING US AT FACEBOOK – WORLD ASSOCIATION OF TECHNOLOGY TEACHERS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D88D2D91-B019-46F3-987E-2DD2E5C8BE14}"/>
              </a:ext>
            </a:extLst>
          </p:cNvPr>
          <p:cNvSpPr txBox="1"/>
          <p:nvPr/>
        </p:nvSpPr>
        <p:spPr>
          <a:xfrm>
            <a:off x="3810600" y="9203243"/>
            <a:ext cx="568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https://www.facebook.com/groups/254963448192823/</a:t>
            </a:r>
          </a:p>
        </p:txBody>
      </p:sp>
    </p:spTree>
    <p:extLst>
      <p:ext uri="{BB962C8B-B14F-4D97-AF65-F5344CB8AC3E}">
        <p14:creationId xmlns:p14="http://schemas.microsoft.com/office/powerpoint/2010/main" val="2797792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9EFD5AF-7977-4F68-9C0C-4256C0346CDA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5" name="Picture 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4E29BF93-DA2C-4286-8251-1E873B472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57D729A-23FA-4F23-9268-56E4E70F4727}"/>
                </a:ext>
              </a:extLst>
            </p:cNvPr>
            <p:cNvSpPr/>
            <p:nvPr/>
          </p:nvSpPr>
          <p:spPr>
            <a:xfrm>
              <a:off x="4835047" y="1791222"/>
              <a:ext cx="3494761" cy="29185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9664AF7-5CF6-42CE-98A8-16714E92C281}"/>
                </a:ext>
              </a:extLst>
            </p:cNvPr>
            <p:cNvSpPr/>
            <p:nvPr/>
          </p:nvSpPr>
          <p:spPr>
            <a:xfrm>
              <a:off x="363255" y="5949863"/>
              <a:ext cx="3832964" cy="23548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367055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BD7B48F-9B4F-4BE7-A511-404CCE48BD69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50B9B512-C0BF-4E7A-98E4-2E0BCB5F7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1A88B2F-F3DE-46C4-A95A-DDBF4E4E2CB6}"/>
                </a:ext>
              </a:extLst>
            </p:cNvPr>
            <p:cNvSpPr/>
            <p:nvPr/>
          </p:nvSpPr>
          <p:spPr>
            <a:xfrm>
              <a:off x="4847573" y="1753644"/>
              <a:ext cx="3507287" cy="28935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21A87CE-E017-4DB4-9295-DB4BA41080DD}"/>
                </a:ext>
              </a:extLst>
            </p:cNvPr>
            <p:cNvSpPr/>
            <p:nvPr/>
          </p:nvSpPr>
          <p:spPr>
            <a:xfrm>
              <a:off x="563671" y="5661764"/>
              <a:ext cx="3707704" cy="28183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6E94F1F-5BC3-4234-91E4-90B07C56A246}"/>
                </a:ext>
              </a:extLst>
            </p:cNvPr>
            <p:cNvSpPr/>
            <p:nvPr/>
          </p:nvSpPr>
          <p:spPr>
            <a:xfrm>
              <a:off x="9745249" y="5574082"/>
              <a:ext cx="2780778" cy="28183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56706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DE5231A-A77D-4675-BF36-4B1C89A89D49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323D74AC-0401-46D4-9C94-3424BBD89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4E4C3D5-2C44-4FA3-989E-DDA4BB03CFC9}"/>
                </a:ext>
              </a:extLst>
            </p:cNvPr>
            <p:cNvSpPr/>
            <p:nvPr/>
          </p:nvSpPr>
          <p:spPr>
            <a:xfrm>
              <a:off x="6488482" y="8242126"/>
              <a:ext cx="6025019" cy="826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293723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33A3404-F8F7-43C3-BCC4-E55CEB8A9875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3C1B61E6-1578-4AA7-9CEE-A401889B2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2D46BF1-BA0F-4F72-BD64-DFFA8772C92B}"/>
                </a:ext>
              </a:extLst>
            </p:cNvPr>
            <p:cNvSpPr/>
            <p:nvPr/>
          </p:nvSpPr>
          <p:spPr>
            <a:xfrm>
              <a:off x="288099" y="814192"/>
              <a:ext cx="5987441" cy="425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0020E93-45A6-466A-9BC5-9E45D29DA5D0}"/>
                </a:ext>
              </a:extLst>
            </p:cNvPr>
            <p:cNvSpPr/>
            <p:nvPr/>
          </p:nvSpPr>
          <p:spPr>
            <a:xfrm>
              <a:off x="288099" y="1590805"/>
              <a:ext cx="5987441" cy="1887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A05C596-F1E9-4DE9-B8CA-E0AC1A0A81F9}"/>
                </a:ext>
              </a:extLst>
            </p:cNvPr>
            <p:cNvSpPr/>
            <p:nvPr/>
          </p:nvSpPr>
          <p:spPr>
            <a:xfrm>
              <a:off x="288099" y="2130235"/>
              <a:ext cx="5987441" cy="1887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CD6CE68-F792-4D0B-B2E5-C6E0F55EA77E}"/>
                </a:ext>
              </a:extLst>
            </p:cNvPr>
            <p:cNvSpPr/>
            <p:nvPr/>
          </p:nvSpPr>
          <p:spPr>
            <a:xfrm>
              <a:off x="218441" y="7265097"/>
              <a:ext cx="6182360" cy="6851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C586695-0D29-4B7A-AB8B-5BABC4D59C8B}"/>
                </a:ext>
              </a:extLst>
            </p:cNvPr>
            <p:cNvSpPr/>
            <p:nvPr/>
          </p:nvSpPr>
          <p:spPr>
            <a:xfrm>
              <a:off x="695960" y="6741160"/>
              <a:ext cx="2854960" cy="147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0D06474-B153-4F6F-8FB0-D0CDF0529DAE}"/>
                </a:ext>
              </a:extLst>
            </p:cNvPr>
            <p:cNvSpPr/>
            <p:nvPr/>
          </p:nvSpPr>
          <p:spPr>
            <a:xfrm>
              <a:off x="218441" y="8359197"/>
              <a:ext cx="6182359" cy="6425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E33FFC6-11B9-4C52-B431-C0950195A352}"/>
                </a:ext>
              </a:extLst>
            </p:cNvPr>
            <p:cNvSpPr/>
            <p:nvPr/>
          </p:nvSpPr>
          <p:spPr>
            <a:xfrm>
              <a:off x="6587490" y="6469380"/>
              <a:ext cx="6075045" cy="25679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33990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F2CDF65-98D0-4A75-895B-0082B48A89BE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A2B9E82C-134D-4686-982B-69CAE377A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5B90DBD-7F2C-492B-8E7A-74953C1B59B2}"/>
                </a:ext>
              </a:extLst>
            </p:cNvPr>
            <p:cNvSpPr/>
            <p:nvPr/>
          </p:nvSpPr>
          <p:spPr>
            <a:xfrm>
              <a:off x="4823460" y="1813560"/>
              <a:ext cx="3474720" cy="28117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C70F7DC-1204-4EB7-BA1C-AC30A79A2CEA}"/>
                </a:ext>
              </a:extLst>
            </p:cNvPr>
            <p:cNvSpPr/>
            <p:nvPr/>
          </p:nvSpPr>
          <p:spPr>
            <a:xfrm>
              <a:off x="8862060" y="1790700"/>
              <a:ext cx="3543300" cy="1531620"/>
            </a:xfrm>
            <a:custGeom>
              <a:avLst/>
              <a:gdLst>
                <a:gd name="connsiteX0" fmla="*/ 1470660 w 3543300"/>
                <a:gd name="connsiteY0" fmla="*/ 15240 h 1531620"/>
                <a:gd name="connsiteX1" fmla="*/ 1485900 w 3543300"/>
                <a:gd name="connsiteY1" fmla="*/ 1226820 h 1531620"/>
                <a:gd name="connsiteX2" fmla="*/ 0 w 3543300"/>
                <a:gd name="connsiteY2" fmla="*/ 1363980 h 1531620"/>
                <a:gd name="connsiteX3" fmla="*/ 0 w 3543300"/>
                <a:gd name="connsiteY3" fmla="*/ 1501140 h 1531620"/>
                <a:gd name="connsiteX4" fmla="*/ 3543300 w 3543300"/>
                <a:gd name="connsiteY4" fmla="*/ 1531620 h 1531620"/>
                <a:gd name="connsiteX5" fmla="*/ 3512820 w 3543300"/>
                <a:gd name="connsiteY5" fmla="*/ 0 h 1531620"/>
                <a:gd name="connsiteX6" fmla="*/ 1470660 w 3543300"/>
                <a:gd name="connsiteY6" fmla="*/ 15240 h 1531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43300" h="1531620">
                  <a:moveTo>
                    <a:pt x="1470660" y="15240"/>
                  </a:moveTo>
                  <a:lnTo>
                    <a:pt x="1485900" y="1226820"/>
                  </a:lnTo>
                  <a:lnTo>
                    <a:pt x="0" y="1363980"/>
                  </a:lnTo>
                  <a:lnTo>
                    <a:pt x="0" y="1501140"/>
                  </a:lnTo>
                  <a:lnTo>
                    <a:pt x="3543300" y="1531620"/>
                  </a:lnTo>
                  <a:lnTo>
                    <a:pt x="3512820" y="0"/>
                  </a:lnTo>
                  <a:lnTo>
                    <a:pt x="1470660" y="15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92A6C57-CA7F-415B-92A9-B89576B89837}"/>
                </a:ext>
              </a:extLst>
            </p:cNvPr>
            <p:cNvSpPr/>
            <p:nvPr/>
          </p:nvSpPr>
          <p:spPr>
            <a:xfrm>
              <a:off x="396240" y="5958840"/>
              <a:ext cx="3787140" cy="23469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59E7CC7-643B-4CDD-AA91-422C79835332}"/>
                </a:ext>
              </a:extLst>
            </p:cNvPr>
            <p:cNvSpPr/>
            <p:nvPr/>
          </p:nvSpPr>
          <p:spPr>
            <a:xfrm>
              <a:off x="9159240" y="5753100"/>
              <a:ext cx="3337560" cy="5867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60828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3797578-CAD8-4AA5-B6A9-F2778E61C90A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CBDC163E-061E-4FEA-9C0B-B5CCEBEEA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ECF3602-49BE-4BAF-978F-64F825C284A2}"/>
                </a:ext>
              </a:extLst>
            </p:cNvPr>
            <p:cNvSpPr/>
            <p:nvPr/>
          </p:nvSpPr>
          <p:spPr>
            <a:xfrm>
              <a:off x="370390" y="5937813"/>
              <a:ext cx="3831220" cy="23496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5E2D4ECC-134B-4C24-A8F7-A763A5EAA813}"/>
              </a:ext>
            </a:extLst>
          </p:cNvPr>
          <p:cNvSpPr/>
          <p:nvPr/>
        </p:nvSpPr>
        <p:spPr>
          <a:xfrm>
            <a:off x="180340" y="4907280"/>
            <a:ext cx="320040" cy="383540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0AF32E-CF73-4DAD-BD8C-2F3A0629F1B8}"/>
              </a:ext>
            </a:extLst>
          </p:cNvPr>
          <p:cNvSpPr txBox="1"/>
          <p:nvPr/>
        </p:nvSpPr>
        <p:spPr>
          <a:xfrm>
            <a:off x="134214" y="479298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16045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114</Words>
  <Application>Microsoft Office PowerPoint</Application>
  <PresentationFormat>A3 Paper (297x420 mm)</PresentationFormat>
  <Paragraphs>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5</cp:revision>
  <dcterms:created xsi:type="dcterms:W3CDTF">2020-04-18T17:32:57Z</dcterms:created>
  <dcterms:modified xsi:type="dcterms:W3CDTF">2020-04-18T17:44:33Z</dcterms:modified>
</cp:coreProperties>
</file>