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6" r:id="rId4"/>
    <p:sldId id="285" r:id="rId5"/>
    <p:sldId id="284" r:id="rId6"/>
    <p:sldId id="283" r:id="rId7"/>
    <p:sldId id="282" r:id="rId8"/>
    <p:sldId id="281" r:id="rId9"/>
    <p:sldId id="280" r:id="rId10"/>
    <p:sldId id="279" r:id="rId11"/>
    <p:sldId id="278" r:id="rId1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200" y="-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C5D6-A9B3-4C35-866E-F641D564FEB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089-B423-49D7-9C88-F009F97F8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75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C5D6-A9B3-4C35-866E-F641D564FEB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089-B423-49D7-9C88-F009F97F8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42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C5D6-A9B3-4C35-866E-F641D564FEB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089-B423-49D7-9C88-F009F97F8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8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C5D6-A9B3-4C35-866E-F641D564FEB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089-B423-49D7-9C88-F009F97F8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36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C5D6-A9B3-4C35-866E-F641D564FEB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089-B423-49D7-9C88-F009F97F8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30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C5D6-A9B3-4C35-866E-F641D564FEB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089-B423-49D7-9C88-F009F97F8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22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C5D6-A9B3-4C35-866E-F641D564FEB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089-B423-49D7-9C88-F009F97F8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43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C5D6-A9B3-4C35-866E-F641D564FEB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089-B423-49D7-9C88-F009F97F8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88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C5D6-A9B3-4C35-866E-F641D564FEB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089-B423-49D7-9C88-F009F97F8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77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C5D6-A9B3-4C35-866E-F641D564FEB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089-B423-49D7-9C88-F009F97F8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6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C5D6-A9B3-4C35-866E-F641D564FEB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089-B423-49D7-9C88-F009F97F8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75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6C5D6-A9B3-4C35-866E-F641D564FEB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D089-B423-49D7-9C88-F009F97F82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9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resistors1.pdf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88955" y="93862"/>
            <a:ext cx="1220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RESISTORS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88955" y="1127145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QUESTIONS, YOU WILL NEED TO DOWNLOAD THE “RESISTORS”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088932" y="4160793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14599" y="4329274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A89D68C-243C-43C0-920A-957B0B5D128F}"/>
              </a:ext>
            </a:extLst>
          </p:cNvPr>
          <p:cNvGrpSpPr/>
          <p:nvPr/>
        </p:nvGrpSpPr>
        <p:grpSpPr>
          <a:xfrm>
            <a:off x="0" y="274490"/>
            <a:ext cx="12801600" cy="9052219"/>
            <a:chOff x="0" y="274490"/>
            <a:chExt cx="12801600" cy="9052219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5EA6AE6-4043-40E4-BDE0-D359B8483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490"/>
              <a:ext cx="12801600" cy="9052219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F5367E9-2AC3-4BB5-A850-3E1F9A13C5A9}"/>
                </a:ext>
              </a:extLst>
            </p:cNvPr>
            <p:cNvSpPr/>
            <p:nvPr/>
          </p:nvSpPr>
          <p:spPr>
            <a:xfrm>
              <a:off x="4699322" y="2118167"/>
              <a:ext cx="3553427" cy="2615879"/>
            </a:xfrm>
            <a:custGeom>
              <a:avLst/>
              <a:gdLst>
                <a:gd name="connsiteX0" fmla="*/ 914400 w 3553427"/>
                <a:gd name="connsiteY0" fmla="*/ 0 h 2615879"/>
                <a:gd name="connsiteX1" fmla="*/ 775503 w 3553427"/>
                <a:gd name="connsiteY1" fmla="*/ 1076446 h 2615879"/>
                <a:gd name="connsiteX2" fmla="*/ 11574 w 3553427"/>
                <a:gd name="connsiteY2" fmla="*/ 1111170 h 2615879"/>
                <a:gd name="connsiteX3" fmla="*/ 0 w 3553427"/>
                <a:gd name="connsiteY3" fmla="*/ 2488557 h 2615879"/>
                <a:gd name="connsiteX4" fmla="*/ 57873 w 3553427"/>
                <a:gd name="connsiteY4" fmla="*/ 2615879 h 2615879"/>
                <a:gd name="connsiteX5" fmla="*/ 3495554 w 3553427"/>
                <a:gd name="connsiteY5" fmla="*/ 2558005 h 2615879"/>
                <a:gd name="connsiteX6" fmla="*/ 3553427 w 3553427"/>
                <a:gd name="connsiteY6" fmla="*/ 23149 h 2615879"/>
                <a:gd name="connsiteX7" fmla="*/ 914400 w 3553427"/>
                <a:gd name="connsiteY7" fmla="*/ 0 h 26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3427" h="2615879">
                  <a:moveTo>
                    <a:pt x="914400" y="0"/>
                  </a:moveTo>
                  <a:lnTo>
                    <a:pt x="775503" y="1076446"/>
                  </a:lnTo>
                  <a:lnTo>
                    <a:pt x="11574" y="1111170"/>
                  </a:lnTo>
                  <a:lnTo>
                    <a:pt x="0" y="2488557"/>
                  </a:lnTo>
                  <a:lnTo>
                    <a:pt x="57873" y="2615879"/>
                  </a:lnTo>
                  <a:lnTo>
                    <a:pt x="3495554" y="2558005"/>
                  </a:lnTo>
                  <a:lnTo>
                    <a:pt x="3553427" y="23149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BF40897-B832-4981-A853-EE967C591031}"/>
                </a:ext>
              </a:extLst>
            </p:cNvPr>
            <p:cNvSpPr/>
            <p:nvPr/>
          </p:nvSpPr>
          <p:spPr>
            <a:xfrm>
              <a:off x="370390" y="5833641"/>
              <a:ext cx="3923818" cy="2453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47A6DF-4AA5-4175-B645-6E858A2C1301}"/>
                </a:ext>
              </a:extLst>
            </p:cNvPr>
            <p:cNvSpPr/>
            <p:nvPr/>
          </p:nvSpPr>
          <p:spPr>
            <a:xfrm>
              <a:off x="9144000" y="5752618"/>
              <a:ext cx="3368233" cy="25348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43478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A1789BC-9B87-42A8-B83E-55A26AC28AEA}"/>
              </a:ext>
            </a:extLst>
          </p:cNvPr>
          <p:cNvGrpSpPr/>
          <p:nvPr/>
        </p:nvGrpSpPr>
        <p:grpSpPr>
          <a:xfrm>
            <a:off x="0" y="274490"/>
            <a:ext cx="12801600" cy="9052219"/>
            <a:chOff x="0" y="274490"/>
            <a:chExt cx="12801600" cy="9052219"/>
          </a:xfrm>
        </p:grpSpPr>
        <p:pic>
          <p:nvPicPr>
            <p:cNvPr id="3" name="Picture 2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3B6A0EB6-A6B9-4A30-971C-42DA49609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490"/>
              <a:ext cx="12801600" cy="9052219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1F3E2CE-9158-434E-B28B-BE2C5ADFB0DE}"/>
                </a:ext>
              </a:extLst>
            </p:cNvPr>
            <p:cNvSpPr/>
            <p:nvPr/>
          </p:nvSpPr>
          <p:spPr>
            <a:xfrm>
              <a:off x="4687747" y="1828800"/>
              <a:ext cx="3541853" cy="2882096"/>
            </a:xfrm>
            <a:custGeom>
              <a:avLst/>
              <a:gdLst>
                <a:gd name="connsiteX0" fmla="*/ 983848 w 3541853"/>
                <a:gd name="connsiteY0" fmla="*/ 34724 h 2882096"/>
                <a:gd name="connsiteX1" fmla="*/ 983848 w 3541853"/>
                <a:gd name="connsiteY1" fmla="*/ 1145894 h 2882096"/>
                <a:gd name="connsiteX2" fmla="*/ 69448 w 3541853"/>
                <a:gd name="connsiteY2" fmla="*/ 1319514 h 2882096"/>
                <a:gd name="connsiteX3" fmla="*/ 0 w 3541853"/>
                <a:gd name="connsiteY3" fmla="*/ 2789499 h 2882096"/>
                <a:gd name="connsiteX4" fmla="*/ 81023 w 3541853"/>
                <a:gd name="connsiteY4" fmla="*/ 2882096 h 2882096"/>
                <a:gd name="connsiteX5" fmla="*/ 3449256 w 3541853"/>
                <a:gd name="connsiteY5" fmla="*/ 2847372 h 2882096"/>
                <a:gd name="connsiteX6" fmla="*/ 3518704 w 3541853"/>
                <a:gd name="connsiteY6" fmla="*/ 2754775 h 2882096"/>
                <a:gd name="connsiteX7" fmla="*/ 3541853 w 3541853"/>
                <a:gd name="connsiteY7" fmla="*/ 0 h 2882096"/>
                <a:gd name="connsiteX8" fmla="*/ 983848 w 3541853"/>
                <a:gd name="connsiteY8" fmla="*/ 34724 h 2882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1853" h="2882096">
                  <a:moveTo>
                    <a:pt x="983848" y="34724"/>
                  </a:moveTo>
                  <a:lnTo>
                    <a:pt x="983848" y="1145894"/>
                  </a:lnTo>
                  <a:lnTo>
                    <a:pt x="69448" y="1319514"/>
                  </a:lnTo>
                  <a:lnTo>
                    <a:pt x="0" y="2789499"/>
                  </a:lnTo>
                  <a:lnTo>
                    <a:pt x="81023" y="2882096"/>
                  </a:lnTo>
                  <a:lnTo>
                    <a:pt x="3449256" y="2847372"/>
                  </a:lnTo>
                  <a:lnTo>
                    <a:pt x="3518704" y="2754775"/>
                  </a:lnTo>
                  <a:lnTo>
                    <a:pt x="3541853" y="0"/>
                  </a:lnTo>
                  <a:lnTo>
                    <a:pt x="983848" y="347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AEDA061-E504-47A5-B955-49B3D1D6E192}"/>
                </a:ext>
              </a:extLst>
            </p:cNvPr>
            <p:cNvSpPr/>
            <p:nvPr/>
          </p:nvSpPr>
          <p:spPr>
            <a:xfrm>
              <a:off x="347241" y="5764192"/>
              <a:ext cx="3970116" cy="2592730"/>
            </a:xfrm>
            <a:custGeom>
              <a:avLst/>
              <a:gdLst>
                <a:gd name="connsiteX0" fmla="*/ 1018572 w 3970116"/>
                <a:gd name="connsiteY0" fmla="*/ 57874 h 2592730"/>
                <a:gd name="connsiteX1" fmla="*/ 1030146 w 3970116"/>
                <a:gd name="connsiteY1" fmla="*/ 1446836 h 2592730"/>
                <a:gd name="connsiteX2" fmla="*/ 23149 w 3970116"/>
                <a:gd name="connsiteY2" fmla="*/ 1446836 h 2592730"/>
                <a:gd name="connsiteX3" fmla="*/ 0 w 3970116"/>
                <a:gd name="connsiteY3" fmla="*/ 2511707 h 2592730"/>
                <a:gd name="connsiteX4" fmla="*/ 69448 w 3970116"/>
                <a:gd name="connsiteY4" fmla="*/ 2592730 h 2592730"/>
                <a:gd name="connsiteX5" fmla="*/ 3854369 w 3970116"/>
                <a:gd name="connsiteY5" fmla="*/ 2592730 h 2592730"/>
                <a:gd name="connsiteX6" fmla="*/ 3958541 w 3970116"/>
                <a:gd name="connsiteY6" fmla="*/ 2511707 h 2592730"/>
                <a:gd name="connsiteX7" fmla="*/ 3970116 w 3970116"/>
                <a:gd name="connsiteY7" fmla="*/ 0 h 2592730"/>
                <a:gd name="connsiteX8" fmla="*/ 1064870 w 3970116"/>
                <a:gd name="connsiteY8" fmla="*/ 34724 h 2592730"/>
                <a:gd name="connsiteX9" fmla="*/ 1018572 w 3970116"/>
                <a:gd name="connsiteY9" fmla="*/ 57874 h 259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0116" h="2592730">
                  <a:moveTo>
                    <a:pt x="1018572" y="57874"/>
                  </a:moveTo>
                  <a:lnTo>
                    <a:pt x="1030146" y="1446836"/>
                  </a:lnTo>
                  <a:lnTo>
                    <a:pt x="23149" y="1446836"/>
                  </a:lnTo>
                  <a:lnTo>
                    <a:pt x="0" y="2511707"/>
                  </a:lnTo>
                  <a:lnTo>
                    <a:pt x="69448" y="2592730"/>
                  </a:lnTo>
                  <a:lnTo>
                    <a:pt x="3854369" y="2592730"/>
                  </a:lnTo>
                  <a:lnTo>
                    <a:pt x="3958541" y="2511707"/>
                  </a:lnTo>
                  <a:cubicBezTo>
                    <a:pt x="3962399" y="1674471"/>
                    <a:pt x="3966258" y="837236"/>
                    <a:pt x="3970116" y="0"/>
                  </a:cubicBezTo>
                  <a:lnTo>
                    <a:pt x="1064870" y="34724"/>
                  </a:lnTo>
                  <a:lnTo>
                    <a:pt x="1018572" y="578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1621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AC11325-C86B-4690-98BF-AC6A16DA778C}"/>
              </a:ext>
            </a:extLst>
          </p:cNvPr>
          <p:cNvGrpSpPr/>
          <p:nvPr/>
        </p:nvGrpSpPr>
        <p:grpSpPr>
          <a:xfrm>
            <a:off x="0" y="273855"/>
            <a:ext cx="12801600" cy="9053490"/>
            <a:chOff x="0" y="273855"/>
            <a:chExt cx="12801600" cy="9053490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A2D4FA6-B841-42F0-BB7A-1C8CE3FF6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3855"/>
              <a:ext cx="12801600" cy="905349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80B6DF1-E6B9-42AC-A5CD-7352FEBF3BB2}"/>
                </a:ext>
              </a:extLst>
            </p:cNvPr>
            <p:cNvSpPr/>
            <p:nvPr/>
          </p:nvSpPr>
          <p:spPr>
            <a:xfrm>
              <a:off x="4734838" y="2242159"/>
              <a:ext cx="3494762" cy="2442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2B59B0-3E51-4195-83E2-671DF9A9F79C}"/>
                </a:ext>
              </a:extLst>
            </p:cNvPr>
            <p:cNvSpPr/>
            <p:nvPr/>
          </p:nvSpPr>
          <p:spPr>
            <a:xfrm>
              <a:off x="8592855" y="3620022"/>
              <a:ext cx="3895594" cy="1064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FB5299-BB02-45FB-A4E9-77B75CB2B849}"/>
                </a:ext>
              </a:extLst>
            </p:cNvPr>
            <p:cNvSpPr/>
            <p:nvPr/>
          </p:nvSpPr>
          <p:spPr>
            <a:xfrm>
              <a:off x="313151" y="7290148"/>
              <a:ext cx="3970750" cy="1027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38A1AE-D1D3-4CFD-B853-42DA87B08DB3}"/>
                </a:ext>
              </a:extLst>
            </p:cNvPr>
            <p:cNvSpPr/>
            <p:nvPr/>
          </p:nvSpPr>
          <p:spPr>
            <a:xfrm>
              <a:off x="9144000" y="6764055"/>
              <a:ext cx="3344449" cy="1553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24910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BDDB7C9-DAB7-4864-B1F3-29B443818A84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BD70BAB-D534-4CD4-BF26-3EF080C59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EAEAB5E-41D2-4028-8468-60E82D525B9D}"/>
                </a:ext>
              </a:extLst>
            </p:cNvPr>
            <p:cNvSpPr/>
            <p:nvPr/>
          </p:nvSpPr>
          <p:spPr>
            <a:xfrm>
              <a:off x="5361140" y="2229633"/>
              <a:ext cx="6876789" cy="450937"/>
            </a:xfrm>
            <a:custGeom>
              <a:avLst/>
              <a:gdLst>
                <a:gd name="connsiteX0" fmla="*/ 2404997 w 6876789"/>
                <a:gd name="connsiteY0" fmla="*/ 0 h 450937"/>
                <a:gd name="connsiteX1" fmla="*/ 2242159 w 6876789"/>
                <a:gd name="connsiteY1" fmla="*/ 225468 h 450937"/>
                <a:gd name="connsiteX2" fmla="*/ 0 w 6876789"/>
                <a:gd name="connsiteY2" fmla="*/ 288099 h 450937"/>
                <a:gd name="connsiteX3" fmla="*/ 0 w 6876789"/>
                <a:gd name="connsiteY3" fmla="*/ 413359 h 450937"/>
                <a:gd name="connsiteX4" fmla="*/ 6839211 w 6876789"/>
                <a:gd name="connsiteY4" fmla="*/ 450937 h 450937"/>
                <a:gd name="connsiteX5" fmla="*/ 6876789 w 6876789"/>
                <a:gd name="connsiteY5" fmla="*/ 0 h 450937"/>
                <a:gd name="connsiteX6" fmla="*/ 2404997 w 6876789"/>
                <a:gd name="connsiteY6" fmla="*/ 0 h 45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76789" h="450937">
                  <a:moveTo>
                    <a:pt x="2404997" y="0"/>
                  </a:moveTo>
                  <a:lnTo>
                    <a:pt x="2242159" y="225468"/>
                  </a:lnTo>
                  <a:lnTo>
                    <a:pt x="0" y="288099"/>
                  </a:lnTo>
                  <a:lnTo>
                    <a:pt x="0" y="413359"/>
                  </a:lnTo>
                  <a:lnTo>
                    <a:pt x="6839211" y="450937"/>
                  </a:lnTo>
                  <a:lnTo>
                    <a:pt x="6876789" y="0"/>
                  </a:lnTo>
                  <a:lnTo>
                    <a:pt x="240499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23816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9773BC5-C877-4556-A6CC-C94020B2D0F6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888A748-37DA-436B-8437-642E7C397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9EAC22-32A7-485A-AF0E-AE4983278FDA}"/>
                </a:ext>
              </a:extLst>
            </p:cNvPr>
            <p:cNvSpPr/>
            <p:nvPr/>
          </p:nvSpPr>
          <p:spPr>
            <a:xfrm>
              <a:off x="4747364" y="2267211"/>
              <a:ext cx="3782861" cy="2404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50DDD2-B337-43A3-A072-AF5BA8066A7D}"/>
                </a:ext>
              </a:extLst>
            </p:cNvPr>
            <p:cNvSpPr/>
            <p:nvPr/>
          </p:nvSpPr>
          <p:spPr>
            <a:xfrm>
              <a:off x="363255" y="7333989"/>
              <a:ext cx="3820438" cy="970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79333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D1A01F-D549-498A-B65A-F97658569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05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C0B019-B7F0-4AC9-B0AD-03E2BFB06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56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388C0F4-C3DE-4D85-926C-D5AC76461A3E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B1A2D3B-8794-4166-A3E4-41C283671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C25D961-259A-4555-9124-FB1C2865AFA3}"/>
                </a:ext>
              </a:extLst>
            </p:cNvPr>
            <p:cNvSpPr/>
            <p:nvPr/>
          </p:nvSpPr>
          <p:spPr>
            <a:xfrm>
              <a:off x="538619" y="5724395"/>
              <a:ext cx="3532340" cy="2668043"/>
            </a:xfrm>
            <a:custGeom>
              <a:avLst/>
              <a:gdLst>
                <a:gd name="connsiteX0" fmla="*/ 1265129 w 3532340"/>
                <a:gd name="connsiteY0" fmla="*/ 12526 h 2668043"/>
                <a:gd name="connsiteX1" fmla="*/ 1177447 w 3532340"/>
                <a:gd name="connsiteY1" fmla="*/ 1565753 h 2668043"/>
                <a:gd name="connsiteX2" fmla="*/ 12526 w 3532340"/>
                <a:gd name="connsiteY2" fmla="*/ 1540701 h 2668043"/>
                <a:gd name="connsiteX3" fmla="*/ 0 w 3532340"/>
                <a:gd name="connsiteY3" fmla="*/ 2630465 h 2668043"/>
                <a:gd name="connsiteX4" fmla="*/ 3507288 w 3532340"/>
                <a:gd name="connsiteY4" fmla="*/ 2668043 h 2668043"/>
                <a:gd name="connsiteX5" fmla="*/ 3532340 w 3532340"/>
                <a:gd name="connsiteY5" fmla="*/ 2567835 h 2668043"/>
                <a:gd name="connsiteX6" fmla="*/ 3532340 w 3532340"/>
                <a:gd name="connsiteY6" fmla="*/ 0 h 2668043"/>
                <a:gd name="connsiteX7" fmla="*/ 1265129 w 3532340"/>
                <a:gd name="connsiteY7" fmla="*/ 12526 h 266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2340" h="2668043">
                  <a:moveTo>
                    <a:pt x="1265129" y="12526"/>
                  </a:moveTo>
                  <a:lnTo>
                    <a:pt x="1177447" y="1565753"/>
                  </a:lnTo>
                  <a:lnTo>
                    <a:pt x="12526" y="1540701"/>
                  </a:lnTo>
                  <a:lnTo>
                    <a:pt x="0" y="2630465"/>
                  </a:lnTo>
                  <a:lnTo>
                    <a:pt x="3507288" y="2668043"/>
                  </a:lnTo>
                  <a:lnTo>
                    <a:pt x="3532340" y="2567835"/>
                  </a:lnTo>
                  <a:lnTo>
                    <a:pt x="3532340" y="0"/>
                  </a:lnTo>
                  <a:lnTo>
                    <a:pt x="1265129" y="125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15515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F9F2512-7C04-47EE-A164-9FCFF54044AE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80C35F3-85D6-49FA-B3DD-F61F6BDB2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DF735AE-808E-4733-902D-71A975DFA3AE}"/>
                </a:ext>
              </a:extLst>
            </p:cNvPr>
            <p:cNvSpPr/>
            <p:nvPr/>
          </p:nvSpPr>
          <p:spPr>
            <a:xfrm>
              <a:off x="4709786" y="2154477"/>
              <a:ext cx="3519814" cy="2542783"/>
            </a:xfrm>
            <a:custGeom>
              <a:avLst/>
              <a:gdLst>
                <a:gd name="connsiteX0" fmla="*/ 839244 w 3519814"/>
                <a:gd name="connsiteY0" fmla="*/ 50104 h 2542783"/>
                <a:gd name="connsiteX1" fmla="*/ 826718 w 3519814"/>
                <a:gd name="connsiteY1" fmla="*/ 1039660 h 2542783"/>
                <a:gd name="connsiteX2" fmla="*/ 12526 w 3519814"/>
                <a:gd name="connsiteY2" fmla="*/ 1077238 h 2542783"/>
                <a:gd name="connsiteX3" fmla="*/ 0 w 3519814"/>
                <a:gd name="connsiteY3" fmla="*/ 2442575 h 2542783"/>
                <a:gd name="connsiteX4" fmla="*/ 62630 w 3519814"/>
                <a:gd name="connsiteY4" fmla="*/ 2542783 h 2542783"/>
                <a:gd name="connsiteX5" fmla="*/ 3469710 w 3519814"/>
                <a:gd name="connsiteY5" fmla="*/ 2530257 h 2542783"/>
                <a:gd name="connsiteX6" fmla="*/ 3519814 w 3519814"/>
                <a:gd name="connsiteY6" fmla="*/ 2467627 h 2542783"/>
                <a:gd name="connsiteX7" fmla="*/ 3519814 w 3519814"/>
                <a:gd name="connsiteY7" fmla="*/ 0 h 2542783"/>
                <a:gd name="connsiteX8" fmla="*/ 839244 w 3519814"/>
                <a:gd name="connsiteY8" fmla="*/ 50104 h 254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9814" h="2542783">
                  <a:moveTo>
                    <a:pt x="839244" y="50104"/>
                  </a:moveTo>
                  <a:lnTo>
                    <a:pt x="826718" y="1039660"/>
                  </a:lnTo>
                  <a:lnTo>
                    <a:pt x="12526" y="1077238"/>
                  </a:lnTo>
                  <a:lnTo>
                    <a:pt x="0" y="2442575"/>
                  </a:lnTo>
                  <a:lnTo>
                    <a:pt x="62630" y="2542783"/>
                  </a:lnTo>
                  <a:lnTo>
                    <a:pt x="3469710" y="2530257"/>
                  </a:lnTo>
                  <a:lnTo>
                    <a:pt x="3519814" y="2467627"/>
                  </a:lnTo>
                  <a:lnTo>
                    <a:pt x="3519814" y="0"/>
                  </a:lnTo>
                  <a:lnTo>
                    <a:pt x="839244" y="501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2732DFB-4769-41D4-B513-A6093B8CCE15}"/>
                </a:ext>
              </a:extLst>
            </p:cNvPr>
            <p:cNvSpPr/>
            <p:nvPr/>
          </p:nvSpPr>
          <p:spPr>
            <a:xfrm>
              <a:off x="375781" y="5837129"/>
              <a:ext cx="3908120" cy="2467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920314-28C4-41C0-9EA6-4C6ECFA017E9}"/>
                </a:ext>
              </a:extLst>
            </p:cNvPr>
            <p:cNvSpPr/>
            <p:nvPr/>
          </p:nvSpPr>
          <p:spPr>
            <a:xfrm>
              <a:off x="4747364" y="5799551"/>
              <a:ext cx="3908120" cy="2542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DC9124-95C0-4372-A955-1118717D7D4D}"/>
                </a:ext>
              </a:extLst>
            </p:cNvPr>
            <p:cNvSpPr/>
            <p:nvPr/>
          </p:nvSpPr>
          <p:spPr>
            <a:xfrm>
              <a:off x="9131474" y="5799551"/>
              <a:ext cx="3382027" cy="25052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7942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7B6479A-1B95-429F-A424-C2B85BA5B2A0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6FB8BE8-F9E7-4134-B62A-80FE2DC9B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A601F77-F905-423B-86AF-57CA828FC5EB}"/>
                </a:ext>
              </a:extLst>
            </p:cNvPr>
            <p:cNvSpPr/>
            <p:nvPr/>
          </p:nvSpPr>
          <p:spPr>
            <a:xfrm>
              <a:off x="8168640" y="3916680"/>
              <a:ext cx="1981200" cy="83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DC549E-0E90-4281-AFE3-BF28E7AACEF2}"/>
                </a:ext>
              </a:extLst>
            </p:cNvPr>
            <p:cNvSpPr/>
            <p:nvPr/>
          </p:nvSpPr>
          <p:spPr>
            <a:xfrm>
              <a:off x="6614160" y="4396740"/>
              <a:ext cx="5913120" cy="716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BED792-4D25-4B70-877F-7EE065EBDD6F}"/>
                </a:ext>
              </a:extLst>
            </p:cNvPr>
            <p:cNvSpPr/>
            <p:nvPr/>
          </p:nvSpPr>
          <p:spPr>
            <a:xfrm>
              <a:off x="4185920" y="5938520"/>
              <a:ext cx="170688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94C2E02-251D-4421-82D0-CB7699EB35CE}"/>
                </a:ext>
              </a:extLst>
            </p:cNvPr>
            <p:cNvSpPr/>
            <p:nvPr/>
          </p:nvSpPr>
          <p:spPr>
            <a:xfrm>
              <a:off x="4185920" y="6243320"/>
              <a:ext cx="175768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F36BFA-6115-4446-9FDE-0C8B28E45DE1}"/>
                </a:ext>
              </a:extLst>
            </p:cNvPr>
            <p:cNvSpPr/>
            <p:nvPr/>
          </p:nvSpPr>
          <p:spPr>
            <a:xfrm>
              <a:off x="2753360" y="6908800"/>
              <a:ext cx="3469640" cy="81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30F2682-EA58-4638-852A-06ACBF6D8357}"/>
                </a:ext>
              </a:extLst>
            </p:cNvPr>
            <p:cNvSpPr/>
            <p:nvPr/>
          </p:nvSpPr>
          <p:spPr>
            <a:xfrm>
              <a:off x="2753360" y="7665720"/>
              <a:ext cx="34290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530FC5-90A4-4B63-B94D-E8AF78E1E579}"/>
                </a:ext>
              </a:extLst>
            </p:cNvPr>
            <p:cNvSpPr/>
            <p:nvPr/>
          </p:nvSpPr>
          <p:spPr>
            <a:xfrm>
              <a:off x="2753360" y="8290560"/>
              <a:ext cx="3469640" cy="81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33200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107</Words>
  <Application>Microsoft Office PowerPoint</Application>
  <PresentationFormat>A3 Paper (297x420 mm)</PresentationFormat>
  <Paragraphs>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5</cp:revision>
  <dcterms:created xsi:type="dcterms:W3CDTF">2020-04-20T19:32:24Z</dcterms:created>
  <dcterms:modified xsi:type="dcterms:W3CDTF">2020-04-20T19:46:51Z</dcterms:modified>
</cp:coreProperties>
</file>