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1" r:id="rId4"/>
    <p:sldId id="280" r:id="rId5"/>
    <p:sldId id="279" r:id="rId6"/>
    <p:sldId id="278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4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D6B2-D5DF-48EE-B8FF-1078EFF2FA45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F044-B6AC-4B4F-B75A-B482F8C1C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05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D6B2-D5DF-48EE-B8FF-1078EFF2FA45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F044-B6AC-4B4F-B75A-B482F8C1C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85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D6B2-D5DF-48EE-B8FF-1078EFF2FA45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F044-B6AC-4B4F-B75A-B482F8C1C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51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D6B2-D5DF-48EE-B8FF-1078EFF2FA45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F044-B6AC-4B4F-B75A-B482F8C1C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27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D6B2-D5DF-48EE-B8FF-1078EFF2FA45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F044-B6AC-4B4F-B75A-B482F8C1C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26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D6B2-D5DF-48EE-B8FF-1078EFF2FA45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F044-B6AC-4B4F-B75A-B482F8C1C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0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D6B2-D5DF-48EE-B8FF-1078EFF2FA45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F044-B6AC-4B4F-B75A-B482F8C1C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27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D6B2-D5DF-48EE-B8FF-1078EFF2FA45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F044-B6AC-4B4F-B75A-B482F8C1C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31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D6B2-D5DF-48EE-B8FF-1078EFF2FA45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F044-B6AC-4B4F-B75A-B482F8C1C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27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D6B2-D5DF-48EE-B8FF-1078EFF2FA45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F044-B6AC-4B4F-B75A-B482F8C1C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83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D6B2-D5DF-48EE-B8FF-1078EFF2FA45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F044-B6AC-4B4F-B75A-B482F8C1C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76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FD6B2-D5DF-48EE-B8FF-1078EFF2FA45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BF044-B6AC-4B4F-B75A-B482F8C1C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06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transistors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88955" y="93862"/>
            <a:ext cx="1220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TRANSISTORS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88955" y="1127145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QUESTIONS, YOU WILL NEED TO DOWNLOAD THE “TRANSISTORS”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088932" y="4160793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14599" y="4329274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7ABD895-2EA1-4D26-A51E-8856B6AE694D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4A928BF-C1BD-4E40-BC44-D7D56D57E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22C7CF-6677-41D7-B7F5-3D65BB563527}"/>
                </a:ext>
              </a:extLst>
            </p:cNvPr>
            <p:cNvSpPr/>
            <p:nvPr/>
          </p:nvSpPr>
          <p:spPr>
            <a:xfrm>
              <a:off x="4734560" y="2702560"/>
              <a:ext cx="3464560" cy="1950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B5BADA-D3AE-4B7E-950C-DB25DE53E9F8}"/>
                </a:ext>
              </a:extLst>
            </p:cNvPr>
            <p:cNvSpPr/>
            <p:nvPr/>
          </p:nvSpPr>
          <p:spPr>
            <a:xfrm>
              <a:off x="8595360" y="1869440"/>
              <a:ext cx="3921760" cy="2854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2B7F6-1A2C-4857-80B2-A46D9F849F4A}"/>
                </a:ext>
              </a:extLst>
            </p:cNvPr>
            <p:cNvSpPr/>
            <p:nvPr/>
          </p:nvSpPr>
          <p:spPr>
            <a:xfrm>
              <a:off x="4450080" y="5801360"/>
              <a:ext cx="4785360" cy="2479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3206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19FAE2-BB38-4329-891C-1C84F1049D18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A44AE14-AAA4-4852-BBBC-9265D5A8C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A04C3C-FFFB-4DE7-BC85-FC145AFD876F}"/>
                </a:ext>
              </a:extLst>
            </p:cNvPr>
            <p:cNvSpPr/>
            <p:nvPr/>
          </p:nvSpPr>
          <p:spPr>
            <a:xfrm>
              <a:off x="4724400" y="2275840"/>
              <a:ext cx="3474720" cy="2397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4B6E23-76B7-4F00-A5AD-B20712396A38}"/>
                </a:ext>
              </a:extLst>
            </p:cNvPr>
            <p:cNvSpPr/>
            <p:nvPr/>
          </p:nvSpPr>
          <p:spPr>
            <a:xfrm>
              <a:off x="396240" y="7244080"/>
              <a:ext cx="3688080" cy="1076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6485CF-386A-43DB-8ACA-B46640932252}"/>
                </a:ext>
              </a:extLst>
            </p:cNvPr>
            <p:cNvSpPr/>
            <p:nvPr/>
          </p:nvSpPr>
          <p:spPr>
            <a:xfrm>
              <a:off x="4480560" y="5801360"/>
              <a:ext cx="3718560" cy="2519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4895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0FD875-2427-46FC-B713-91A0C17E6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0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AB6B307-6B37-4BE6-A4BA-A54BC64F97E5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C5018FB-F645-4BAC-8CF8-58B384448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9587DE-C92D-4AD2-8C66-5D6B4E145A38}"/>
                </a:ext>
              </a:extLst>
            </p:cNvPr>
            <p:cNvSpPr/>
            <p:nvPr/>
          </p:nvSpPr>
          <p:spPr>
            <a:xfrm>
              <a:off x="4724400" y="1808480"/>
              <a:ext cx="3464560" cy="2824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B35E77-5F88-451C-8B19-0899DC8275B5}"/>
                </a:ext>
              </a:extLst>
            </p:cNvPr>
            <p:cNvSpPr/>
            <p:nvPr/>
          </p:nvSpPr>
          <p:spPr>
            <a:xfrm>
              <a:off x="680720" y="5882640"/>
              <a:ext cx="3474720" cy="10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756503-5269-48EB-8D74-6D7D39E55810}"/>
                </a:ext>
              </a:extLst>
            </p:cNvPr>
            <p:cNvSpPr/>
            <p:nvPr/>
          </p:nvSpPr>
          <p:spPr>
            <a:xfrm>
              <a:off x="680720" y="7345680"/>
              <a:ext cx="3474720" cy="10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7BE4160-00C2-46F6-858B-A77C39E661BF}"/>
                </a:ext>
              </a:extLst>
            </p:cNvPr>
            <p:cNvSpPr/>
            <p:nvPr/>
          </p:nvSpPr>
          <p:spPr>
            <a:xfrm>
              <a:off x="8544560" y="5273040"/>
              <a:ext cx="3962400" cy="904240"/>
            </a:xfrm>
            <a:custGeom>
              <a:avLst/>
              <a:gdLst>
                <a:gd name="connsiteX0" fmla="*/ 1452880 w 3962400"/>
                <a:gd name="connsiteY0" fmla="*/ 0 h 904240"/>
                <a:gd name="connsiteX1" fmla="*/ 1452880 w 3962400"/>
                <a:gd name="connsiteY1" fmla="*/ 172720 h 904240"/>
                <a:gd name="connsiteX2" fmla="*/ 1991360 w 3962400"/>
                <a:gd name="connsiteY2" fmla="*/ 274320 h 904240"/>
                <a:gd name="connsiteX3" fmla="*/ 2001520 w 3962400"/>
                <a:gd name="connsiteY3" fmla="*/ 538480 h 904240"/>
                <a:gd name="connsiteX4" fmla="*/ 0 w 3962400"/>
                <a:gd name="connsiteY4" fmla="*/ 680720 h 904240"/>
                <a:gd name="connsiteX5" fmla="*/ 50800 w 3962400"/>
                <a:gd name="connsiteY5" fmla="*/ 863600 h 904240"/>
                <a:gd name="connsiteX6" fmla="*/ 3952240 w 3962400"/>
                <a:gd name="connsiteY6" fmla="*/ 904240 h 904240"/>
                <a:gd name="connsiteX7" fmla="*/ 3962400 w 3962400"/>
                <a:gd name="connsiteY7" fmla="*/ 10160 h 904240"/>
                <a:gd name="connsiteX8" fmla="*/ 1452880 w 3962400"/>
                <a:gd name="connsiteY8" fmla="*/ 0 h 90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2400" h="904240">
                  <a:moveTo>
                    <a:pt x="1452880" y="0"/>
                  </a:moveTo>
                  <a:lnTo>
                    <a:pt x="1452880" y="172720"/>
                  </a:lnTo>
                  <a:lnTo>
                    <a:pt x="1991360" y="274320"/>
                  </a:lnTo>
                  <a:lnTo>
                    <a:pt x="2001520" y="538480"/>
                  </a:lnTo>
                  <a:lnTo>
                    <a:pt x="0" y="680720"/>
                  </a:lnTo>
                  <a:lnTo>
                    <a:pt x="50800" y="863600"/>
                  </a:lnTo>
                  <a:lnTo>
                    <a:pt x="3952240" y="904240"/>
                  </a:lnTo>
                  <a:lnTo>
                    <a:pt x="3962400" y="10160"/>
                  </a:lnTo>
                  <a:lnTo>
                    <a:pt x="14528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7C43B58-B49B-4249-8937-DA1AD1255232}"/>
                </a:ext>
              </a:extLst>
            </p:cNvPr>
            <p:cNvSpPr/>
            <p:nvPr/>
          </p:nvSpPr>
          <p:spPr>
            <a:xfrm>
              <a:off x="8554720" y="6370320"/>
              <a:ext cx="3962400" cy="904240"/>
            </a:xfrm>
            <a:custGeom>
              <a:avLst/>
              <a:gdLst>
                <a:gd name="connsiteX0" fmla="*/ 1452880 w 3962400"/>
                <a:gd name="connsiteY0" fmla="*/ 0 h 904240"/>
                <a:gd name="connsiteX1" fmla="*/ 1452880 w 3962400"/>
                <a:gd name="connsiteY1" fmla="*/ 172720 h 904240"/>
                <a:gd name="connsiteX2" fmla="*/ 1991360 w 3962400"/>
                <a:gd name="connsiteY2" fmla="*/ 274320 h 904240"/>
                <a:gd name="connsiteX3" fmla="*/ 2001520 w 3962400"/>
                <a:gd name="connsiteY3" fmla="*/ 538480 h 904240"/>
                <a:gd name="connsiteX4" fmla="*/ 0 w 3962400"/>
                <a:gd name="connsiteY4" fmla="*/ 680720 h 904240"/>
                <a:gd name="connsiteX5" fmla="*/ 50800 w 3962400"/>
                <a:gd name="connsiteY5" fmla="*/ 863600 h 904240"/>
                <a:gd name="connsiteX6" fmla="*/ 3952240 w 3962400"/>
                <a:gd name="connsiteY6" fmla="*/ 904240 h 904240"/>
                <a:gd name="connsiteX7" fmla="*/ 3962400 w 3962400"/>
                <a:gd name="connsiteY7" fmla="*/ 10160 h 904240"/>
                <a:gd name="connsiteX8" fmla="*/ 1452880 w 3962400"/>
                <a:gd name="connsiteY8" fmla="*/ 0 h 90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2400" h="904240">
                  <a:moveTo>
                    <a:pt x="1452880" y="0"/>
                  </a:moveTo>
                  <a:lnTo>
                    <a:pt x="1452880" y="172720"/>
                  </a:lnTo>
                  <a:lnTo>
                    <a:pt x="1991360" y="274320"/>
                  </a:lnTo>
                  <a:lnTo>
                    <a:pt x="2001520" y="538480"/>
                  </a:lnTo>
                  <a:lnTo>
                    <a:pt x="0" y="680720"/>
                  </a:lnTo>
                  <a:lnTo>
                    <a:pt x="50800" y="863600"/>
                  </a:lnTo>
                  <a:lnTo>
                    <a:pt x="3952240" y="904240"/>
                  </a:lnTo>
                  <a:lnTo>
                    <a:pt x="3962400" y="10160"/>
                  </a:lnTo>
                  <a:lnTo>
                    <a:pt x="14528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F7ED03D-0613-4D24-909E-A61B90E00D0D}"/>
                </a:ext>
              </a:extLst>
            </p:cNvPr>
            <p:cNvSpPr/>
            <p:nvPr/>
          </p:nvSpPr>
          <p:spPr>
            <a:xfrm>
              <a:off x="8544560" y="7487920"/>
              <a:ext cx="3962400" cy="904240"/>
            </a:xfrm>
            <a:custGeom>
              <a:avLst/>
              <a:gdLst>
                <a:gd name="connsiteX0" fmla="*/ 1452880 w 3962400"/>
                <a:gd name="connsiteY0" fmla="*/ 0 h 904240"/>
                <a:gd name="connsiteX1" fmla="*/ 1452880 w 3962400"/>
                <a:gd name="connsiteY1" fmla="*/ 172720 h 904240"/>
                <a:gd name="connsiteX2" fmla="*/ 1991360 w 3962400"/>
                <a:gd name="connsiteY2" fmla="*/ 274320 h 904240"/>
                <a:gd name="connsiteX3" fmla="*/ 2001520 w 3962400"/>
                <a:gd name="connsiteY3" fmla="*/ 538480 h 904240"/>
                <a:gd name="connsiteX4" fmla="*/ 0 w 3962400"/>
                <a:gd name="connsiteY4" fmla="*/ 680720 h 904240"/>
                <a:gd name="connsiteX5" fmla="*/ 50800 w 3962400"/>
                <a:gd name="connsiteY5" fmla="*/ 863600 h 904240"/>
                <a:gd name="connsiteX6" fmla="*/ 3952240 w 3962400"/>
                <a:gd name="connsiteY6" fmla="*/ 904240 h 904240"/>
                <a:gd name="connsiteX7" fmla="*/ 3962400 w 3962400"/>
                <a:gd name="connsiteY7" fmla="*/ 10160 h 904240"/>
                <a:gd name="connsiteX8" fmla="*/ 1452880 w 3962400"/>
                <a:gd name="connsiteY8" fmla="*/ 0 h 90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2400" h="904240">
                  <a:moveTo>
                    <a:pt x="1452880" y="0"/>
                  </a:moveTo>
                  <a:lnTo>
                    <a:pt x="1452880" y="172720"/>
                  </a:lnTo>
                  <a:lnTo>
                    <a:pt x="1991360" y="274320"/>
                  </a:lnTo>
                  <a:lnTo>
                    <a:pt x="2001520" y="538480"/>
                  </a:lnTo>
                  <a:lnTo>
                    <a:pt x="0" y="680720"/>
                  </a:lnTo>
                  <a:lnTo>
                    <a:pt x="50800" y="863600"/>
                  </a:lnTo>
                  <a:lnTo>
                    <a:pt x="3952240" y="904240"/>
                  </a:lnTo>
                  <a:lnTo>
                    <a:pt x="3962400" y="10160"/>
                  </a:lnTo>
                  <a:lnTo>
                    <a:pt x="14528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2499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EBD2618-5FF0-4576-8D36-21818E6ABA5C}"/>
              </a:ext>
            </a:extLst>
          </p:cNvPr>
          <p:cNvGrpSpPr/>
          <p:nvPr/>
        </p:nvGrpSpPr>
        <p:grpSpPr>
          <a:xfrm>
            <a:off x="0" y="274490"/>
            <a:ext cx="12801600" cy="9052219"/>
            <a:chOff x="0" y="274490"/>
            <a:chExt cx="12801600" cy="9052219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42F0A68-A766-46C9-A080-6223F23EE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490"/>
              <a:ext cx="12801600" cy="905221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8FB5A75-339B-469C-AA9F-EAA79022E3BC}"/>
                </a:ext>
              </a:extLst>
            </p:cNvPr>
            <p:cNvSpPr/>
            <p:nvPr/>
          </p:nvSpPr>
          <p:spPr>
            <a:xfrm>
              <a:off x="8615680" y="1849120"/>
              <a:ext cx="3901440" cy="2865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183A9DD-0930-49B5-80E7-173487A0D6D5}"/>
                </a:ext>
              </a:extLst>
            </p:cNvPr>
            <p:cNvSpPr/>
            <p:nvPr/>
          </p:nvSpPr>
          <p:spPr>
            <a:xfrm>
              <a:off x="4704080" y="5588000"/>
              <a:ext cx="3911600" cy="2865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00141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107</Words>
  <Application>Microsoft Office PowerPoint</Application>
  <PresentationFormat>A3 Paper (297x420 mm)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4</cp:revision>
  <dcterms:created xsi:type="dcterms:W3CDTF">2020-04-22T15:17:02Z</dcterms:created>
  <dcterms:modified xsi:type="dcterms:W3CDTF">2020-04-22T15:25:19Z</dcterms:modified>
</cp:coreProperties>
</file>