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9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2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5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8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0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8F07-9FB5-4251-8499-50A76BBEF8B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44BF8-DB91-4A9E-97C4-1660483C9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lectronic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 SYSTEMS APPROACH TO DESIGN INCLUDING SYSTEMS PROCESSING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417301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“SYSTEMS APPROACH TO DESIGN INCLUDING SYSTEMS PROCESSING”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01458" y="453034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27125" y="469882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B6E1DC-6150-4032-A54F-9C9486B6346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75797D2-4B0F-483A-8EDA-5F7D5292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761669-8BC6-46E7-84A4-655CE9EF49F2}"/>
                </a:ext>
              </a:extLst>
            </p:cNvPr>
            <p:cNvSpPr/>
            <p:nvPr/>
          </p:nvSpPr>
          <p:spPr>
            <a:xfrm>
              <a:off x="4716780" y="2065020"/>
              <a:ext cx="3520440" cy="2606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720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C2753A6-039F-42B4-8CA7-4F6CED5DEDB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208FB9F-D112-4BF9-8A2B-C4369954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22C200-2E77-4AA3-8326-3B3E1CFA1521}"/>
                </a:ext>
              </a:extLst>
            </p:cNvPr>
            <p:cNvSpPr/>
            <p:nvPr/>
          </p:nvSpPr>
          <p:spPr>
            <a:xfrm>
              <a:off x="5257800" y="5836920"/>
              <a:ext cx="2164080" cy="1303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B6276E-F79D-44DC-9A5F-CC7E06B6FEC1}"/>
                </a:ext>
              </a:extLst>
            </p:cNvPr>
            <p:cNvSpPr/>
            <p:nvPr/>
          </p:nvSpPr>
          <p:spPr>
            <a:xfrm>
              <a:off x="7498080" y="5836920"/>
              <a:ext cx="2110740" cy="1303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BE838-2FCC-41A6-A894-8EF73B842759}"/>
                </a:ext>
              </a:extLst>
            </p:cNvPr>
            <p:cNvSpPr/>
            <p:nvPr/>
          </p:nvSpPr>
          <p:spPr>
            <a:xfrm>
              <a:off x="9685020" y="5836920"/>
              <a:ext cx="2186940" cy="1303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5CB56C-7EE1-4F06-B915-A261A845905A}"/>
                </a:ext>
              </a:extLst>
            </p:cNvPr>
            <p:cNvSpPr/>
            <p:nvPr/>
          </p:nvSpPr>
          <p:spPr>
            <a:xfrm>
              <a:off x="6896100" y="7536180"/>
              <a:ext cx="3291840" cy="845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50BDE4-E007-4E0A-8435-246698FAA33F}"/>
                </a:ext>
              </a:extLst>
            </p:cNvPr>
            <p:cNvSpPr/>
            <p:nvPr/>
          </p:nvSpPr>
          <p:spPr>
            <a:xfrm>
              <a:off x="563880" y="6743700"/>
              <a:ext cx="3764280" cy="163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85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BF4D45-2D95-4F64-AFEB-E4AF8EC51F1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574BB51-D877-49E1-990E-4954ADB90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895AB0-ABC2-4C7D-8077-C328614FA446}"/>
                </a:ext>
              </a:extLst>
            </p:cNvPr>
            <p:cNvSpPr/>
            <p:nvPr/>
          </p:nvSpPr>
          <p:spPr>
            <a:xfrm>
              <a:off x="563880" y="6789420"/>
              <a:ext cx="38100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BD5AC3-F088-4EE5-9EF5-DC1699711A15}"/>
                </a:ext>
              </a:extLst>
            </p:cNvPr>
            <p:cNvSpPr/>
            <p:nvPr/>
          </p:nvSpPr>
          <p:spPr>
            <a:xfrm>
              <a:off x="4861560" y="6667500"/>
              <a:ext cx="245364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6DD5DE-E85C-457E-8FF5-AAC47D930D74}"/>
                </a:ext>
              </a:extLst>
            </p:cNvPr>
            <p:cNvSpPr/>
            <p:nvPr/>
          </p:nvSpPr>
          <p:spPr>
            <a:xfrm>
              <a:off x="7414260" y="6667500"/>
              <a:ext cx="239268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DC9763-C93B-4EA1-A927-DC4FB45509FA}"/>
                </a:ext>
              </a:extLst>
            </p:cNvPr>
            <p:cNvSpPr/>
            <p:nvPr/>
          </p:nvSpPr>
          <p:spPr>
            <a:xfrm>
              <a:off x="9906000" y="6667500"/>
              <a:ext cx="245364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021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B6E46C-7028-42E5-A1F1-78E49863D57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99D3612-2485-4B9D-BA3D-4438E2321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24336A-AB6F-4BF2-940F-8E7CE935DAC7}"/>
                </a:ext>
              </a:extLst>
            </p:cNvPr>
            <p:cNvSpPr/>
            <p:nvPr/>
          </p:nvSpPr>
          <p:spPr>
            <a:xfrm>
              <a:off x="4754880" y="5913120"/>
              <a:ext cx="2514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009641-6A76-45DA-B16D-B078A5ACDA0B}"/>
                </a:ext>
              </a:extLst>
            </p:cNvPr>
            <p:cNvSpPr/>
            <p:nvPr/>
          </p:nvSpPr>
          <p:spPr>
            <a:xfrm>
              <a:off x="7368540" y="5913120"/>
              <a:ext cx="234696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D2ABD4-71C3-4ED2-B6DB-344C86C5520D}"/>
                </a:ext>
              </a:extLst>
            </p:cNvPr>
            <p:cNvSpPr/>
            <p:nvPr/>
          </p:nvSpPr>
          <p:spPr>
            <a:xfrm>
              <a:off x="9883140" y="5913120"/>
              <a:ext cx="252222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D67EF-86C2-470E-ACF7-AEE6572F0493}"/>
                </a:ext>
              </a:extLst>
            </p:cNvPr>
            <p:cNvSpPr/>
            <p:nvPr/>
          </p:nvSpPr>
          <p:spPr>
            <a:xfrm>
              <a:off x="6819900" y="7589520"/>
              <a:ext cx="3482340" cy="853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B9CE5-60DA-4D88-862F-DE7008E594EB}"/>
                </a:ext>
              </a:extLst>
            </p:cNvPr>
            <p:cNvSpPr/>
            <p:nvPr/>
          </p:nvSpPr>
          <p:spPr>
            <a:xfrm>
              <a:off x="586740" y="5852160"/>
              <a:ext cx="3771900" cy="1074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9F0743-50D3-4EC3-A02C-F01EDC8A4CFF}"/>
                </a:ext>
              </a:extLst>
            </p:cNvPr>
            <p:cNvSpPr/>
            <p:nvPr/>
          </p:nvSpPr>
          <p:spPr>
            <a:xfrm>
              <a:off x="563880" y="7338060"/>
              <a:ext cx="3756660" cy="110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533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C7F2E1-F545-4B59-92DE-D548DC6A0B8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6601490-1782-46C0-90AA-F745652E9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112B51-A61A-4A75-AC4C-35BBA615E61D}"/>
                </a:ext>
              </a:extLst>
            </p:cNvPr>
            <p:cNvSpPr/>
            <p:nvPr/>
          </p:nvSpPr>
          <p:spPr>
            <a:xfrm>
              <a:off x="563880" y="5791200"/>
              <a:ext cx="3802380" cy="25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024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D7E920-9291-4528-A7BA-146C6E55DD2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621E070-4727-4C3E-AA1A-D21745F5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0251F7-14DC-4E49-8843-7EA584FBD8D9}"/>
                </a:ext>
              </a:extLst>
            </p:cNvPr>
            <p:cNvSpPr/>
            <p:nvPr/>
          </p:nvSpPr>
          <p:spPr>
            <a:xfrm>
              <a:off x="4747260" y="1988820"/>
              <a:ext cx="3832860" cy="2659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72380E-0B7A-44E4-B9C6-F840D8400FE8}"/>
                </a:ext>
              </a:extLst>
            </p:cNvPr>
            <p:cNvSpPr/>
            <p:nvPr/>
          </p:nvSpPr>
          <p:spPr>
            <a:xfrm>
              <a:off x="457200" y="5905500"/>
              <a:ext cx="381762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5F2971-5E3F-434D-81FD-50103892F761}"/>
                </a:ext>
              </a:extLst>
            </p:cNvPr>
            <p:cNvSpPr/>
            <p:nvPr/>
          </p:nvSpPr>
          <p:spPr>
            <a:xfrm>
              <a:off x="8633460" y="5859780"/>
              <a:ext cx="3764280" cy="1074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AEA765-A80E-41D0-8FEB-E34E542B0CE1}"/>
                </a:ext>
              </a:extLst>
            </p:cNvPr>
            <p:cNvSpPr/>
            <p:nvPr/>
          </p:nvSpPr>
          <p:spPr>
            <a:xfrm>
              <a:off x="8633460" y="7345680"/>
              <a:ext cx="3764280" cy="1074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948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120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2020-04-27T15:49:24Z</dcterms:created>
  <dcterms:modified xsi:type="dcterms:W3CDTF">2020-04-27T16:02:47Z</dcterms:modified>
</cp:coreProperties>
</file>