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1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3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3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5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4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5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9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0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E262-457B-4283-9E62-45635186C07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E65-4B39-4782-B9EB-94B8CE47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lectronics2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16883" y="207750"/>
            <a:ext cx="12201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INTEGRATED CIRCUITS AND STANDARD COMPONENTS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417301"/>
            <a:ext cx="1229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“INTEGRATED CIRCUITS AND STANDARD COMPONENTS”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01458" y="453034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27125" y="469882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F71F67-8687-41FA-ABA2-8143367D1FA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726AA1C-01A6-40A9-843D-D65C6B523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584825-FFB4-4A22-BE1D-65E84AE36B67}"/>
                </a:ext>
              </a:extLst>
            </p:cNvPr>
            <p:cNvSpPr/>
            <p:nvPr/>
          </p:nvSpPr>
          <p:spPr>
            <a:xfrm>
              <a:off x="8793480" y="5501640"/>
              <a:ext cx="3665220" cy="2987040"/>
            </a:xfrm>
            <a:custGeom>
              <a:avLst/>
              <a:gdLst>
                <a:gd name="connsiteX0" fmla="*/ 0 w 3665220"/>
                <a:gd name="connsiteY0" fmla="*/ 15240 h 2987040"/>
                <a:gd name="connsiteX1" fmla="*/ 22860 w 3665220"/>
                <a:gd name="connsiteY1" fmla="*/ 426720 h 2987040"/>
                <a:gd name="connsiteX2" fmla="*/ 144780 w 3665220"/>
                <a:gd name="connsiteY2" fmla="*/ 571500 h 2987040"/>
                <a:gd name="connsiteX3" fmla="*/ 7620 w 3665220"/>
                <a:gd name="connsiteY3" fmla="*/ 716280 h 2987040"/>
                <a:gd name="connsiteX4" fmla="*/ 7620 w 3665220"/>
                <a:gd name="connsiteY4" fmla="*/ 1927860 h 2987040"/>
                <a:gd name="connsiteX5" fmla="*/ 144780 w 3665220"/>
                <a:gd name="connsiteY5" fmla="*/ 2110740 h 2987040"/>
                <a:gd name="connsiteX6" fmla="*/ 7620 w 3665220"/>
                <a:gd name="connsiteY6" fmla="*/ 2324100 h 2987040"/>
                <a:gd name="connsiteX7" fmla="*/ 7620 w 3665220"/>
                <a:gd name="connsiteY7" fmla="*/ 2918460 h 2987040"/>
                <a:gd name="connsiteX8" fmla="*/ 38100 w 3665220"/>
                <a:gd name="connsiteY8" fmla="*/ 2987040 h 2987040"/>
                <a:gd name="connsiteX9" fmla="*/ 3611880 w 3665220"/>
                <a:gd name="connsiteY9" fmla="*/ 2987040 h 2987040"/>
                <a:gd name="connsiteX10" fmla="*/ 3665220 w 3665220"/>
                <a:gd name="connsiteY10" fmla="*/ 2903220 h 2987040"/>
                <a:gd name="connsiteX11" fmla="*/ 3657600 w 3665220"/>
                <a:gd name="connsiteY11" fmla="*/ 0 h 2987040"/>
                <a:gd name="connsiteX12" fmla="*/ 0 w 3665220"/>
                <a:gd name="connsiteY12" fmla="*/ 15240 h 29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5220" h="2987040">
                  <a:moveTo>
                    <a:pt x="0" y="15240"/>
                  </a:moveTo>
                  <a:lnTo>
                    <a:pt x="22860" y="426720"/>
                  </a:lnTo>
                  <a:lnTo>
                    <a:pt x="144780" y="571500"/>
                  </a:lnTo>
                  <a:lnTo>
                    <a:pt x="7620" y="716280"/>
                  </a:lnTo>
                  <a:lnTo>
                    <a:pt x="7620" y="1927860"/>
                  </a:lnTo>
                  <a:lnTo>
                    <a:pt x="144780" y="2110740"/>
                  </a:lnTo>
                  <a:lnTo>
                    <a:pt x="7620" y="2324100"/>
                  </a:lnTo>
                  <a:lnTo>
                    <a:pt x="7620" y="2918460"/>
                  </a:lnTo>
                  <a:lnTo>
                    <a:pt x="38100" y="2987040"/>
                  </a:lnTo>
                  <a:lnTo>
                    <a:pt x="3611880" y="2987040"/>
                  </a:lnTo>
                  <a:lnTo>
                    <a:pt x="3665220" y="2903220"/>
                  </a:lnTo>
                  <a:lnTo>
                    <a:pt x="365760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1012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090585-9FBA-46B7-8F11-7BD07F3CEFC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4935BE-6D87-46A8-815D-2885876FD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E560E5-A6D6-4322-B301-9EF597D2DA10}"/>
                </a:ext>
              </a:extLst>
            </p:cNvPr>
            <p:cNvSpPr/>
            <p:nvPr/>
          </p:nvSpPr>
          <p:spPr>
            <a:xfrm>
              <a:off x="8785860" y="5570220"/>
              <a:ext cx="3710940" cy="2918460"/>
            </a:xfrm>
            <a:custGeom>
              <a:avLst/>
              <a:gdLst>
                <a:gd name="connsiteX0" fmla="*/ 7620 w 3710940"/>
                <a:gd name="connsiteY0" fmla="*/ 15240 h 2918460"/>
                <a:gd name="connsiteX1" fmla="*/ 7620 w 3710940"/>
                <a:gd name="connsiteY1" fmla="*/ 373380 h 2918460"/>
                <a:gd name="connsiteX2" fmla="*/ 129540 w 3710940"/>
                <a:gd name="connsiteY2" fmla="*/ 487680 h 2918460"/>
                <a:gd name="connsiteX3" fmla="*/ 22860 w 3710940"/>
                <a:gd name="connsiteY3" fmla="*/ 655320 h 2918460"/>
                <a:gd name="connsiteX4" fmla="*/ 7620 w 3710940"/>
                <a:gd name="connsiteY4" fmla="*/ 1866900 h 2918460"/>
                <a:gd name="connsiteX5" fmla="*/ 137160 w 3710940"/>
                <a:gd name="connsiteY5" fmla="*/ 2049780 h 2918460"/>
                <a:gd name="connsiteX6" fmla="*/ 15240 w 3710940"/>
                <a:gd name="connsiteY6" fmla="*/ 2247900 h 2918460"/>
                <a:gd name="connsiteX7" fmla="*/ 0 w 3710940"/>
                <a:gd name="connsiteY7" fmla="*/ 2857500 h 2918460"/>
                <a:gd name="connsiteX8" fmla="*/ 60960 w 3710940"/>
                <a:gd name="connsiteY8" fmla="*/ 2918460 h 2918460"/>
                <a:gd name="connsiteX9" fmla="*/ 3634740 w 3710940"/>
                <a:gd name="connsiteY9" fmla="*/ 2918460 h 2918460"/>
                <a:gd name="connsiteX10" fmla="*/ 3710940 w 3710940"/>
                <a:gd name="connsiteY10" fmla="*/ 2834640 h 2918460"/>
                <a:gd name="connsiteX11" fmla="*/ 3703320 w 3710940"/>
                <a:gd name="connsiteY11" fmla="*/ 0 h 2918460"/>
                <a:gd name="connsiteX12" fmla="*/ 7620 w 3710940"/>
                <a:gd name="connsiteY12" fmla="*/ 15240 h 291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0940" h="2918460">
                  <a:moveTo>
                    <a:pt x="7620" y="15240"/>
                  </a:moveTo>
                  <a:lnTo>
                    <a:pt x="7620" y="373380"/>
                  </a:lnTo>
                  <a:lnTo>
                    <a:pt x="129540" y="487680"/>
                  </a:lnTo>
                  <a:lnTo>
                    <a:pt x="22860" y="655320"/>
                  </a:lnTo>
                  <a:lnTo>
                    <a:pt x="7620" y="1866900"/>
                  </a:lnTo>
                  <a:lnTo>
                    <a:pt x="137160" y="2049780"/>
                  </a:lnTo>
                  <a:lnTo>
                    <a:pt x="15240" y="2247900"/>
                  </a:lnTo>
                  <a:lnTo>
                    <a:pt x="0" y="2857500"/>
                  </a:lnTo>
                  <a:lnTo>
                    <a:pt x="60960" y="2918460"/>
                  </a:lnTo>
                  <a:lnTo>
                    <a:pt x="3634740" y="2918460"/>
                  </a:lnTo>
                  <a:lnTo>
                    <a:pt x="3710940" y="2834640"/>
                  </a:lnTo>
                  <a:lnTo>
                    <a:pt x="3703320" y="0"/>
                  </a:lnTo>
                  <a:lnTo>
                    <a:pt x="7620" y="15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328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647FBB-1EF6-4FFD-A1AE-7D4B5C4CB74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41B6055-FB88-4911-AA88-33A0C72D2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52BDB6-86F0-4113-9F3F-C28ABE0AC6D2}"/>
                </a:ext>
              </a:extLst>
            </p:cNvPr>
            <p:cNvSpPr/>
            <p:nvPr/>
          </p:nvSpPr>
          <p:spPr>
            <a:xfrm>
              <a:off x="4739640" y="2042160"/>
              <a:ext cx="3474720" cy="263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0D2C60-CC90-4271-8495-713D277B0388}"/>
                </a:ext>
              </a:extLst>
            </p:cNvPr>
            <p:cNvSpPr/>
            <p:nvPr/>
          </p:nvSpPr>
          <p:spPr>
            <a:xfrm>
              <a:off x="8572500" y="2575560"/>
              <a:ext cx="3985260" cy="2110740"/>
            </a:xfrm>
            <a:custGeom>
              <a:avLst/>
              <a:gdLst>
                <a:gd name="connsiteX0" fmla="*/ 30480 w 3985260"/>
                <a:gd name="connsiteY0" fmla="*/ 0 h 2110740"/>
                <a:gd name="connsiteX1" fmla="*/ 2476500 w 3985260"/>
                <a:gd name="connsiteY1" fmla="*/ 15240 h 2110740"/>
                <a:gd name="connsiteX2" fmla="*/ 2506980 w 3985260"/>
                <a:gd name="connsiteY2" fmla="*/ 243840 h 2110740"/>
                <a:gd name="connsiteX3" fmla="*/ 3970020 w 3985260"/>
                <a:gd name="connsiteY3" fmla="*/ 556260 h 2110740"/>
                <a:gd name="connsiteX4" fmla="*/ 3985260 w 3985260"/>
                <a:gd name="connsiteY4" fmla="*/ 2072640 h 2110740"/>
                <a:gd name="connsiteX5" fmla="*/ 3916680 w 3985260"/>
                <a:gd name="connsiteY5" fmla="*/ 2110740 h 2110740"/>
                <a:gd name="connsiteX6" fmla="*/ 22860 w 3985260"/>
                <a:gd name="connsiteY6" fmla="*/ 2103120 h 2110740"/>
                <a:gd name="connsiteX7" fmla="*/ 0 w 3985260"/>
                <a:gd name="connsiteY7" fmla="*/ 2042160 h 2110740"/>
                <a:gd name="connsiteX8" fmla="*/ 30480 w 3985260"/>
                <a:gd name="connsiteY8" fmla="*/ 0 h 21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5260" h="2110740">
                  <a:moveTo>
                    <a:pt x="30480" y="0"/>
                  </a:moveTo>
                  <a:lnTo>
                    <a:pt x="2476500" y="15240"/>
                  </a:lnTo>
                  <a:lnTo>
                    <a:pt x="2506980" y="243840"/>
                  </a:lnTo>
                  <a:lnTo>
                    <a:pt x="3970020" y="556260"/>
                  </a:lnTo>
                  <a:lnTo>
                    <a:pt x="3985260" y="2072640"/>
                  </a:lnTo>
                  <a:lnTo>
                    <a:pt x="3916680" y="2110740"/>
                  </a:lnTo>
                  <a:lnTo>
                    <a:pt x="22860" y="2103120"/>
                  </a:lnTo>
                  <a:lnTo>
                    <a:pt x="0" y="20421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01A5C8-3E0E-40FC-B11C-977E6F8CB43B}"/>
                </a:ext>
              </a:extLst>
            </p:cNvPr>
            <p:cNvSpPr/>
            <p:nvPr/>
          </p:nvSpPr>
          <p:spPr>
            <a:xfrm>
              <a:off x="4579620" y="5334000"/>
              <a:ext cx="3840480" cy="3070860"/>
            </a:xfrm>
            <a:custGeom>
              <a:avLst/>
              <a:gdLst>
                <a:gd name="connsiteX0" fmla="*/ 38100 w 3840480"/>
                <a:gd name="connsiteY0" fmla="*/ 0 h 3070860"/>
                <a:gd name="connsiteX1" fmla="*/ 15240 w 3840480"/>
                <a:gd name="connsiteY1" fmla="*/ 213360 h 3070860"/>
                <a:gd name="connsiteX2" fmla="*/ 167640 w 3840480"/>
                <a:gd name="connsiteY2" fmla="*/ 388620 h 3070860"/>
                <a:gd name="connsiteX3" fmla="*/ 15240 w 3840480"/>
                <a:gd name="connsiteY3" fmla="*/ 655320 h 3070860"/>
                <a:gd name="connsiteX4" fmla="*/ 22860 w 3840480"/>
                <a:gd name="connsiteY4" fmla="*/ 1676400 h 3070860"/>
                <a:gd name="connsiteX5" fmla="*/ 220980 w 3840480"/>
                <a:gd name="connsiteY5" fmla="*/ 1882140 h 3070860"/>
                <a:gd name="connsiteX6" fmla="*/ 7620 w 3840480"/>
                <a:gd name="connsiteY6" fmla="*/ 2087880 h 3070860"/>
                <a:gd name="connsiteX7" fmla="*/ 0 w 3840480"/>
                <a:gd name="connsiteY7" fmla="*/ 3048000 h 3070860"/>
                <a:gd name="connsiteX8" fmla="*/ 114300 w 3840480"/>
                <a:gd name="connsiteY8" fmla="*/ 3070860 h 3070860"/>
                <a:gd name="connsiteX9" fmla="*/ 3787140 w 3840480"/>
                <a:gd name="connsiteY9" fmla="*/ 3055620 h 3070860"/>
                <a:gd name="connsiteX10" fmla="*/ 3840480 w 3840480"/>
                <a:gd name="connsiteY10" fmla="*/ 3017520 h 3070860"/>
                <a:gd name="connsiteX11" fmla="*/ 3832860 w 3840480"/>
                <a:gd name="connsiteY11" fmla="*/ 60960 h 3070860"/>
                <a:gd name="connsiteX12" fmla="*/ 38100 w 3840480"/>
                <a:gd name="connsiteY12" fmla="*/ 0 h 30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480" h="3070860">
                  <a:moveTo>
                    <a:pt x="38100" y="0"/>
                  </a:moveTo>
                  <a:lnTo>
                    <a:pt x="15240" y="213360"/>
                  </a:lnTo>
                  <a:lnTo>
                    <a:pt x="167640" y="388620"/>
                  </a:lnTo>
                  <a:lnTo>
                    <a:pt x="15240" y="655320"/>
                  </a:lnTo>
                  <a:lnTo>
                    <a:pt x="22860" y="1676400"/>
                  </a:lnTo>
                  <a:lnTo>
                    <a:pt x="220980" y="1882140"/>
                  </a:lnTo>
                  <a:lnTo>
                    <a:pt x="7620" y="2087880"/>
                  </a:lnTo>
                  <a:lnTo>
                    <a:pt x="0" y="3048000"/>
                  </a:lnTo>
                  <a:lnTo>
                    <a:pt x="114300" y="3070860"/>
                  </a:lnTo>
                  <a:lnTo>
                    <a:pt x="3787140" y="3055620"/>
                  </a:lnTo>
                  <a:lnTo>
                    <a:pt x="3840480" y="3017520"/>
                  </a:lnTo>
                  <a:lnTo>
                    <a:pt x="3832860" y="6096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868675-64B5-42C6-A79F-2892098A077C}"/>
                </a:ext>
              </a:extLst>
            </p:cNvPr>
            <p:cNvSpPr/>
            <p:nvPr/>
          </p:nvSpPr>
          <p:spPr>
            <a:xfrm>
              <a:off x="8648700" y="5958840"/>
              <a:ext cx="3840480" cy="2446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574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590231C-C74E-4C3D-AC56-8DD3994B3B5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151DF60-A5F0-4A81-BC10-D8992DB58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9B1724-5AD9-451A-9922-C6B88327B011}"/>
                </a:ext>
              </a:extLst>
            </p:cNvPr>
            <p:cNvSpPr/>
            <p:nvPr/>
          </p:nvSpPr>
          <p:spPr>
            <a:xfrm>
              <a:off x="4739640" y="2636520"/>
              <a:ext cx="3497580" cy="20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17753E-C417-4415-BFE9-FEA839912372}"/>
                </a:ext>
              </a:extLst>
            </p:cNvPr>
            <p:cNvSpPr/>
            <p:nvPr/>
          </p:nvSpPr>
          <p:spPr>
            <a:xfrm>
              <a:off x="8587740" y="2636520"/>
              <a:ext cx="3954780" cy="20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9E0DC-3680-4BE6-97CE-5E9271CFD9B9}"/>
                </a:ext>
              </a:extLst>
            </p:cNvPr>
            <p:cNvSpPr/>
            <p:nvPr/>
          </p:nvSpPr>
          <p:spPr>
            <a:xfrm>
              <a:off x="472440" y="6477000"/>
              <a:ext cx="347472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C87252-03C8-4BE0-A597-F10221A47534}"/>
                </a:ext>
              </a:extLst>
            </p:cNvPr>
            <p:cNvSpPr/>
            <p:nvPr/>
          </p:nvSpPr>
          <p:spPr>
            <a:xfrm>
              <a:off x="4419600" y="6469380"/>
              <a:ext cx="398526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DC507F-9470-4040-A82A-A5DDFD14AC1A}"/>
                </a:ext>
              </a:extLst>
            </p:cNvPr>
            <p:cNvSpPr/>
            <p:nvPr/>
          </p:nvSpPr>
          <p:spPr>
            <a:xfrm>
              <a:off x="8770620" y="6416040"/>
              <a:ext cx="3771900" cy="2042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749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BE46CEB-EB5F-40CE-8B66-AB7EEF10100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73CEB3B-9340-47A2-806C-2A909BAB6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82DD5D-EB03-4B70-A4B7-C894EE48F2B7}"/>
                </a:ext>
              </a:extLst>
            </p:cNvPr>
            <p:cNvSpPr/>
            <p:nvPr/>
          </p:nvSpPr>
          <p:spPr>
            <a:xfrm>
              <a:off x="4739640" y="2651760"/>
              <a:ext cx="3474720" cy="201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E618E8-D3EA-4D50-AB61-10CD4EBFAD3C}"/>
                </a:ext>
              </a:extLst>
            </p:cNvPr>
            <p:cNvSpPr/>
            <p:nvPr/>
          </p:nvSpPr>
          <p:spPr>
            <a:xfrm>
              <a:off x="8595360" y="2651760"/>
              <a:ext cx="3939540" cy="201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FE5A67-1EB1-48F2-9771-7555FFBF7622}"/>
                </a:ext>
              </a:extLst>
            </p:cNvPr>
            <p:cNvSpPr/>
            <p:nvPr/>
          </p:nvSpPr>
          <p:spPr>
            <a:xfrm>
              <a:off x="8793480" y="6393180"/>
              <a:ext cx="3741420" cy="207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5323BA-0A5F-4919-88DC-4A7574C987E7}"/>
                </a:ext>
              </a:extLst>
            </p:cNvPr>
            <p:cNvSpPr/>
            <p:nvPr/>
          </p:nvSpPr>
          <p:spPr>
            <a:xfrm>
              <a:off x="4434840" y="6393180"/>
              <a:ext cx="3977640" cy="207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39441D-E391-4F81-AA92-FA05CD4ADBCD}"/>
                </a:ext>
              </a:extLst>
            </p:cNvPr>
            <p:cNvSpPr/>
            <p:nvPr/>
          </p:nvSpPr>
          <p:spPr>
            <a:xfrm>
              <a:off x="480060" y="6446520"/>
              <a:ext cx="3482340" cy="201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793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3DFB176-685C-4E6B-8C0D-9D083047735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943852F-9983-465B-8872-38FE6D0C7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F35B8E-9C55-4D27-9C1B-7AFF63E01234}"/>
                </a:ext>
              </a:extLst>
            </p:cNvPr>
            <p:cNvSpPr/>
            <p:nvPr/>
          </p:nvSpPr>
          <p:spPr>
            <a:xfrm>
              <a:off x="464820" y="5882640"/>
              <a:ext cx="346710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E5EFCA-97AC-491C-A817-9438A05EC521}"/>
                </a:ext>
              </a:extLst>
            </p:cNvPr>
            <p:cNvSpPr/>
            <p:nvPr/>
          </p:nvSpPr>
          <p:spPr>
            <a:xfrm>
              <a:off x="4450080" y="5882640"/>
              <a:ext cx="395478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84A891-97D5-4547-9BA4-56C8BCD0CBDF}"/>
                </a:ext>
              </a:extLst>
            </p:cNvPr>
            <p:cNvSpPr/>
            <p:nvPr/>
          </p:nvSpPr>
          <p:spPr>
            <a:xfrm>
              <a:off x="8793480" y="6423660"/>
              <a:ext cx="3710940" cy="2042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811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0D458D-3E3E-4774-AED1-10EA1D5277A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73977C1-ACD2-4D8B-AE87-1F7D7E957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A21C7C-BB5A-46B9-9272-0CDB5D4682F4}"/>
                </a:ext>
              </a:extLst>
            </p:cNvPr>
            <p:cNvSpPr/>
            <p:nvPr/>
          </p:nvSpPr>
          <p:spPr>
            <a:xfrm>
              <a:off x="4739640" y="2499360"/>
              <a:ext cx="3657600" cy="2080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C924B-12A6-4AF6-ABDD-B6480C028B68}"/>
                </a:ext>
              </a:extLst>
            </p:cNvPr>
            <p:cNvSpPr/>
            <p:nvPr/>
          </p:nvSpPr>
          <p:spPr>
            <a:xfrm>
              <a:off x="274320" y="5844540"/>
              <a:ext cx="3832860" cy="257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ECDEB-D204-4E22-B80D-5F43EB8BF906}"/>
                </a:ext>
              </a:extLst>
            </p:cNvPr>
            <p:cNvSpPr/>
            <p:nvPr/>
          </p:nvSpPr>
          <p:spPr>
            <a:xfrm>
              <a:off x="4434840" y="5852160"/>
              <a:ext cx="3962400" cy="25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93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7DCDB0-8C49-407F-BFAD-82E2C2868C7A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7EBA953-F7EA-4DFC-95F2-A9EF09BB8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0BF888-BF32-49B5-AF5A-1B4DF86451F7}"/>
                </a:ext>
              </a:extLst>
            </p:cNvPr>
            <p:cNvSpPr/>
            <p:nvPr/>
          </p:nvSpPr>
          <p:spPr>
            <a:xfrm>
              <a:off x="4724400" y="2537460"/>
              <a:ext cx="3672840" cy="20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2B3B249-61D3-45D4-A5EF-44E80E8A4BDE}"/>
                </a:ext>
              </a:extLst>
            </p:cNvPr>
            <p:cNvSpPr/>
            <p:nvPr/>
          </p:nvSpPr>
          <p:spPr>
            <a:xfrm>
              <a:off x="4419600" y="5814060"/>
              <a:ext cx="4000500" cy="2682240"/>
            </a:xfrm>
            <a:custGeom>
              <a:avLst/>
              <a:gdLst>
                <a:gd name="connsiteX0" fmla="*/ 182880 w 4000500"/>
                <a:gd name="connsiteY0" fmla="*/ 0 h 2682240"/>
                <a:gd name="connsiteX1" fmla="*/ 0 w 4000500"/>
                <a:gd name="connsiteY1" fmla="*/ 129540 h 2682240"/>
                <a:gd name="connsiteX2" fmla="*/ 22860 w 4000500"/>
                <a:gd name="connsiteY2" fmla="*/ 1356360 h 2682240"/>
                <a:gd name="connsiteX3" fmla="*/ 137160 w 4000500"/>
                <a:gd name="connsiteY3" fmla="*/ 1447800 h 2682240"/>
                <a:gd name="connsiteX4" fmla="*/ 15240 w 4000500"/>
                <a:gd name="connsiteY4" fmla="*/ 1714500 h 2682240"/>
                <a:gd name="connsiteX5" fmla="*/ 7620 w 4000500"/>
                <a:gd name="connsiteY5" fmla="*/ 2628900 h 2682240"/>
                <a:gd name="connsiteX6" fmla="*/ 60960 w 4000500"/>
                <a:gd name="connsiteY6" fmla="*/ 2682240 h 2682240"/>
                <a:gd name="connsiteX7" fmla="*/ 3916680 w 4000500"/>
                <a:gd name="connsiteY7" fmla="*/ 2667000 h 2682240"/>
                <a:gd name="connsiteX8" fmla="*/ 4000500 w 4000500"/>
                <a:gd name="connsiteY8" fmla="*/ 2606040 h 2682240"/>
                <a:gd name="connsiteX9" fmla="*/ 4000500 w 4000500"/>
                <a:gd name="connsiteY9" fmla="*/ 15240 h 2682240"/>
                <a:gd name="connsiteX10" fmla="*/ 182880 w 4000500"/>
                <a:gd name="connsiteY10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0" h="2682240">
                  <a:moveTo>
                    <a:pt x="182880" y="0"/>
                  </a:moveTo>
                  <a:lnTo>
                    <a:pt x="0" y="129540"/>
                  </a:lnTo>
                  <a:lnTo>
                    <a:pt x="22860" y="1356360"/>
                  </a:lnTo>
                  <a:lnTo>
                    <a:pt x="137160" y="1447800"/>
                  </a:lnTo>
                  <a:lnTo>
                    <a:pt x="15240" y="1714500"/>
                  </a:lnTo>
                  <a:lnTo>
                    <a:pt x="7620" y="2628900"/>
                  </a:lnTo>
                  <a:lnTo>
                    <a:pt x="60960" y="2682240"/>
                  </a:lnTo>
                  <a:lnTo>
                    <a:pt x="3916680" y="2667000"/>
                  </a:lnTo>
                  <a:lnTo>
                    <a:pt x="4000500" y="2606040"/>
                  </a:lnTo>
                  <a:lnTo>
                    <a:pt x="4000500" y="1524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C265DE-FA84-44B3-9E5E-C3E56F1266FE}"/>
                </a:ext>
              </a:extLst>
            </p:cNvPr>
            <p:cNvSpPr/>
            <p:nvPr/>
          </p:nvSpPr>
          <p:spPr>
            <a:xfrm>
              <a:off x="8801100" y="5684520"/>
              <a:ext cx="3672840" cy="2804160"/>
            </a:xfrm>
            <a:custGeom>
              <a:avLst/>
              <a:gdLst>
                <a:gd name="connsiteX0" fmla="*/ 1836420 w 3672840"/>
                <a:gd name="connsiteY0" fmla="*/ 60960 h 2804160"/>
                <a:gd name="connsiteX1" fmla="*/ 1722120 w 3672840"/>
                <a:gd name="connsiteY1" fmla="*/ 449580 h 2804160"/>
                <a:gd name="connsiteX2" fmla="*/ 1851660 w 3672840"/>
                <a:gd name="connsiteY2" fmla="*/ 708660 h 2804160"/>
                <a:gd name="connsiteX3" fmla="*/ 1760220 w 3672840"/>
                <a:gd name="connsiteY3" fmla="*/ 1386840 h 2804160"/>
                <a:gd name="connsiteX4" fmla="*/ 3665220 w 3672840"/>
                <a:gd name="connsiteY4" fmla="*/ 1744980 h 2804160"/>
                <a:gd name="connsiteX5" fmla="*/ 3672840 w 3672840"/>
                <a:gd name="connsiteY5" fmla="*/ 2758440 h 2804160"/>
                <a:gd name="connsiteX6" fmla="*/ 3604260 w 3672840"/>
                <a:gd name="connsiteY6" fmla="*/ 2804160 h 2804160"/>
                <a:gd name="connsiteX7" fmla="*/ 45720 w 3672840"/>
                <a:gd name="connsiteY7" fmla="*/ 2796540 h 2804160"/>
                <a:gd name="connsiteX8" fmla="*/ 0 w 3672840"/>
                <a:gd name="connsiteY8" fmla="*/ 2735580 h 2804160"/>
                <a:gd name="connsiteX9" fmla="*/ 38100 w 3672840"/>
                <a:gd name="connsiteY9" fmla="*/ 0 h 2804160"/>
                <a:gd name="connsiteX10" fmla="*/ 1836420 w 3672840"/>
                <a:gd name="connsiteY10" fmla="*/ 60960 h 28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72840" h="2804160">
                  <a:moveTo>
                    <a:pt x="1836420" y="60960"/>
                  </a:moveTo>
                  <a:lnTo>
                    <a:pt x="1722120" y="449580"/>
                  </a:lnTo>
                  <a:lnTo>
                    <a:pt x="1851660" y="708660"/>
                  </a:lnTo>
                  <a:lnTo>
                    <a:pt x="1760220" y="1386840"/>
                  </a:lnTo>
                  <a:lnTo>
                    <a:pt x="3665220" y="1744980"/>
                  </a:lnTo>
                  <a:lnTo>
                    <a:pt x="3672840" y="2758440"/>
                  </a:lnTo>
                  <a:lnTo>
                    <a:pt x="3604260" y="2804160"/>
                  </a:lnTo>
                  <a:lnTo>
                    <a:pt x="45720" y="2796540"/>
                  </a:lnTo>
                  <a:lnTo>
                    <a:pt x="0" y="2735580"/>
                  </a:lnTo>
                  <a:lnTo>
                    <a:pt x="38100" y="0"/>
                  </a:lnTo>
                  <a:lnTo>
                    <a:pt x="1836420" y="609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864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A63EFD-46CC-4690-8FE9-EAFA788E8B0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5354EA-FC7D-4006-B0D8-6507CBD72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3629DA-B5BA-4D83-8500-8E87AE4D0B54}"/>
                </a:ext>
              </a:extLst>
            </p:cNvPr>
            <p:cNvSpPr/>
            <p:nvPr/>
          </p:nvSpPr>
          <p:spPr>
            <a:xfrm>
              <a:off x="4724400" y="1973580"/>
              <a:ext cx="3649980" cy="2606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419022-96E8-4726-9BED-C469BF498F3A}"/>
                </a:ext>
              </a:extLst>
            </p:cNvPr>
            <p:cNvSpPr/>
            <p:nvPr/>
          </p:nvSpPr>
          <p:spPr>
            <a:xfrm>
              <a:off x="4411980" y="5600700"/>
              <a:ext cx="4008120" cy="1234440"/>
            </a:xfrm>
            <a:custGeom>
              <a:avLst/>
              <a:gdLst>
                <a:gd name="connsiteX0" fmla="*/ 22860 w 4008120"/>
                <a:gd name="connsiteY0" fmla="*/ 0 h 1234440"/>
                <a:gd name="connsiteX1" fmla="*/ 22860 w 4008120"/>
                <a:gd name="connsiteY1" fmla="*/ 99060 h 1234440"/>
                <a:gd name="connsiteX2" fmla="*/ 152400 w 4008120"/>
                <a:gd name="connsiteY2" fmla="*/ 182880 h 1234440"/>
                <a:gd name="connsiteX3" fmla="*/ 0 w 4008120"/>
                <a:gd name="connsiteY3" fmla="*/ 495300 h 1234440"/>
                <a:gd name="connsiteX4" fmla="*/ 30480 w 4008120"/>
                <a:gd name="connsiteY4" fmla="*/ 1234440 h 1234440"/>
                <a:gd name="connsiteX5" fmla="*/ 4008120 w 4008120"/>
                <a:gd name="connsiteY5" fmla="*/ 1211580 h 1234440"/>
                <a:gd name="connsiteX6" fmla="*/ 4000500 w 4008120"/>
                <a:gd name="connsiteY6" fmla="*/ 15240 h 1234440"/>
                <a:gd name="connsiteX7" fmla="*/ 22860 w 4008120"/>
                <a:gd name="connsiteY7" fmla="*/ 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8120" h="1234440">
                  <a:moveTo>
                    <a:pt x="22860" y="0"/>
                  </a:moveTo>
                  <a:lnTo>
                    <a:pt x="22860" y="99060"/>
                  </a:lnTo>
                  <a:lnTo>
                    <a:pt x="152400" y="182880"/>
                  </a:lnTo>
                  <a:lnTo>
                    <a:pt x="0" y="495300"/>
                  </a:lnTo>
                  <a:lnTo>
                    <a:pt x="30480" y="1234440"/>
                  </a:lnTo>
                  <a:lnTo>
                    <a:pt x="4008120" y="1211580"/>
                  </a:lnTo>
                  <a:lnTo>
                    <a:pt x="4000500" y="152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BBFD55-87EF-4C15-8B2C-CED9C51F06F4}"/>
                </a:ext>
              </a:extLst>
            </p:cNvPr>
            <p:cNvSpPr/>
            <p:nvPr/>
          </p:nvSpPr>
          <p:spPr>
            <a:xfrm>
              <a:off x="4419600" y="7421880"/>
              <a:ext cx="4008120" cy="1089660"/>
            </a:xfrm>
            <a:custGeom>
              <a:avLst/>
              <a:gdLst>
                <a:gd name="connsiteX0" fmla="*/ 68580 w 4008120"/>
                <a:gd name="connsiteY0" fmla="*/ 0 h 1089660"/>
                <a:gd name="connsiteX1" fmla="*/ 0 w 4008120"/>
                <a:gd name="connsiteY1" fmla="*/ 137160 h 1089660"/>
                <a:gd name="connsiteX2" fmla="*/ 0 w 4008120"/>
                <a:gd name="connsiteY2" fmla="*/ 1021080 h 1089660"/>
                <a:gd name="connsiteX3" fmla="*/ 76200 w 4008120"/>
                <a:gd name="connsiteY3" fmla="*/ 1089660 h 1089660"/>
                <a:gd name="connsiteX4" fmla="*/ 3931920 w 4008120"/>
                <a:gd name="connsiteY4" fmla="*/ 1074420 h 1089660"/>
                <a:gd name="connsiteX5" fmla="*/ 4008120 w 4008120"/>
                <a:gd name="connsiteY5" fmla="*/ 990600 h 1089660"/>
                <a:gd name="connsiteX6" fmla="*/ 4000500 w 4008120"/>
                <a:gd name="connsiteY6" fmla="*/ 7620 h 1089660"/>
                <a:gd name="connsiteX7" fmla="*/ 68580 w 4008120"/>
                <a:gd name="connsiteY7" fmla="*/ 0 h 108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8120" h="1089660">
                  <a:moveTo>
                    <a:pt x="68580" y="0"/>
                  </a:moveTo>
                  <a:lnTo>
                    <a:pt x="0" y="137160"/>
                  </a:lnTo>
                  <a:lnTo>
                    <a:pt x="0" y="1021080"/>
                  </a:lnTo>
                  <a:lnTo>
                    <a:pt x="76200" y="1089660"/>
                  </a:lnTo>
                  <a:lnTo>
                    <a:pt x="3931920" y="1074420"/>
                  </a:lnTo>
                  <a:lnTo>
                    <a:pt x="4008120" y="990600"/>
                  </a:lnTo>
                  <a:lnTo>
                    <a:pt x="4000500" y="762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5F058F-88CF-4478-83DB-B16A27A22C0A}"/>
                </a:ext>
              </a:extLst>
            </p:cNvPr>
            <p:cNvSpPr/>
            <p:nvPr/>
          </p:nvSpPr>
          <p:spPr>
            <a:xfrm>
              <a:off x="8846820" y="5806440"/>
              <a:ext cx="3604260" cy="264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035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2A3E97-8BFD-4D64-B708-5958FAE75A7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C749ADB-4627-409C-90E4-68B3D7CDC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F6C9F3-91D6-4BC8-984F-E857F89DB209}"/>
                </a:ext>
              </a:extLst>
            </p:cNvPr>
            <p:cNvSpPr/>
            <p:nvPr/>
          </p:nvSpPr>
          <p:spPr>
            <a:xfrm>
              <a:off x="4754880" y="2034540"/>
              <a:ext cx="3634740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2576FF-3AA1-4948-BE08-55BBD2CD69EA}"/>
                </a:ext>
              </a:extLst>
            </p:cNvPr>
            <p:cNvSpPr/>
            <p:nvPr/>
          </p:nvSpPr>
          <p:spPr>
            <a:xfrm>
              <a:off x="4754880" y="3040380"/>
              <a:ext cx="3634740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A1A569-C846-4BE3-B598-B982F89FF5BD}"/>
                </a:ext>
              </a:extLst>
            </p:cNvPr>
            <p:cNvSpPr/>
            <p:nvPr/>
          </p:nvSpPr>
          <p:spPr>
            <a:xfrm>
              <a:off x="4754880" y="4046220"/>
              <a:ext cx="36347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4802B0-9618-483F-A6BC-D98F8B9C8A36}"/>
                </a:ext>
              </a:extLst>
            </p:cNvPr>
            <p:cNvSpPr/>
            <p:nvPr/>
          </p:nvSpPr>
          <p:spPr>
            <a:xfrm>
              <a:off x="396240" y="5562600"/>
              <a:ext cx="3939540" cy="290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E407F9-0220-4D3F-A9D6-348323FCFC3C}"/>
                </a:ext>
              </a:extLst>
            </p:cNvPr>
            <p:cNvSpPr/>
            <p:nvPr/>
          </p:nvSpPr>
          <p:spPr>
            <a:xfrm>
              <a:off x="4732020" y="5844540"/>
              <a:ext cx="3634740" cy="2621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3403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115</Words>
  <Application>Microsoft Office PowerPoint</Application>
  <PresentationFormat>A3 Paper (297x420 mm)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2020-04-29T17:42:15Z</dcterms:created>
  <dcterms:modified xsi:type="dcterms:W3CDTF">2020-04-29T17:58:23Z</dcterms:modified>
</cp:coreProperties>
</file>