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63" r:id="rId5"/>
    <p:sldId id="262" r:id="rId6"/>
    <p:sldId id="261" r:id="rId7"/>
    <p:sldId id="260" r:id="rId8"/>
    <p:sldId id="259" r:id="rId9"/>
    <p:sldId id="266" r:id="rId10"/>
    <p:sldId id="265" r:id="rId11"/>
    <p:sldId id="264" r:id="rId12"/>
    <p:sldId id="269" r:id="rId13"/>
    <p:sldId id="268" r:id="rId14"/>
    <p:sldId id="270" r:id="rId15"/>
    <p:sldId id="267" r:id="rId16"/>
    <p:sldId id="272" r:id="rId17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498" y="7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6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260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3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064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2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99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55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896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982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24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53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457F1-F158-4135-AA03-33C1C9356B7A}" type="datetimeFigureOut">
              <a:rPr lang="en-GB" smtClean="0"/>
              <a:t>27/07/2023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5F9F6-FF65-4786-B408-60339F3AC1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32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s://www.technologystudent.com/mobapps/ENERGY_SYSTEMS_UPDATE1.pd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710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04809B-7575-3450-F078-3E37B6E8644B}"/>
              </a:ext>
            </a:extLst>
          </p:cNvPr>
          <p:cNvSpPr txBox="1"/>
          <p:nvPr/>
        </p:nvSpPr>
        <p:spPr>
          <a:xfrm>
            <a:off x="1063579" y="96552"/>
            <a:ext cx="10479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u="sng" dirty="0">
                <a:latin typeface="Arial" panose="020B0604020202020204" pitchFamily="34" charset="0"/>
                <a:cs typeface="Arial" panose="020B0604020202020204" pitchFamily="34" charset="0"/>
              </a:rPr>
              <a:t>ENERGY PRODUCTION</a:t>
            </a:r>
            <a:endParaRPr lang="en-US" sz="4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20A143-E547-90C9-6CFF-3A5F2FFE9B46}"/>
              </a:ext>
            </a:extLst>
          </p:cNvPr>
          <p:cNvSpPr/>
          <p:nvPr/>
        </p:nvSpPr>
        <p:spPr>
          <a:xfrm>
            <a:off x="252919" y="1389095"/>
            <a:ext cx="122957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TO ANSWER ALL THE QUESTIONS YOU WILL NEED TO DOWNLOAD THE “ENERGY PRODUCTION” APP, FROM THE INTERACTIVE MOBILE APP SECTION OF www.technologystudent.com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64F348-4A11-1CF6-7B5D-A0D5B9972BB4}"/>
              </a:ext>
            </a:extLst>
          </p:cNvPr>
          <p:cNvSpPr txBox="1"/>
          <p:nvPr/>
        </p:nvSpPr>
        <p:spPr>
          <a:xfrm>
            <a:off x="1284051" y="6792738"/>
            <a:ext cx="10369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>
                <a:latin typeface="Arial" panose="020B0604020202020204" pitchFamily="34" charset="0"/>
                <a:cs typeface="Arial" panose="020B0604020202020204" pitchFamily="34" charset="0"/>
              </a:rPr>
              <a:t>Once you have downloaded the App, you can use it to navigate the website. You may need to follow the links on each page of the App, to research / complete answers to all the questions.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hlinkClick r:id="rId2"/>
            <a:extLst>
              <a:ext uri="{FF2B5EF4-FFF2-40B4-BE49-F238E27FC236}">
                <a16:creationId xmlns:a16="http://schemas.microsoft.com/office/drawing/2014/main" id="{4266BE92-C170-88D4-FE8C-E299F47AE0C0}"/>
              </a:ext>
            </a:extLst>
          </p:cNvPr>
          <p:cNvSpPr/>
          <p:nvPr/>
        </p:nvSpPr>
        <p:spPr>
          <a:xfrm>
            <a:off x="7113984" y="4601551"/>
            <a:ext cx="1906621" cy="1906621"/>
          </a:xfrm>
          <a:prstGeom prst="ellipse">
            <a:avLst/>
          </a:prstGeom>
          <a:effectLst>
            <a:glow rad="3302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94753-4A89-3416-F4D0-77242E24235E}"/>
              </a:ext>
            </a:extLst>
          </p:cNvPr>
          <p:cNvSpPr txBox="1"/>
          <p:nvPr/>
        </p:nvSpPr>
        <p:spPr>
          <a:xfrm>
            <a:off x="3339651" y="4770032"/>
            <a:ext cx="35019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CLICK ON THE BUTTON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 DOWNLOAD THE APP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8D75C3-B9ED-095D-A09F-51455E7D63E1}"/>
              </a:ext>
            </a:extLst>
          </p:cNvPr>
          <p:cNvSpPr txBox="1"/>
          <p:nvPr/>
        </p:nvSpPr>
        <p:spPr>
          <a:xfrm>
            <a:off x="206570" y="8878244"/>
            <a:ext cx="12316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IF YOUR ARE AN EDUCATOR, CONSIDER JOINING US AT FACEBOOK – WORLD ASSOCIATION OF TECHNOLOGY TEACHERS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id="{0679EBE5-E8F4-D9E3-0C07-28C4C4CE86C4}"/>
              </a:ext>
            </a:extLst>
          </p:cNvPr>
          <p:cNvSpPr txBox="1"/>
          <p:nvPr/>
        </p:nvSpPr>
        <p:spPr>
          <a:xfrm>
            <a:off x="3810600" y="9203243"/>
            <a:ext cx="5686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https://www.facebook.com/groups/254963448192823/</a:t>
            </a:r>
          </a:p>
        </p:txBody>
      </p:sp>
    </p:spTree>
    <p:extLst>
      <p:ext uri="{BB962C8B-B14F-4D97-AF65-F5344CB8AC3E}">
        <p14:creationId xmlns:p14="http://schemas.microsoft.com/office/powerpoint/2010/main" val="4121738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5EADB9-4978-DE0A-1145-7560A64A9369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D1AD51B-9BD8-AACE-94E4-A0AA714DE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6461018-9897-EDDC-0E40-64D4EC11BE63}"/>
                </a:ext>
              </a:extLst>
            </p:cNvPr>
            <p:cNvSpPr/>
            <p:nvPr/>
          </p:nvSpPr>
          <p:spPr>
            <a:xfrm>
              <a:off x="5204012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11A3CE3-A240-759E-8567-907EE41946A8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B6AD94-88FA-EAFF-5E00-2C8052B19A17}"/>
                </a:ext>
              </a:extLst>
            </p:cNvPr>
            <p:cNvSpPr/>
            <p:nvPr/>
          </p:nvSpPr>
          <p:spPr>
            <a:xfrm>
              <a:off x="5392270" y="5870544"/>
              <a:ext cx="2944905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629A9D-32D7-FBCE-D1BA-AD383D82F400}"/>
                </a:ext>
              </a:extLst>
            </p:cNvPr>
            <p:cNvSpPr/>
            <p:nvPr/>
          </p:nvSpPr>
          <p:spPr>
            <a:xfrm>
              <a:off x="9309847" y="5694680"/>
              <a:ext cx="3133164" cy="2709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28071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BFB0834-9F4D-5E18-3AB6-B57688665A12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342C5292-6F4E-C7C0-115D-031EBAB65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494F08-E01F-2B5F-86E6-51578AFE64EB}"/>
                </a:ext>
              </a:extLst>
            </p:cNvPr>
            <p:cNvSpPr/>
            <p:nvPr/>
          </p:nvSpPr>
          <p:spPr>
            <a:xfrm>
              <a:off x="5204012" y="1788458"/>
              <a:ext cx="3133164" cy="27028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AB1BE5-27D6-EA58-60BB-B993AF9C4B9B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06337C2-FBE3-CAA2-DC4E-2633BCA0ACB5}"/>
                </a:ext>
              </a:extLst>
            </p:cNvPr>
            <p:cNvSpPr/>
            <p:nvPr/>
          </p:nvSpPr>
          <p:spPr>
            <a:xfrm>
              <a:off x="4687747" y="5870544"/>
              <a:ext cx="3649429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C60FC6-1D54-428D-DB94-1FDE97A93BB6}"/>
                </a:ext>
              </a:extLst>
            </p:cNvPr>
            <p:cNvSpPr/>
            <p:nvPr/>
          </p:nvSpPr>
          <p:spPr>
            <a:xfrm>
              <a:off x="9309847" y="5593976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3248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7E576BD-81F5-5C1B-E645-26265934E037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25200C3-0288-00B5-FFAE-F4B2623F9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F5396A-CE95-F1FD-B331-A1FBCDEE57FE}"/>
                </a:ext>
              </a:extLst>
            </p:cNvPr>
            <p:cNvSpPr/>
            <p:nvPr/>
          </p:nvSpPr>
          <p:spPr>
            <a:xfrm>
              <a:off x="5204012" y="1755648"/>
              <a:ext cx="3184084" cy="2735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7F3AB9-6BBC-84BF-28AF-420B39AE2ACD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CB07E5-0734-ED34-A942-B6155D88A7ED}"/>
                </a:ext>
              </a:extLst>
            </p:cNvPr>
            <p:cNvSpPr/>
            <p:nvPr/>
          </p:nvSpPr>
          <p:spPr>
            <a:xfrm>
              <a:off x="4734046" y="5870544"/>
              <a:ext cx="3603130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C5194B7-2266-6AE1-54EE-CB7ACEB29F1D}"/>
                </a:ext>
              </a:extLst>
            </p:cNvPr>
            <p:cNvSpPr/>
            <p:nvPr/>
          </p:nvSpPr>
          <p:spPr>
            <a:xfrm>
              <a:off x="9309847" y="5593976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36159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7E443F-0AC7-5028-6BBD-DE8C9FD874CB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55032401-CB5E-F7D0-DABC-9414C6992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85C75B-DC4B-8B33-C40D-5D30B72EE1AF}"/>
                </a:ext>
              </a:extLst>
            </p:cNvPr>
            <p:cNvSpPr/>
            <p:nvPr/>
          </p:nvSpPr>
          <p:spPr>
            <a:xfrm>
              <a:off x="4881282" y="2057400"/>
              <a:ext cx="3133164" cy="2433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2BE263-84F6-4A95-9F0A-A99B05AF74BA}"/>
                </a:ext>
              </a:extLst>
            </p:cNvPr>
            <p:cNvSpPr/>
            <p:nvPr/>
          </p:nvSpPr>
          <p:spPr>
            <a:xfrm>
              <a:off x="4840941" y="5870544"/>
              <a:ext cx="3455894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49457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9564C0C-B75E-5E8D-44D5-452ECF765BFE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3F70C4C-B1BB-F75F-9D07-6432A07E0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62311E-57C7-6EB5-62BA-5DC5A9B64031}"/>
                </a:ext>
              </a:extLst>
            </p:cNvPr>
            <p:cNvSpPr/>
            <p:nvPr/>
          </p:nvSpPr>
          <p:spPr>
            <a:xfrm>
              <a:off x="4834218" y="2084294"/>
              <a:ext cx="3133164" cy="2407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779C78-1ED4-0DC2-68DB-1EE1B1AC4CE9}"/>
                </a:ext>
              </a:extLst>
            </p:cNvPr>
            <p:cNvSpPr/>
            <p:nvPr/>
          </p:nvSpPr>
          <p:spPr>
            <a:xfrm>
              <a:off x="4769224" y="5870544"/>
              <a:ext cx="3567952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32F04F-2381-40E2-6E1B-AF97A4C1559C}"/>
                </a:ext>
              </a:extLst>
            </p:cNvPr>
            <p:cNvSpPr/>
            <p:nvPr/>
          </p:nvSpPr>
          <p:spPr>
            <a:xfrm>
              <a:off x="8875059" y="5593976"/>
              <a:ext cx="3567952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37490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3085AD0-3F82-6280-0177-B1E654977CAC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858F520-F1D3-6AF3-A5EB-E565B4BDF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C3F132A-6C8F-AE79-BAF3-B50E7214CDA4}"/>
                </a:ext>
              </a:extLst>
            </p:cNvPr>
            <p:cNvSpPr/>
            <p:nvPr/>
          </p:nvSpPr>
          <p:spPr>
            <a:xfrm>
              <a:off x="4834218" y="1667435"/>
              <a:ext cx="3220122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81AACC0-91CA-490B-AFBD-79731529EC82}"/>
                </a:ext>
              </a:extLst>
            </p:cNvPr>
            <p:cNvSpPr/>
            <p:nvPr/>
          </p:nvSpPr>
          <p:spPr>
            <a:xfrm>
              <a:off x="4537276" y="5870544"/>
              <a:ext cx="3799900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1B9F44-9706-452B-DB6C-9183131952AA}"/>
                </a:ext>
              </a:extLst>
            </p:cNvPr>
            <p:cNvSpPr/>
            <p:nvPr/>
          </p:nvSpPr>
          <p:spPr>
            <a:xfrm>
              <a:off x="8924081" y="5613722"/>
              <a:ext cx="3518930" cy="2790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5920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FBD4BC3-6AF6-4DA8-C781-3720A7DC32F0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26A2E56-F36E-F76E-6264-7255F1CFE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E63125-4469-E0A4-7681-F750EE746439}"/>
                </a:ext>
              </a:extLst>
            </p:cNvPr>
            <p:cNvSpPr/>
            <p:nvPr/>
          </p:nvSpPr>
          <p:spPr>
            <a:xfrm>
              <a:off x="4854390" y="1680882"/>
              <a:ext cx="3215190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3204D5-8927-C086-F221-225BCD0FDC9C}"/>
                </a:ext>
              </a:extLst>
            </p:cNvPr>
            <p:cNvSpPr/>
            <p:nvPr/>
          </p:nvSpPr>
          <p:spPr>
            <a:xfrm>
              <a:off x="4795097" y="5870544"/>
              <a:ext cx="3542079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20D423-CCBE-28D2-CA8F-A96EDB04CE1D}"/>
                </a:ext>
              </a:extLst>
            </p:cNvPr>
            <p:cNvSpPr/>
            <p:nvPr/>
          </p:nvSpPr>
          <p:spPr>
            <a:xfrm>
              <a:off x="8889357" y="5613722"/>
              <a:ext cx="3542079" cy="2790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3131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1DC4B56-0E70-ED2D-8B6C-FDE098398731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5" name="Picture 4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99F90A72-19FE-C4A0-CD4B-AF1719C9A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F3F2E3B-89AB-3977-6CBC-EAAFA80AD3C8}"/>
                </a:ext>
              </a:extLst>
            </p:cNvPr>
            <p:cNvSpPr/>
            <p:nvPr/>
          </p:nvSpPr>
          <p:spPr>
            <a:xfrm>
              <a:off x="5204012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E0E66EC-75E1-847F-3024-D62B05F30F2E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96BFF8-2EE4-BCC1-4745-68619F4B605D}"/>
                </a:ext>
              </a:extLst>
            </p:cNvPr>
            <p:cNvSpPr/>
            <p:nvPr/>
          </p:nvSpPr>
          <p:spPr>
            <a:xfrm>
              <a:off x="5204012" y="5870544"/>
              <a:ext cx="3133164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CE22A8-7AA5-D1F3-9DA7-E80478EA9A38}"/>
                </a:ext>
              </a:extLst>
            </p:cNvPr>
            <p:cNvSpPr/>
            <p:nvPr/>
          </p:nvSpPr>
          <p:spPr>
            <a:xfrm>
              <a:off x="9309847" y="5897438"/>
              <a:ext cx="3133164" cy="2506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5635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45A8AED-E399-F470-59F3-E102B067FF82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558CD5A9-749E-DBD1-AE88-BE586AF79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D31CC4-E354-0213-88CB-D1980EE23254}"/>
                </a:ext>
              </a:extLst>
            </p:cNvPr>
            <p:cNvSpPr/>
            <p:nvPr/>
          </p:nvSpPr>
          <p:spPr>
            <a:xfrm>
              <a:off x="5204012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9B6BF3-7B3A-C643-1277-4D9B52E1F8DB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571D8A-3B24-49B8-8819-3A781D78399F}"/>
                </a:ext>
              </a:extLst>
            </p:cNvPr>
            <p:cNvSpPr/>
            <p:nvPr/>
          </p:nvSpPr>
          <p:spPr>
            <a:xfrm>
              <a:off x="5204012" y="5870544"/>
              <a:ext cx="3133164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162F26-AD62-FCC5-3402-F0F2782E293F}"/>
                </a:ext>
              </a:extLst>
            </p:cNvPr>
            <p:cNvSpPr/>
            <p:nvPr/>
          </p:nvSpPr>
          <p:spPr>
            <a:xfrm>
              <a:off x="9309847" y="5897438"/>
              <a:ext cx="3133164" cy="2506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12335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617610-ECDE-14D7-0322-4FBBD44E9638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ACEA091-B3C4-9A7E-B253-283073CA3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C87178-FDC2-1CE6-C933-A44A1D9D79C1}"/>
                </a:ext>
              </a:extLst>
            </p:cNvPr>
            <p:cNvSpPr/>
            <p:nvPr/>
          </p:nvSpPr>
          <p:spPr>
            <a:xfrm>
              <a:off x="5204012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AF2A4C9-6EFA-E3C7-946C-DA051326AA1F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D9CFC7-D524-83E0-3E29-AD7F9C851D5F}"/>
                </a:ext>
              </a:extLst>
            </p:cNvPr>
            <p:cNvSpPr/>
            <p:nvPr/>
          </p:nvSpPr>
          <p:spPr>
            <a:xfrm>
              <a:off x="5204012" y="5870544"/>
              <a:ext cx="3133164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6F716E-FC81-FF4E-9D75-8C8D6BB69C94}"/>
                </a:ext>
              </a:extLst>
            </p:cNvPr>
            <p:cNvSpPr/>
            <p:nvPr/>
          </p:nvSpPr>
          <p:spPr>
            <a:xfrm>
              <a:off x="9309847" y="5897438"/>
              <a:ext cx="3133164" cy="2506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87322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F11058E-295E-6098-D41A-86051A3973EE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BB4ED8C-2664-7C6D-7610-12A0CE9BF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B7A98D4-BF50-D278-723E-B7D61161EBB5}"/>
                </a:ext>
              </a:extLst>
            </p:cNvPr>
            <p:cNvSpPr/>
            <p:nvPr/>
          </p:nvSpPr>
          <p:spPr>
            <a:xfrm>
              <a:off x="5204012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108D92-97BC-5D8C-A2E1-E6A24CE22F89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449804-EDB1-B5C3-C2A2-8F9DAB461084}"/>
                </a:ext>
              </a:extLst>
            </p:cNvPr>
            <p:cNvSpPr/>
            <p:nvPr/>
          </p:nvSpPr>
          <p:spPr>
            <a:xfrm>
              <a:off x="4625788" y="5870544"/>
              <a:ext cx="3711388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EC3C4E-E59D-BF6B-DC09-B31C833C2674}"/>
                </a:ext>
              </a:extLst>
            </p:cNvPr>
            <p:cNvSpPr/>
            <p:nvPr/>
          </p:nvSpPr>
          <p:spPr>
            <a:xfrm>
              <a:off x="9309847" y="5897438"/>
              <a:ext cx="3133164" cy="2506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11653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28D4E43-C574-F5C8-B62D-626CF9E56615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E5278966-8209-33B7-EEB4-2AA88DD88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4527B2-6751-4F32-1F2F-F4F1C36EB850}"/>
                </a:ext>
              </a:extLst>
            </p:cNvPr>
            <p:cNvSpPr/>
            <p:nvPr/>
          </p:nvSpPr>
          <p:spPr>
            <a:xfrm>
              <a:off x="5204012" y="1930554"/>
              <a:ext cx="3133164" cy="25338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611E4B1-E5D8-ECB9-904C-C66E9612AB5D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569EBD-6195-79C1-8B09-D866A8F16874}"/>
                </a:ext>
              </a:extLst>
            </p:cNvPr>
            <p:cNvSpPr/>
            <p:nvPr/>
          </p:nvSpPr>
          <p:spPr>
            <a:xfrm>
              <a:off x="5419166" y="5870544"/>
              <a:ext cx="2918010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E0B88-90EB-2C23-FAA2-05F5F59D33DA}"/>
                </a:ext>
              </a:extLst>
            </p:cNvPr>
            <p:cNvSpPr/>
            <p:nvPr/>
          </p:nvSpPr>
          <p:spPr>
            <a:xfrm>
              <a:off x="9309847" y="5593976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23096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AD6B95A-7045-EA0A-6639-B2E04F2DF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490"/>
            <a:ext cx="12801600" cy="90522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DD3AFA-ACE9-312E-164B-C6357AFC19DB}"/>
              </a:ext>
            </a:extLst>
          </p:cNvPr>
          <p:cNvSpPr/>
          <p:nvPr/>
        </p:nvSpPr>
        <p:spPr>
          <a:xfrm>
            <a:off x="5204012" y="1957450"/>
            <a:ext cx="3133164" cy="2533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F7953F-6061-A842-1A65-49C577D8CDBB}"/>
              </a:ext>
            </a:extLst>
          </p:cNvPr>
          <p:cNvSpPr/>
          <p:nvPr/>
        </p:nvSpPr>
        <p:spPr>
          <a:xfrm>
            <a:off x="5204012" y="5870544"/>
            <a:ext cx="3133164" cy="2533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3999227-194E-DF23-7FF0-A48880F88493}"/>
              </a:ext>
            </a:extLst>
          </p:cNvPr>
          <p:cNvSpPr/>
          <p:nvPr/>
        </p:nvSpPr>
        <p:spPr>
          <a:xfrm>
            <a:off x="9309847" y="5897438"/>
            <a:ext cx="3133164" cy="2506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BFDAE55-01CC-6E45-599F-9B83F008EF09}"/>
              </a:ext>
            </a:extLst>
          </p:cNvPr>
          <p:cNvSpPr/>
          <p:nvPr/>
        </p:nvSpPr>
        <p:spPr>
          <a:xfrm>
            <a:off x="9236597" y="1678329"/>
            <a:ext cx="3194613" cy="2812648"/>
          </a:xfrm>
          <a:custGeom>
            <a:avLst/>
            <a:gdLst>
              <a:gd name="connsiteX0" fmla="*/ 1516284 w 3194613"/>
              <a:gd name="connsiteY0" fmla="*/ 0 h 2812648"/>
              <a:gd name="connsiteX1" fmla="*/ 1504709 w 3194613"/>
              <a:gd name="connsiteY1" fmla="*/ 1331089 h 2812648"/>
              <a:gd name="connsiteX2" fmla="*/ 11575 w 3194613"/>
              <a:gd name="connsiteY2" fmla="*/ 1377387 h 2812648"/>
              <a:gd name="connsiteX3" fmla="*/ 0 w 3194613"/>
              <a:gd name="connsiteY3" fmla="*/ 2789499 h 2812648"/>
              <a:gd name="connsiteX4" fmla="*/ 3148314 w 3194613"/>
              <a:gd name="connsiteY4" fmla="*/ 2812648 h 2812648"/>
              <a:gd name="connsiteX5" fmla="*/ 3171464 w 3194613"/>
              <a:gd name="connsiteY5" fmla="*/ 2731625 h 2812648"/>
              <a:gd name="connsiteX6" fmla="*/ 3194613 w 3194613"/>
              <a:gd name="connsiteY6" fmla="*/ 0 h 2812648"/>
              <a:gd name="connsiteX7" fmla="*/ 1516284 w 3194613"/>
              <a:gd name="connsiteY7" fmla="*/ 0 h 281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4613" h="2812648">
                <a:moveTo>
                  <a:pt x="1516284" y="0"/>
                </a:moveTo>
                <a:lnTo>
                  <a:pt x="1504709" y="1331089"/>
                </a:lnTo>
                <a:lnTo>
                  <a:pt x="11575" y="1377387"/>
                </a:lnTo>
                <a:cubicBezTo>
                  <a:pt x="7717" y="1848091"/>
                  <a:pt x="3858" y="2318795"/>
                  <a:pt x="0" y="2789499"/>
                </a:cubicBezTo>
                <a:lnTo>
                  <a:pt x="3148314" y="2812648"/>
                </a:lnTo>
                <a:lnTo>
                  <a:pt x="3171464" y="2731625"/>
                </a:lnTo>
                <a:lnTo>
                  <a:pt x="3194613" y="0"/>
                </a:lnTo>
                <a:lnTo>
                  <a:pt x="15162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360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490A2EA-D130-EFA1-4499-BFC1852C50E1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diagram&#10;&#10;Description automatically generated">
              <a:extLst>
                <a:ext uri="{FF2B5EF4-FFF2-40B4-BE49-F238E27FC236}">
                  <a16:creationId xmlns:a16="http://schemas.microsoft.com/office/drawing/2014/main" id="{AA73CEDE-272E-082B-5833-E0C2D4635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49ABD3-AF28-444A-6B4F-065BC6AEEBAE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124481-1DDD-6F8E-77A0-76B8C46441D4}"/>
                </a:ext>
              </a:extLst>
            </p:cNvPr>
            <p:cNvSpPr/>
            <p:nvPr/>
          </p:nvSpPr>
          <p:spPr>
            <a:xfrm>
              <a:off x="5204012" y="5870544"/>
              <a:ext cx="3133164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47BCC7-74B9-DAE4-1039-2AFF809B9FAF}"/>
                </a:ext>
              </a:extLst>
            </p:cNvPr>
            <p:cNvSpPr/>
            <p:nvPr/>
          </p:nvSpPr>
          <p:spPr>
            <a:xfrm>
              <a:off x="9309847" y="5593976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7638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5035DF7-7BFF-52D1-3347-B322D082298F}"/>
              </a:ext>
            </a:extLst>
          </p:cNvPr>
          <p:cNvGrpSpPr/>
          <p:nvPr/>
        </p:nvGrpSpPr>
        <p:grpSpPr>
          <a:xfrm>
            <a:off x="0" y="274762"/>
            <a:ext cx="12801600" cy="9051676"/>
            <a:chOff x="0" y="274762"/>
            <a:chExt cx="12801600" cy="9051676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C98E9B9-7018-2AA8-53B7-DD7E60D4C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4762"/>
              <a:ext cx="12801600" cy="905167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41FD20C-98FC-EF60-7359-2F62FB85DD98}"/>
                </a:ext>
              </a:extLst>
            </p:cNvPr>
            <p:cNvSpPr/>
            <p:nvPr/>
          </p:nvSpPr>
          <p:spPr>
            <a:xfrm>
              <a:off x="9269506" y="1680882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761D1D-8A7D-FF32-8ADA-42E2B2530B31}"/>
                </a:ext>
              </a:extLst>
            </p:cNvPr>
            <p:cNvSpPr/>
            <p:nvPr/>
          </p:nvSpPr>
          <p:spPr>
            <a:xfrm>
              <a:off x="5432612" y="5870544"/>
              <a:ext cx="2904564" cy="25338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2F9DA7-73C7-71C1-A67B-DE0E0143C609}"/>
                </a:ext>
              </a:extLst>
            </p:cNvPr>
            <p:cNvSpPr/>
            <p:nvPr/>
          </p:nvSpPr>
          <p:spPr>
            <a:xfrm>
              <a:off x="9309847" y="5593976"/>
              <a:ext cx="3133164" cy="2810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772941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</TotalTime>
  <Words>108</Words>
  <Application>Microsoft Office PowerPoint</Application>
  <PresentationFormat>A3 Paper (297x420 mm)</PresentationFormat>
  <Paragraphs>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RYan</dc:creator>
  <cp:lastModifiedBy>Vincent RYan</cp:lastModifiedBy>
  <cp:revision>4</cp:revision>
  <dcterms:created xsi:type="dcterms:W3CDTF">2023-07-27T15:59:13Z</dcterms:created>
  <dcterms:modified xsi:type="dcterms:W3CDTF">2023-07-27T16:19:02Z</dcterms:modified>
</cp:coreProperties>
</file>