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6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5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4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4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8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6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8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13E5-252B-43F4-B378-188CBE2D6B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5A4A-B9DE-4A65-8972-22B588B9B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stimated_perspectiv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7FF0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ESTIMATED PERSPECTIVE DRAWING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“ESTIMATED PERSPECTIVE DRAWING”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CBE557-6DC6-471E-83E3-228D6458D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B9DD6F7-8B11-4885-83A5-10A598AF4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D8650E1-4F24-422F-9B0D-A52AA3CE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110</Words>
  <Application>Microsoft Office PowerPoint</Application>
  <PresentationFormat>A3 Paper (297x420 mm)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2020-04-03T13:45:53Z</dcterms:created>
  <dcterms:modified xsi:type="dcterms:W3CDTF">2020-04-03T13:51:14Z</dcterms:modified>
</cp:coreProperties>
</file>