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9" r:id="rId4"/>
    <p:sldId id="271" r:id="rId5"/>
    <p:sldId id="270" r:id="rId6"/>
    <p:sldId id="26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9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2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9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3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0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2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E5B0-7E5E-4FF6-8DC8-8A59561F2646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4AF1-FCA9-41E6-88FB-81DF4D85E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oblique_projection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EF4"/>
            </a:gs>
            <a:gs pos="100000">
              <a:srgbClr val="FBD22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OBLIQUE PROJECTION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“OBLIQUE PROJECTION”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E7187A-D0A6-4C19-AE06-B217D8549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FEA135-D5FD-4F80-97FE-AAB4C6C12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F76CE3-7FD7-47C4-AE4F-48C4E67C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4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5F0B7F-48EB-4EF3-AB47-A4970951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8DA51C-E6C0-4A36-B39E-3759023D7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0"/>
            <a:ext cx="12801600" cy="9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108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2020-04-03T14:11:14Z</dcterms:created>
  <dcterms:modified xsi:type="dcterms:W3CDTF">2020-04-03T14:14:39Z</dcterms:modified>
</cp:coreProperties>
</file>