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3" r:id="rId4"/>
    <p:sldId id="282" r:id="rId5"/>
    <p:sldId id="281" r:id="rId6"/>
    <p:sldId id="280" r:id="rId7"/>
    <p:sldId id="279" r:id="rId8"/>
    <p:sldId id="278" r:id="rId9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00" y="-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1AB-FF95-4827-9ACB-864679F1F4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26B1-F91B-4DF9-9D7B-BC25BF9AF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94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1AB-FF95-4827-9ACB-864679F1F4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26B1-F91B-4DF9-9D7B-BC25BF9AF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5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1AB-FF95-4827-9ACB-864679F1F4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26B1-F91B-4DF9-9D7B-BC25BF9AF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41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1AB-FF95-4827-9ACB-864679F1F4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26B1-F91B-4DF9-9D7B-BC25BF9AF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91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1AB-FF95-4827-9ACB-864679F1F4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26B1-F91B-4DF9-9D7B-BC25BF9AF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1AB-FF95-4827-9ACB-864679F1F4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26B1-F91B-4DF9-9D7B-BC25BF9AF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49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1AB-FF95-4827-9ACB-864679F1F4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26B1-F91B-4DF9-9D7B-BC25BF9AF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74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1AB-FF95-4827-9ACB-864679F1F4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26B1-F91B-4DF9-9D7B-BC25BF9AF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30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1AB-FF95-4827-9ACB-864679F1F4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26B1-F91B-4DF9-9D7B-BC25BF9AF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45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1AB-FF95-4827-9ACB-864679F1F4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26B1-F91B-4DF9-9D7B-BC25BF9AF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17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1AB-FF95-4827-9ACB-864679F1F4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26B1-F91B-4DF9-9D7B-BC25BF9AF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37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1B1AB-FF95-4827-9ACB-864679F1F4E9}" type="datetimeFigureOut">
              <a:rPr lang="en-GB" smtClean="0"/>
              <a:t>09/04/2020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26B1-F91B-4DF9-9D7B-BC25BF9AF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6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screws_glues_hinges_joint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E1CC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63903" y="244174"/>
            <a:ext cx="12201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KNOCK-DOWN FITTINGS, GLUES, SCREWS AND NAILS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880121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“KNOCK-DOWN FITTINGS, GLUES, SCREWS AND NAILS”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627784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796265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A8B244-3A1C-4CFE-9C9C-01595E5869DF}"/>
              </a:ext>
            </a:extLst>
          </p:cNvPr>
          <p:cNvGrpSpPr/>
          <p:nvPr/>
        </p:nvGrpSpPr>
        <p:grpSpPr>
          <a:xfrm>
            <a:off x="0" y="274994"/>
            <a:ext cx="12801600" cy="9051211"/>
            <a:chOff x="0" y="274994"/>
            <a:chExt cx="12801600" cy="9051211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296F654-40B5-418D-A756-0F2514906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994"/>
              <a:ext cx="12801600" cy="905121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143C731-F028-4132-A7D3-D845D330A612}"/>
                </a:ext>
              </a:extLst>
            </p:cNvPr>
            <p:cNvSpPr/>
            <p:nvPr/>
          </p:nvSpPr>
          <p:spPr>
            <a:xfrm>
              <a:off x="4991100" y="2194560"/>
              <a:ext cx="336042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9877C2-15E7-467C-A959-DDC61D23CC52}"/>
                </a:ext>
              </a:extLst>
            </p:cNvPr>
            <p:cNvSpPr/>
            <p:nvPr/>
          </p:nvSpPr>
          <p:spPr>
            <a:xfrm>
              <a:off x="4991100" y="2636520"/>
              <a:ext cx="3360420" cy="1866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DD9810-623F-4609-A3B8-D20ED2E9F519}"/>
                </a:ext>
              </a:extLst>
            </p:cNvPr>
            <p:cNvSpPr/>
            <p:nvPr/>
          </p:nvSpPr>
          <p:spPr>
            <a:xfrm>
              <a:off x="5646420" y="5775960"/>
              <a:ext cx="3108960" cy="2537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0AE797-B30F-4C6A-BA87-13E0E44FA445}"/>
                </a:ext>
              </a:extLst>
            </p:cNvPr>
            <p:cNvSpPr/>
            <p:nvPr/>
          </p:nvSpPr>
          <p:spPr>
            <a:xfrm>
              <a:off x="9311640" y="5829300"/>
              <a:ext cx="3192780" cy="2484120"/>
            </a:xfrm>
            <a:custGeom>
              <a:avLst/>
              <a:gdLst>
                <a:gd name="connsiteX0" fmla="*/ 1371600 w 3192780"/>
                <a:gd name="connsiteY0" fmla="*/ 0 h 2484120"/>
                <a:gd name="connsiteX1" fmla="*/ 1341120 w 3192780"/>
                <a:gd name="connsiteY1" fmla="*/ 830580 h 2484120"/>
                <a:gd name="connsiteX2" fmla="*/ 0 w 3192780"/>
                <a:gd name="connsiteY2" fmla="*/ 960120 h 2484120"/>
                <a:gd name="connsiteX3" fmla="*/ 7620 w 3192780"/>
                <a:gd name="connsiteY3" fmla="*/ 2484120 h 2484120"/>
                <a:gd name="connsiteX4" fmla="*/ 3169920 w 3192780"/>
                <a:gd name="connsiteY4" fmla="*/ 2468880 h 2484120"/>
                <a:gd name="connsiteX5" fmla="*/ 3192780 w 3192780"/>
                <a:gd name="connsiteY5" fmla="*/ 45720 h 2484120"/>
                <a:gd name="connsiteX6" fmla="*/ 1371600 w 3192780"/>
                <a:gd name="connsiteY6" fmla="*/ 0 h 248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2780" h="2484120">
                  <a:moveTo>
                    <a:pt x="1371600" y="0"/>
                  </a:moveTo>
                  <a:lnTo>
                    <a:pt x="1341120" y="830580"/>
                  </a:lnTo>
                  <a:lnTo>
                    <a:pt x="0" y="960120"/>
                  </a:lnTo>
                  <a:lnTo>
                    <a:pt x="7620" y="2484120"/>
                  </a:lnTo>
                  <a:lnTo>
                    <a:pt x="3169920" y="2468880"/>
                  </a:lnTo>
                  <a:lnTo>
                    <a:pt x="3192780" y="4572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9329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A8F49D2-9448-460D-BAB2-18F228C546E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9D9F63B-2D8D-41AA-AFA0-D6740AEB6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5557394-5AA8-4149-844D-FD5B428152B2}"/>
                </a:ext>
              </a:extLst>
            </p:cNvPr>
            <p:cNvSpPr/>
            <p:nvPr/>
          </p:nvSpPr>
          <p:spPr>
            <a:xfrm>
              <a:off x="5006340" y="2194560"/>
              <a:ext cx="3345180" cy="106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AD0C1F-7442-48DF-8EEA-120D1710CC06}"/>
                </a:ext>
              </a:extLst>
            </p:cNvPr>
            <p:cNvSpPr/>
            <p:nvPr/>
          </p:nvSpPr>
          <p:spPr>
            <a:xfrm>
              <a:off x="5006340" y="2636520"/>
              <a:ext cx="3345180" cy="1950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F290BC-C41F-46B0-993D-C1B2EA4C5217}"/>
                </a:ext>
              </a:extLst>
            </p:cNvPr>
            <p:cNvSpPr/>
            <p:nvPr/>
          </p:nvSpPr>
          <p:spPr>
            <a:xfrm>
              <a:off x="5654040" y="5791200"/>
              <a:ext cx="3124200" cy="2545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301DFB3-2B12-4C2A-94A7-6755A15E8AB8}"/>
                </a:ext>
              </a:extLst>
            </p:cNvPr>
            <p:cNvSpPr/>
            <p:nvPr/>
          </p:nvSpPr>
          <p:spPr>
            <a:xfrm>
              <a:off x="9326880" y="5829300"/>
              <a:ext cx="3177540" cy="2484120"/>
            </a:xfrm>
            <a:custGeom>
              <a:avLst/>
              <a:gdLst>
                <a:gd name="connsiteX0" fmla="*/ 1600200 w 3177540"/>
                <a:gd name="connsiteY0" fmla="*/ 7620 h 2484120"/>
                <a:gd name="connsiteX1" fmla="*/ 1722120 w 3177540"/>
                <a:gd name="connsiteY1" fmla="*/ 533400 h 2484120"/>
                <a:gd name="connsiteX2" fmla="*/ 1562100 w 3177540"/>
                <a:gd name="connsiteY2" fmla="*/ 944880 h 2484120"/>
                <a:gd name="connsiteX3" fmla="*/ 0 w 3177540"/>
                <a:gd name="connsiteY3" fmla="*/ 982980 h 2484120"/>
                <a:gd name="connsiteX4" fmla="*/ 7620 w 3177540"/>
                <a:gd name="connsiteY4" fmla="*/ 2484120 h 2484120"/>
                <a:gd name="connsiteX5" fmla="*/ 3162300 w 3177540"/>
                <a:gd name="connsiteY5" fmla="*/ 2476500 h 2484120"/>
                <a:gd name="connsiteX6" fmla="*/ 3177540 w 3177540"/>
                <a:gd name="connsiteY6" fmla="*/ 0 h 2484120"/>
                <a:gd name="connsiteX7" fmla="*/ 1600200 w 3177540"/>
                <a:gd name="connsiteY7" fmla="*/ 7620 h 248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7540" h="2484120">
                  <a:moveTo>
                    <a:pt x="1600200" y="7620"/>
                  </a:moveTo>
                  <a:lnTo>
                    <a:pt x="1722120" y="533400"/>
                  </a:lnTo>
                  <a:lnTo>
                    <a:pt x="1562100" y="944880"/>
                  </a:lnTo>
                  <a:lnTo>
                    <a:pt x="0" y="982980"/>
                  </a:lnTo>
                  <a:lnTo>
                    <a:pt x="7620" y="2484120"/>
                  </a:lnTo>
                  <a:lnTo>
                    <a:pt x="3162300" y="2476500"/>
                  </a:lnTo>
                  <a:lnTo>
                    <a:pt x="3177540" y="0"/>
                  </a:lnTo>
                  <a:lnTo>
                    <a:pt x="1600200" y="76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6664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F2B4F55-E1CB-4EC4-BAB0-F3A43FF2DE3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87BEB3E-3C42-4AF6-A706-E63EF5C1B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A98B135-02DA-4D6C-A797-CB74F65415D8}"/>
                </a:ext>
              </a:extLst>
            </p:cNvPr>
            <p:cNvSpPr/>
            <p:nvPr/>
          </p:nvSpPr>
          <p:spPr>
            <a:xfrm>
              <a:off x="4998720" y="2019300"/>
              <a:ext cx="3322320" cy="250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DBCA3E-6ED0-4897-A3D6-B92B3703E1DC}"/>
                </a:ext>
              </a:extLst>
            </p:cNvPr>
            <p:cNvSpPr/>
            <p:nvPr/>
          </p:nvSpPr>
          <p:spPr>
            <a:xfrm>
              <a:off x="8999220" y="2019300"/>
              <a:ext cx="3322320" cy="2506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7108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31579CD-E78B-4C29-8AF3-BC09885AA63E}"/>
              </a:ext>
            </a:extLst>
          </p:cNvPr>
          <p:cNvGrpSpPr/>
          <p:nvPr/>
        </p:nvGrpSpPr>
        <p:grpSpPr>
          <a:xfrm>
            <a:off x="0" y="274490"/>
            <a:ext cx="12801600" cy="9052219"/>
            <a:chOff x="0" y="274490"/>
            <a:chExt cx="12801600" cy="9052219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1E0AA3E-EDAF-42EE-ABD6-2478BBCD1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490"/>
              <a:ext cx="12801600" cy="905221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681DFF1-7B34-4592-9A97-C3FFAC0BB031}"/>
                </a:ext>
              </a:extLst>
            </p:cNvPr>
            <p:cNvSpPr/>
            <p:nvPr/>
          </p:nvSpPr>
          <p:spPr>
            <a:xfrm>
              <a:off x="4998720" y="3208020"/>
              <a:ext cx="342900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534CA7-204B-4173-8AE6-84BDBA771593}"/>
                </a:ext>
              </a:extLst>
            </p:cNvPr>
            <p:cNvSpPr/>
            <p:nvPr/>
          </p:nvSpPr>
          <p:spPr>
            <a:xfrm>
              <a:off x="4899660" y="3634740"/>
              <a:ext cx="3528060" cy="1082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63F801-093A-46AF-8D62-66CCB931C66B}"/>
                </a:ext>
              </a:extLst>
            </p:cNvPr>
            <p:cNvSpPr/>
            <p:nvPr/>
          </p:nvSpPr>
          <p:spPr>
            <a:xfrm>
              <a:off x="8831580" y="3208020"/>
              <a:ext cx="342900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BA764D-72FF-432E-BF91-6B30C7A63F89}"/>
                </a:ext>
              </a:extLst>
            </p:cNvPr>
            <p:cNvSpPr/>
            <p:nvPr/>
          </p:nvSpPr>
          <p:spPr>
            <a:xfrm>
              <a:off x="8732520" y="3634740"/>
              <a:ext cx="3528060" cy="1082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0733FE-CEB2-4CAF-8DBC-8ED6F8C84D02}"/>
                </a:ext>
              </a:extLst>
            </p:cNvPr>
            <p:cNvSpPr/>
            <p:nvPr/>
          </p:nvSpPr>
          <p:spPr>
            <a:xfrm>
              <a:off x="335280" y="6972300"/>
              <a:ext cx="342900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6EA555-CF7D-405A-BF0E-BC0B6E7B4CD1}"/>
                </a:ext>
              </a:extLst>
            </p:cNvPr>
            <p:cNvSpPr/>
            <p:nvPr/>
          </p:nvSpPr>
          <p:spPr>
            <a:xfrm>
              <a:off x="335280" y="7421880"/>
              <a:ext cx="3429000" cy="95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55E26A-7F33-485E-949B-F03888713E9C}"/>
                </a:ext>
              </a:extLst>
            </p:cNvPr>
            <p:cNvSpPr/>
            <p:nvPr/>
          </p:nvSpPr>
          <p:spPr>
            <a:xfrm>
              <a:off x="4625340" y="6972300"/>
              <a:ext cx="342900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322383D-279A-48B4-8491-10DC06CAD580}"/>
                </a:ext>
              </a:extLst>
            </p:cNvPr>
            <p:cNvSpPr/>
            <p:nvPr/>
          </p:nvSpPr>
          <p:spPr>
            <a:xfrm>
              <a:off x="4564380" y="7421880"/>
              <a:ext cx="3489960" cy="95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1F4DF9-3851-4DA4-9624-E1E0BDA17FA1}"/>
                </a:ext>
              </a:extLst>
            </p:cNvPr>
            <p:cNvSpPr/>
            <p:nvPr/>
          </p:nvSpPr>
          <p:spPr>
            <a:xfrm>
              <a:off x="8854440" y="6972300"/>
              <a:ext cx="340614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B766B8-3A58-411E-A953-A1722F182AB2}"/>
                </a:ext>
              </a:extLst>
            </p:cNvPr>
            <p:cNvSpPr/>
            <p:nvPr/>
          </p:nvSpPr>
          <p:spPr>
            <a:xfrm>
              <a:off x="8831580" y="7421880"/>
              <a:ext cx="3429000" cy="1021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0451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94E26AA-2F9B-4506-8025-70E84C345A53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E2C601E-7A37-4408-ABEF-28564FCA8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9AD1E6C-9563-412C-ACDB-EC83282267A9}"/>
                </a:ext>
              </a:extLst>
            </p:cNvPr>
            <p:cNvSpPr/>
            <p:nvPr/>
          </p:nvSpPr>
          <p:spPr>
            <a:xfrm>
              <a:off x="5006340" y="3322320"/>
              <a:ext cx="3390900" cy="198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2A6911-D18E-4EE5-9595-B33F5F23CB10}"/>
                </a:ext>
              </a:extLst>
            </p:cNvPr>
            <p:cNvSpPr/>
            <p:nvPr/>
          </p:nvSpPr>
          <p:spPr>
            <a:xfrm>
              <a:off x="5006340" y="3756660"/>
              <a:ext cx="3390900" cy="967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7A1AD7-0290-4F63-9085-11BE62799FA8}"/>
                </a:ext>
              </a:extLst>
            </p:cNvPr>
            <p:cNvSpPr/>
            <p:nvPr/>
          </p:nvSpPr>
          <p:spPr>
            <a:xfrm>
              <a:off x="8846820" y="3322320"/>
              <a:ext cx="3390900" cy="11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4282E2-2E5A-4E17-8F2E-EE809C7AFE8D}"/>
                </a:ext>
              </a:extLst>
            </p:cNvPr>
            <p:cNvSpPr/>
            <p:nvPr/>
          </p:nvSpPr>
          <p:spPr>
            <a:xfrm>
              <a:off x="8846820" y="3771900"/>
              <a:ext cx="3390900" cy="10439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758133-C981-41E1-8BBC-06548B7AFF42}"/>
                </a:ext>
              </a:extLst>
            </p:cNvPr>
            <p:cNvSpPr/>
            <p:nvPr/>
          </p:nvSpPr>
          <p:spPr>
            <a:xfrm>
              <a:off x="320040" y="6972300"/>
              <a:ext cx="34290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277F67B-7773-428E-9B0D-57C914C560F0}"/>
                </a:ext>
              </a:extLst>
            </p:cNvPr>
            <p:cNvSpPr/>
            <p:nvPr/>
          </p:nvSpPr>
          <p:spPr>
            <a:xfrm>
              <a:off x="320040" y="7414260"/>
              <a:ext cx="3429000" cy="944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FB19E8-E373-4AD8-8914-007B34DE5C0E}"/>
                </a:ext>
              </a:extLst>
            </p:cNvPr>
            <p:cNvSpPr/>
            <p:nvPr/>
          </p:nvSpPr>
          <p:spPr>
            <a:xfrm>
              <a:off x="4610100" y="6972300"/>
              <a:ext cx="33909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4FDD4F-0890-4A8E-8387-DFE27E1E6A60}"/>
                </a:ext>
              </a:extLst>
            </p:cNvPr>
            <p:cNvSpPr/>
            <p:nvPr/>
          </p:nvSpPr>
          <p:spPr>
            <a:xfrm>
              <a:off x="4610100" y="7414260"/>
              <a:ext cx="3390900" cy="944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DE440C-3532-4123-8ACE-AA651D9BD617}"/>
                </a:ext>
              </a:extLst>
            </p:cNvPr>
            <p:cNvSpPr/>
            <p:nvPr/>
          </p:nvSpPr>
          <p:spPr>
            <a:xfrm>
              <a:off x="8846820" y="6972300"/>
              <a:ext cx="333756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BCC2EC-1D3E-4EF8-A7DF-2863596605B8}"/>
                </a:ext>
              </a:extLst>
            </p:cNvPr>
            <p:cNvSpPr/>
            <p:nvPr/>
          </p:nvSpPr>
          <p:spPr>
            <a:xfrm>
              <a:off x="8793480" y="7414260"/>
              <a:ext cx="3390900" cy="944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1136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BC11543-CD15-4710-98C6-782D02B3981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2C706AF-9192-4924-BB27-BEE9863A8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7366E2-DB36-43E4-8A5A-A6B0C8908813}"/>
                </a:ext>
              </a:extLst>
            </p:cNvPr>
            <p:cNvSpPr/>
            <p:nvPr/>
          </p:nvSpPr>
          <p:spPr>
            <a:xfrm>
              <a:off x="4998720" y="2156460"/>
              <a:ext cx="3322320" cy="235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6A2A8F-8E3A-4607-97ED-322D3E2BDA04}"/>
                </a:ext>
              </a:extLst>
            </p:cNvPr>
            <p:cNvSpPr/>
            <p:nvPr/>
          </p:nvSpPr>
          <p:spPr>
            <a:xfrm>
              <a:off x="944880" y="5882640"/>
              <a:ext cx="2834640" cy="2385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400A5-9F93-46B8-A4FF-8215D9185626}"/>
                </a:ext>
              </a:extLst>
            </p:cNvPr>
            <p:cNvSpPr/>
            <p:nvPr/>
          </p:nvSpPr>
          <p:spPr>
            <a:xfrm>
              <a:off x="4168140" y="5951220"/>
              <a:ext cx="3154680" cy="2354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001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2DBFB37-AE55-4024-AB25-1247F2B7845B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47E1BF77-0704-47A3-8DB0-19369EB95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D2DD40E-60E9-479F-BB85-B2BB5417D4FB}"/>
                </a:ext>
              </a:extLst>
            </p:cNvPr>
            <p:cNvSpPr/>
            <p:nvPr/>
          </p:nvSpPr>
          <p:spPr>
            <a:xfrm>
              <a:off x="4960620" y="3947160"/>
              <a:ext cx="3421380" cy="937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DA3395E-069E-434A-A20C-D9FC02F7BD63}"/>
                </a:ext>
              </a:extLst>
            </p:cNvPr>
            <p:cNvSpPr/>
            <p:nvPr/>
          </p:nvSpPr>
          <p:spPr>
            <a:xfrm>
              <a:off x="5593080" y="1836420"/>
              <a:ext cx="2720340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233677-562E-4A55-A4FB-B58A6DCD4ABA}"/>
                </a:ext>
              </a:extLst>
            </p:cNvPr>
            <p:cNvSpPr/>
            <p:nvPr/>
          </p:nvSpPr>
          <p:spPr>
            <a:xfrm>
              <a:off x="8663940" y="3947160"/>
              <a:ext cx="3421380" cy="937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95F04D-1E65-4DD0-83B3-05F835E589B3}"/>
                </a:ext>
              </a:extLst>
            </p:cNvPr>
            <p:cNvSpPr/>
            <p:nvPr/>
          </p:nvSpPr>
          <p:spPr>
            <a:xfrm>
              <a:off x="9311640" y="1836420"/>
              <a:ext cx="2720340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41733F-BECF-4FE2-9C70-EE4C7FE86480}"/>
                </a:ext>
              </a:extLst>
            </p:cNvPr>
            <p:cNvSpPr/>
            <p:nvPr/>
          </p:nvSpPr>
          <p:spPr>
            <a:xfrm>
              <a:off x="8663940" y="7399020"/>
              <a:ext cx="3421380" cy="937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968900-0A4C-470C-BA03-1CD9C35F6791}"/>
                </a:ext>
              </a:extLst>
            </p:cNvPr>
            <p:cNvSpPr/>
            <p:nvPr/>
          </p:nvSpPr>
          <p:spPr>
            <a:xfrm>
              <a:off x="9296400" y="5288280"/>
              <a:ext cx="2720340" cy="137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4997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120</Words>
  <Application>Microsoft Office PowerPoint</Application>
  <PresentationFormat>A3 Paper (297x420 mm)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5</cp:revision>
  <dcterms:created xsi:type="dcterms:W3CDTF">2020-04-09T13:59:22Z</dcterms:created>
  <dcterms:modified xsi:type="dcterms:W3CDTF">2020-04-09T14:11:28Z</dcterms:modified>
</cp:coreProperties>
</file>