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2" r:id="rId4"/>
    <p:sldId id="283" r:id="rId5"/>
    <p:sldId id="281" r:id="rId6"/>
    <p:sldId id="280" r:id="rId7"/>
    <p:sldId id="279" r:id="rId8"/>
    <p:sldId id="27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75" y="-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7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4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0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1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3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2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9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2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B933B-5775-4174-B6A2-78D20935D77C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4A65-7AED-4254-BEE1-A21B3554C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3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aterials_mobile_update4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MATERIALS -WOODS - METALS - PLASTICS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722010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“MATERIALS -WOODS - METALS - PLASTICS”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427368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595849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7488E7F-ABEA-4AAC-A89A-9754BE25CD3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53D1C6B-F469-4EEB-932D-DDAFB6DA1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6E5CFB-9B00-46E9-869C-3D748DD95327}"/>
                </a:ext>
              </a:extLst>
            </p:cNvPr>
            <p:cNvSpPr/>
            <p:nvPr/>
          </p:nvSpPr>
          <p:spPr>
            <a:xfrm>
              <a:off x="5181600" y="1699260"/>
              <a:ext cx="3169920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4BAC8F-3DBB-491E-A1D3-B739BDEEE8B7}"/>
                </a:ext>
              </a:extLst>
            </p:cNvPr>
            <p:cNvSpPr/>
            <p:nvPr/>
          </p:nvSpPr>
          <p:spPr>
            <a:xfrm>
              <a:off x="9250680" y="1699260"/>
              <a:ext cx="3169920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1327A0-F31C-4506-B97B-8C67B2FC1E95}"/>
                </a:ext>
              </a:extLst>
            </p:cNvPr>
            <p:cNvSpPr/>
            <p:nvPr/>
          </p:nvSpPr>
          <p:spPr>
            <a:xfrm>
              <a:off x="5692140" y="5951220"/>
              <a:ext cx="3169920" cy="241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9603E6-28E7-4316-AD40-D6767095C5A3}"/>
                </a:ext>
              </a:extLst>
            </p:cNvPr>
            <p:cNvSpPr/>
            <p:nvPr/>
          </p:nvSpPr>
          <p:spPr>
            <a:xfrm>
              <a:off x="9311640" y="6019800"/>
              <a:ext cx="316992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F7535E-B424-44F4-B8B1-14C12876912D}"/>
                </a:ext>
              </a:extLst>
            </p:cNvPr>
            <p:cNvSpPr/>
            <p:nvPr/>
          </p:nvSpPr>
          <p:spPr>
            <a:xfrm>
              <a:off x="434340" y="5547360"/>
              <a:ext cx="4808220" cy="861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67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BBE2856-1121-46F7-8330-172D1F41301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C12F6AA-AEEC-49FF-976F-86EDC8466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D733B0-E745-49AA-8ABC-451B77842D61}"/>
                </a:ext>
              </a:extLst>
            </p:cNvPr>
            <p:cNvSpPr/>
            <p:nvPr/>
          </p:nvSpPr>
          <p:spPr>
            <a:xfrm>
              <a:off x="381000" y="5897880"/>
              <a:ext cx="480822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EB02DE-E934-4476-B1ED-C5E9E941A1A0}"/>
                </a:ext>
              </a:extLst>
            </p:cNvPr>
            <p:cNvSpPr/>
            <p:nvPr/>
          </p:nvSpPr>
          <p:spPr>
            <a:xfrm>
              <a:off x="5189220" y="2110740"/>
              <a:ext cx="313182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8F6C30-D2A4-44CE-A124-3E746AB00D6E}"/>
                </a:ext>
              </a:extLst>
            </p:cNvPr>
            <p:cNvSpPr/>
            <p:nvPr/>
          </p:nvSpPr>
          <p:spPr>
            <a:xfrm>
              <a:off x="5730240" y="5859338"/>
              <a:ext cx="3131820" cy="2540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7F10DD-8BFA-4C87-A94C-E177010145A4}"/>
                </a:ext>
              </a:extLst>
            </p:cNvPr>
            <p:cNvSpPr/>
            <p:nvPr/>
          </p:nvSpPr>
          <p:spPr>
            <a:xfrm>
              <a:off x="9296400" y="5897880"/>
              <a:ext cx="319532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223294-7ACD-4C8D-8317-BC63E22CF9D6}"/>
                </a:ext>
              </a:extLst>
            </p:cNvPr>
            <p:cNvSpPr/>
            <p:nvPr/>
          </p:nvSpPr>
          <p:spPr>
            <a:xfrm>
              <a:off x="9296400" y="7421880"/>
              <a:ext cx="3131820" cy="93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848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CC92E1F-6C0B-45D1-89F7-57B9F92F03FD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C64E18D-E59D-42CB-8B8F-2D9BBDFF4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34BB7B-2F97-4B63-A49E-BCD8A9459FBD}"/>
                </a:ext>
              </a:extLst>
            </p:cNvPr>
            <p:cNvSpPr/>
            <p:nvPr/>
          </p:nvSpPr>
          <p:spPr>
            <a:xfrm>
              <a:off x="5199888" y="2121408"/>
              <a:ext cx="3133344" cy="2353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1BBCF3-D6F8-4870-A93E-AFA58CF078E3}"/>
                </a:ext>
              </a:extLst>
            </p:cNvPr>
            <p:cNvSpPr/>
            <p:nvPr/>
          </p:nvSpPr>
          <p:spPr>
            <a:xfrm>
              <a:off x="9284208" y="2011680"/>
              <a:ext cx="3133344" cy="2462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172AC7-670D-4408-A203-88FB4CCC9837}"/>
                </a:ext>
              </a:extLst>
            </p:cNvPr>
            <p:cNvSpPr/>
            <p:nvPr/>
          </p:nvSpPr>
          <p:spPr>
            <a:xfrm>
              <a:off x="5699760" y="5943600"/>
              <a:ext cx="3133344" cy="2450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39D3B7-770C-46EC-BDEE-2AC9FF6122B7}"/>
                </a:ext>
              </a:extLst>
            </p:cNvPr>
            <p:cNvSpPr/>
            <p:nvPr/>
          </p:nvSpPr>
          <p:spPr>
            <a:xfrm>
              <a:off x="2109216" y="5839968"/>
              <a:ext cx="3133344" cy="2450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AC5836-62D6-47AC-9945-DE607C971908}"/>
                </a:ext>
              </a:extLst>
            </p:cNvPr>
            <p:cNvSpPr/>
            <p:nvPr/>
          </p:nvSpPr>
          <p:spPr>
            <a:xfrm>
              <a:off x="9302496" y="5748528"/>
              <a:ext cx="3182112" cy="2651760"/>
            </a:xfrm>
            <a:custGeom>
              <a:avLst/>
              <a:gdLst>
                <a:gd name="connsiteX0" fmla="*/ 1432560 w 3182112"/>
                <a:gd name="connsiteY0" fmla="*/ 36576 h 2651760"/>
                <a:gd name="connsiteX1" fmla="*/ 1493520 w 3182112"/>
                <a:gd name="connsiteY1" fmla="*/ 816864 h 2651760"/>
                <a:gd name="connsiteX2" fmla="*/ 12192 w 3182112"/>
                <a:gd name="connsiteY2" fmla="*/ 1066800 h 2651760"/>
                <a:gd name="connsiteX3" fmla="*/ 0 w 3182112"/>
                <a:gd name="connsiteY3" fmla="*/ 2566416 h 2651760"/>
                <a:gd name="connsiteX4" fmla="*/ 30480 w 3182112"/>
                <a:gd name="connsiteY4" fmla="*/ 2651760 h 2651760"/>
                <a:gd name="connsiteX5" fmla="*/ 3139440 w 3182112"/>
                <a:gd name="connsiteY5" fmla="*/ 2645664 h 2651760"/>
                <a:gd name="connsiteX6" fmla="*/ 3182112 w 3182112"/>
                <a:gd name="connsiteY6" fmla="*/ 2523744 h 2651760"/>
                <a:gd name="connsiteX7" fmla="*/ 3169920 w 3182112"/>
                <a:gd name="connsiteY7" fmla="*/ 0 h 2651760"/>
                <a:gd name="connsiteX8" fmla="*/ 1432560 w 3182112"/>
                <a:gd name="connsiteY8" fmla="*/ 36576 h 26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2112" h="2651760">
                  <a:moveTo>
                    <a:pt x="1432560" y="36576"/>
                  </a:moveTo>
                  <a:lnTo>
                    <a:pt x="1493520" y="816864"/>
                  </a:lnTo>
                  <a:lnTo>
                    <a:pt x="12192" y="1066800"/>
                  </a:lnTo>
                  <a:lnTo>
                    <a:pt x="0" y="2566416"/>
                  </a:lnTo>
                  <a:lnTo>
                    <a:pt x="30480" y="2651760"/>
                  </a:lnTo>
                  <a:lnTo>
                    <a:pt x="3139440" y="2645664"/>
                  </a:lnTo>
                  <a:lnTo>
                    <a:pt x="3182112" y="2523744"/>
                  </a:lnTo>
                  <a:lnTo>
                    <a:pt x="3169920" y="0"/>
                  </a:lnTo>
                  <a:lnTo>
                    <a:pt x="1432560" y="365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346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B1D2BAE-63EF-4C30-BDFD-876CF52311A4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1A2D340-5C7C-4229-8F20-5F46204CC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190F66-4786-4B79-B5D8-D93930AD3423}"/>
                </a:ext>
              </a:extLst>
            </p:cNvPr>
            <p:cNvSpPr/>
            <p:nvPr/>
          </p:nvSpPr>
          <p:spPr>
            <a:xfrm>
              <a:off x="5196840" y="2156460"/>
              <a:ext cx="313944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87C639-4333-4502-B87E-5AAC02CF4B91}"/>
                </a:ext>
              </a:extLst>
            </p:cNvPr>
            <p:cNvSpPr/>
            <p:nvPr/>
          </p:nvSpPr>
          <p:spPr>
            <a:xfrm>
              <a:off x="9273540" y="2057400"/>
              <a:ext cx="3139440" cy="241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7DC6B5-8F40-4A55-9A39-559F535D7C69}"/>
                </a:ext>
              </a:extLst>
            </p:cNvPr>
            <p:cNvSpPr/>
            <p:nvPr/>
          </p:nvSpPr>
          <p:spPr>
            <a:xfrm>
              <a:off x="2270760" y="5867400"/>
              <a:ext cx="297942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A9A923-4031-4EA7-A955-BC0A299BB97D}"/>
                </a:ext>
              </a:extLst>
            </p:cNvPr>
            <p:cNvSpPr/>
            <p:nvPr/>
          </p:nvSpPr>
          <p:spPr>
            <a:xfrm>
              <a:off x="5676900" y="5958840"/>
              <a:ext cx="320802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E3DB8C-0DAC-4B68-A4ED-7F144278C8C7}"/>
                </a:ext>
              </a:extLst>
            </p:cNvPr>
            <p:cNvSpPr/>
            <p:nvPr/>
          </p:nvSpPr>
          <p:spPr>
            <a:xfrm>
              <a:off x="9281160" y="5844540"/>
              <a:ext cx="3215640" cy="2545080"/>
            </a:xfrm>
            <a:custGeom>
              <a:avLst/>
              <a:gdLst>
                <a:gd name="connsiteX0" fmla="*/ 1394460 w 3215640"/>
                <a:gd name="connsiteY0" fmla="*/ 7620 h 2545080"/>
                <a:gd name="connsiteX1" fmla="*/ 1440180 w 3215640"/>
                <a:gd name="connsiteY1" fmla="*/ 998220 h 2545080"/>
                <a:gd name="connsiteX2" fmla="*/ 701040 w 3215640"/>
                <a:gd name="connsiteY2" fmla="*/ 1028700 h 2545080"/>
                <a:gd name="connsiteX3" fmla="*/ 0 w 3215640"/>
                <a:gd name="connsiteY3" fmla="*/ 1028700 h 2545080"/>
                <a:gd name="connsiteX4" fmla="*/ 7620 w 3215640"/>
                <a:gd name="connsiteY4" fmla="*/ 2476500 h 2545080"/>
                <a:gd name="connsiteX5" fmla="*/ 60960 w 3215640"/>
                <a:gd name="connsiteY5" fmla="*/ 2545080 h 2545080"/>
                <a:gd name="connsiteX6" fmla="*/ 3147060 w 3215640"/>
                <a:gd name="connsiteY6" fmla="*/ 2545080 h 2545080"/>
                <a:gd name="connsiteX7" fmla="*/ 3215640 w 3215640"/>
                <a:gd name="connsiteY7" fmla="*/ 2453640 h 2545080"/>
                <a:gd name="connsiteX8" fmla="*/ 3208020 w 3215640"/>
                <a:gd name="connsiteY8" fmla="*/ 0 h 2545080"/>
                <a:gd name="connsiteX9" fmla="*/ 1394460 w 3215640"/>
                <a:gd name="connsiteY9" fmla="*/ 7620 h 254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640" h="2545080">
                  <a:moveTo>
                    <a:pt x="1394460" y="7620"/>
                  </a:moveTo>
                  <a:lnTo>
                    <a:pt x="1440180" y="998220"/>
                  </a:lnTo>
                  <a:lnTo>
                    <a:pt x="701040" y="1028700"/>
                  </a:lnTo>
                  <a:lnTo>
                    <a:pt x="0" y="1028700"/>
                  </a:lnTo>
                  <a:lnTo>
                    <a:pt x="7620" y="2476500"/>
                  </a:lnTo>
                  <a:lnTo>
                    <a:pt x="60960" y="2545080"/>
                  </a:lnTo>
                  <a:lnTo>
                    <a:pt x="3147060" y="2545080"/>
                  </a:lnTo>
                  <a:lnTo>
                    <a:pt x="3215640" y="2453640"/>
                  </a:lnTo>
                  <a:lnTo>
                    <a:pt x="3208020" y="0"/>
                  </a:lnTo>
                  <a:lnTo>
                    <a:pt x="139446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0174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3C289D-1858-478F-BD2C-22A96E28E4E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B24F0C3-072D-49F5-857E-5CA4DFBDD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D2EBAA-CFBF-43F3-946C-CFA75AE59963}"/>
                </a:ext>
              </a:extLst>
            </p:cNvPr>
            <p:cNvSpPr/>
            <p:nvPr/>
          </p:nvSpPr>
          <p:spPr>
            <a:xfrm>
              <a:off x="5196840" y="1684020"/>
              <a:ext cx="316992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6A82F0-3C45-417E-89F3-64A6E6813F46}"/>
                </a:ext>
              </a:extLst>
            </p:cNvPr>
            <p:cNvSpPr/>
            <p:nvPr/>
          </p:nvSpPr>
          <p:spPr>
            <a:xfrm>
              <a:off x="5196840" y="3421380"/>
              <a:ext cx="3169920" cy="1074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7836B26-0C0E-45C1-8CB5-EAD5F3804EC4}"/>
                </a:ext>
              </a:extLst>
            </p:cNvPr>
            <p:cNvSpPr/>
            <p:nvPr/>
          </p:nvSpPr>
          <p:spPr>
            <a:xfrm>
              <a:off x="9220200" y="1920240"/>
              <a:ext cx="3200400" cy="2606040"/>
            </a:xfrm>
            <a:custGeom>
              <a:avLst/>
              <a:gdLst>
                <a:gd name="connsiteX0" fmla="*/ 1059180 w 3200400"/>
                <a:gd name="connsiteY0" fmla="*/ 83820 h 2606040"/>
                <a:gd name="connsiteX1" fmla="*/ 1219200 w 3200400"/>
                <a:gd name="connsiteY1" fmla="*/ 510540 h 2606040"/>
                <a:gd name="connsiteX2" fmla="*/ 1120140 w 3200400"/>
                <a:gd name="connsiteY2" fmla="*/ 853440 h 2606040"/>
                <a:gd name="connsiteX3" fmla="*/ 1005840 w 3200400"/>
                <a:gd name="connsiteY3" fmla="*/ 1264920 h 2606040"/>
                <a:gd name="connsiteX4" fmla="*/ 0 w 3200400"/>
                <a:gd name="connsiteY4" fmla="*/ 1531620 h 2606040"/>
                <a:gd name="connsiteX5" fmla="*/ 15240 w 3200400"/>
                <a:gd name="connsiteY5" fmla="*/ 2506980 h 2606040"/>
                <a:gd name="connsiteX6" fmla="*/ 91440 w 3200400"/>
                <a:gd name="connsiteY6" fmla="*/ 2606040 h 2606040"/>
                <a:gd name="connsiteX7" fmla="*/ 3162300 w 3200400"/>
                <a:gd name="connsiteY7" fmla="*/ 2583180 h 2606040"/>
                <a:gd name="connsiteX8" fmla="*/ 3200400 w 3200400"/>
                <a:gd name="connsiteY8" fmla="*/ 2499360 h 2606040"/>
                <a:gd name="connsiteX9" fmla="*/ 3200400 w 3200400"/>
                <a:gd name="connsiteY9" fmla="*/ 0 h 2606040"/>
                <a:gd name="connsiteX10" fmla="*/ 1059180 w 3200400"/>
                <a:gd name="connsiteY10" fmla="*/ 83820 h 260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0400" h="2606040">
                  <a:moveTo>
                    <a:pt x="1059180" y="83820"/>
                  </a:moveTo>
                  <a:lnTo>
                    <a:pt x="1219200" y="510540"/>
                  </a:lnTo>
                  <a:lnTo>
                    <a:pt x="1120140" y="853440"/>
                  </a:lnTo>
                  <a:lnTo>
                    <a:pt x="1005840" y="1264920"/>
                  </a:lnTo>
                  <a:lnTo>
                    <a:pt x="0" y="1531620"/>
                  </a:lnTo>
                  <a:lnTo>
                    <a:pt x="15240" y="2506980"/>
                  </a:lnTo>
                  <a:lnTo>
                    <a:pt x="91440" y="2606040"/>
                  </a:lnTo>
                  <a:lnTo>
                    <a:pt x="3162300" y="2583180"/>
                  </a:lnTo>
                  <a:lnTo>
                    <a:pt x="3200400" y="2499360"/>
                  </a:lnTo>
                  <a:lnTo>
                    <a:pt x="3200400" y="0"/>
                  </a:lnTo>
                  <a:lnTo>
                    <a:pt x="1059180" y="83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8669EE-2A07-4834-B092-4AA067BEBDFC}"/>
                </a:ext>
              </a:extLst>
            </p:cNvPr>
            <p:cNvSpPr/>
            <p:nvPr/>
          </p:nvSpPr>
          <p:spPr>
            <a:xfrm>
              <a:off x="2263140" y="5897880"/>
              <a:ext cx="2987040" cy="242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1F1980-697F-4FBA-99D8-35BE3BCB13D1}"/>
                </a:ext>
              </a:extLst>
            </p:cNvPr>
            <p:cNvSpPr/>
            <p:nvPr/>
          </p:nvSpPr>
          <p:spPr>
            <a:xfrm>
              <a:off x="6614160" y="5745480"/>
              <a:ext cx="2247900" cy="96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75C6C7A-51DA-4C20-BA74-CA3ECD125590}"/>
                </a:ext>
              </a:extLst>
            </p:cNvPr>
            <p:cNvSpPr/>
            <p:nvPr/>
          </p:nvSpPr>
          <p:spPr>
            <a:xfrm>
              <a:off x="5669280" y="7261860"/>
              <a:ext cx="3238500" cy="1150620"/>
            </a:xfrm>
            <a:custGeom>
              <a:avLst/>
              <a:gdLst>
                <a:gd name="connsiteX0" fmla="*/ 998220 w 3238500"/>
                <a:gd name="connsiteY0" fmla="*/ 68580 h 1150620"/>
                <a:gd name="connsiteX1" fmla="*/ 632460 w 3238500"/>
                <a:gd name="connsiteY1" fmla="*/ 563880 h 1150620"/>
                <a:gd name="connsiteX2" fmla="*/ 0 w 3238500"/>
                <a:gd name="connsiteY2" fmla="*/ 571500 h 1150620"/>
                <a:gd name="connsiteX3" fmla="*/ 38100 w 3238500"/>
                <a:gd name="connsiteY3" fmla="*/ 1112520 h 1150620"/>
                <a:gd name="connsiteX4" fmla="*/ 167640 w 3238500"/>
                <a:gd name="connsiteY4" fmla="*/ 1150620 h 1150620"/>
                <a:gd name="connsiteX5" fmla="*/ 3124200 w 3238500"/>
                <a:gd name="connsiteY5" fmla="*/ 1143000 h 1150620"/>
                <a:gd name="connsiteX6" fmla="*/ 3238500 w 3238500"/>
                <a:gd name="connsiteY6" fmla="*/ 1089660 h 1150620"/>
                <a:gd name="connsiteX7" fmla="*/ 3200400 w 3238500"/>
                <a:gd name="connsiteY7" fmla="*/ 0 h 1150620"/>
                <a:gd name="connsiteX8" fmla="*/ 998220 w 3238500"/>
                <a:gd name="connsiteY8" fmla="*/ 6858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00" h="1150620">
                  <a:moveTo>
                    <a:pt x="998220" y="68580"/>
                  </a:moveTo>
                  <a:lnTo>
                    <a:pt x="632460" y="563880"/>
                  </a:lnTo>
                  <a:lnTo>
                    <a:pt x="0" y="571500"/>
                  </a:lnTo>
                  <a:lnTo>
                    <a:pt x="38100" y="1112520"/>
                  </a:lnTo>
                  <a:lnTo>
                    <a:pt x="167640" y="1150620"/>
                  </a:lnTo>
                  <a:lnTo>
                    <a:pt x="3124200" y="1143000"/>
                  </a:lnTo>
                  <a:lnTo>
                    <a:pt x="3238500" y="1089660"/>
                  </a:lnTo>
                  <a:lnTo>
                    <a:pt x="3200400" y="0"/>
                  </a:lnTo>
                  <a:lnTo>
                    <a:pt x="998220" y="685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F9CBBE3-A000-4510-969E-46B339211508}"/>
                </a:ext>
              </a:extLst>
            </p:cNvPr>
            <p:cNvSpPr/>
            <p:nvPr/>
          </p:nvSpPr>
          <p:spPr>
            <a:xfrm>
              <a:off x="9311640" y="5875020"/>
              <a:ext cx="3200400" cy="2529840"/>
            </a:xfrm>
            <a:custGeom>
              <a:avLst/>
              <a:gdLst>
                <a:gd name="connsiteX0" fmla="*/ 1005840 w 3200400"/>
                <a:gd name="connsiteY0" fmla="*/ 45720 h 2529840"/>
                <a:gd name="connsiteX1" fmla="*/ 1028700 w 3200400"/>
                <a:gd name="connsiteY1" fmla="*/ 1684020 h 2529840"/>
                <a:gd name="connsiteX2" fmla="*/ 0 w 3200400"/>
                <a:gd name="connsiteY2" fmla="*/ 1965960 h 2529840"/>
                <a:gd name="connsiteX3" fmla="*/ 0 w 3200400"/>
                <a:gd name="connsiteY3" fmla="*/ 2484120 h 2529840"/>
                <a:gd name="connsiteX4" fmla="*/ 91440 w 3200400"/>
                <a:gd name="connsiteY4" fmla="*/ 2529840 h 2529840"/>
                <a:gd name="connsiteX5" fmla="*/ 3147060 w 3200400"/>
                <a:gd name="connsiteY5" fmla="*/ 2506980 h 2529840"/>
                <a:gd name="connsiteX6" fmla="*/ 3200400 w 3200400"/>
                <a:gd name="connsiteY6" fmla="*/ 2392680 h 2529840"/>
                <a:gd name="connsiteX7" fmla="*/ 3177540 w 3200400"/>
                <a:gd name="connsiteY7" fmla="*/ 0 h 2529840"/>
                <a:gd name="connsiteX8" fmla="*/ 1005840 w 3200400"/>
                <a:gd name="connsiteY8" fmla="*/ 45720 h 25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2529840">
                  <a:moveTo>
                    <a:pt x="1005840" y="45720"/>
                  </a:moveTo>
                  <a:lnTo>
                    <a:pt x="1028700" y="1684020"/>
                  </a:lnTo>
                  <a:lnTo>
                    <a:pt x="0" y="1965960"/>
                  </a:lnTo>
                  <a:lnTo>
                    <a:pt x="0" y="2484120"/>
                  </a:lnTo>
                  <a:lnTo>
                    <a:pt x="91440" y="2529840"/>
                  </a:lnTo>
                  <a:lnTo>
                    <a:pt x="3147060" y="2506980"/>
                  </a:lnTo>
                  <a:lnTo>
                    <a:pt x="3200400" y="2392680"/>
                  </a:lnTo>
                  <a:lnTo>
                    <a:pt x="3177540" y="0"/>
                  </a:lnTo>
                  <a:lnTo>
                    <a:pt x="1005840" y="457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871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B9154C4-E525-4EFB-A6DA-EC1CCD1C6BD4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18B7D88-E380-48D4-AF4B-6A3628B12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645E32-055D-47CF-8E62-1A23EFF4C9C8}"/>
                </a:ext>
              </a:extLst>
            </p:cNvPr>
            <p:cNvSpPr/>
            <p:nvPr/>
          </p:nvSpPr>
          <p:spPr>
            <a:xfrm>
              <a:off x="5189220" y="1676400"/>
              <a:ext cx="3185160" cy="280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4EC5D5-A8ED-4910-8A19-395AD717EE52}"/>
                </a:ext>
              </a:extLst>
            </p:cNvPr>
            <p:cNvSpPr/>
            <p:nvPr/>
          </p:nvSpPr>
          <p:spPr>
            <a:xfrm>
              <a:off x="9220200" y="2065020"/>
              <a:ext cx="3223260" cy="2446020"/>
            </a:xfrm>
            <a:custGeom>
              <a:avLst/>
              <a:gdLst>
                <a:gd name="connsiteX0" fmla="*/ 1371600 w 3223260"/>
                <a:gd name="connsiteY0" fmla="*/ 0 h 2468880"/>
                <a:gd name="connsiteX1" fmla="*/ 1386840 w 3223260"/>
                <a:gd name="connsiteY1" fmla="*/ 723900 h 2468880"/>
                <a:gd name="connsiteX2" fmla="*/ 914400 w 3223260"/>
                <a:gd name="connsiteY2" fmla="*/ 967740 h 2468880"/>
                <a:gd name="connsiteX3" fmla="*/ 0 w 3223260"/>
                <a:gd name="connsiteY3" fmla="*/ 975360 h 2468880"/>
                <a:gd name="connsiteX4" fmla="*/ 7620 w 3223260"/>
                <a:gd name="connsiteY4" fmla="*/ 2331720 h 2468880"/>
                <a:gd name="connsiteX5" fmla="*/ 68580 w 3223260"/>
                <a:gd name="connsiteY5" fmla="*/ 2468880 h 2468880"/>
                <a:gd name="connsiteX6" fmla="*/ 3162300 w 3223260"/>
                <a:gd name="connsiteY6" fmla="*/ 2430780 h 2468880"/>
                <a:gd name="connsiteX7" fmla="*/ 3223260 w 3223260"/>
                <a:gd name="connsiteY7" fmla="*/ 1767840 h 2468880"/>
                <a:gd name="connsiteX8" fmla="*/ 3223260 w 3223260"/>
                <a:gd name="connsiteY8" fmla="*/ 0 h 2468880"/>
                <a:gd name="connsiteX9" fmla="*/ 1371600 w 3223260"/>
                <a:gd name="connsiteY9" fmla="*/ 0 h 2468880"/>
                <a:gd name="connsiteX0" fmla="*/ 1371600 w 3223260"/>
                <a:gd name="connsiteY0" fmla="*/ 0 h 2446020"/>
                <a:gd name="connsiteX1" fmla="*/ 1386840 w 3223260"/>
                <a:gd name="connsiteY1" fmla="*/ 723900 h 2446020"/>
                <a:gd name="connsiteX2" fmla="*/ 914400 w 3223260"/>
                <a:gd name="connsiteY2" fmla="*/ 967740 h 2446020"/>
                <a:gd name="connsiteX3" fmla="*/ 0 w 3223260"/>
                <a:gd name="connsiteY3" fmla="*/ 975360 h 2446020"/>
                <a:gd name="connsiteX4" fmla="*/ 7620 w 3223260"/>
                <a:gd name="connsiteY4" fmla="*/ 2331720 h 2446020"/>
                <a:gd name="connsiteX5" fmla="*/ 114300 w 3223260"/>
                <a:gd name="connsiteY5" fmla="*/ 2446020 h 2446020"/>
                <a:gd name="connsiteX6" fmla="*/ 3162300 w 3223260"/>
                <a:gd name="connsiteY6" fmla="*/ 2430780 h 2446020"/>
                <a:gd name="connsiteX7" fmla="*/ 3223260 w 3223260"/>
                <a:gd name="connsiteY7" fmla="*/ 1767840 h 2446020"/>
                <a:gd name="connsiteX8" fmla="*/ 3223260 w 3223260"/>
                <a:gd name="connsiteY8" fmla="*/ 0 h 2446020"/>
                <a:gd name="connsiteX9" fmla="*/ 1371600 w 3223260"/>
                <a:gd name="connsiteY9" fmla="*/ 0 h 244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3260" h="2446020">
                  <a:moveTo>
                    <a:pt x="1371600" y="0"/>
                  </a:moveTo>
                  <a:lnTo>
                    <a:pt x="1386840" y="723900"/>
                  </a:lnTo>
                  <a:lnTo>
                    <a:pt x="914400" y="967740"/>
                  </a:lnTo>
                  <a:lnTo>
                    <a:pt x="0" y="975360"/>
                  </a:lnTo>
                  <a:lnTo>
                    <a:pt x="7620" y="2331720"/>
                  </a:lnTo>
                  <a:lnTo>
                    <a:pt x="114300" y="2446020"/>
                  </a:lnTo>
                  <a:lnTo>
                    <a:pt x="3162300" y="2430780"/>
                  </a:lnTo>
                  <a:lnTo>
                    <a:pt x="3223260" y="1767840"/>
                  </a:lnTo>
                  <a:lnTo>
                    <a:pt x="3223260" y="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9186CD-7AF9-490A-A897-024607EAAFF9}"/>
                </a:ext>
              </a:extLst>
            </p:cNvPr>
            <p:cNvSpPr/>
            <p:nvPr/>
          </p:nvSpPr>
          <p:spPr>
            <a:xfrm>
              <a:off x="2644140" y="5783580"/>
              <a:ext cx="2598420" cy="1234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E56A74-BA4F-4994-B88B-5C0B3AF8D8F6}"/>
                </a:ext>
              </a:extLst>
            </p:cNvPr>
            <p:cNvSpPr/>
            <p:nvPr/>
          </p:nvSpPr>
          <p:spPr>
            <a:xfrm>
              <a:off x="419100" y="7239000"/>
              <a:ext cx="4823460" cy="108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8C5442-51C0-4B83-95B9-3805125C7F1E}"/>
                </a:ext>
              </a:extLst>
            </p:cNvPr>
            <p:cNvSpPr/>
            <p:nvPr/>
          </p:nvSpPr>
          <p:spPr>
            <a:xfrm>
              <a:off x="6477000" y="5722620"/>
              <a:ext cx="2415540" cy="1005840"/>
            </a:xfrm>
            <a:custGeom>
              <a:avLst/>
              <a:gdLst>
                <a:gd name="connsiteX0" fmla="*/ 0 w 2415540"/>
                <a:gd name="connsiteY0" fmla="*/ 22860 h 1005840"/>
                <a:gd name="connsiteX1" fmla="*/ 60960 w 2415540"/>
                <a:gd name="connsiteY1" fmla="*/ 1005840 h 1005840"/>
                <a:gd name="connsiteX2" fmla="*/ 2415540 w 2415540"/>
                <a:gd name="connsiteY2" fmla="*/ 1005840 h 1005840"/>
                <a:gd name="connsiteX3" fmla="*/ 2415540 w 2415540"/>
                <a:gd name="connsiteY3" fmla="*/ 0 h 1005840"/>
                <a:gd name="connsiteX4" fmla="*/ 0 w 2415540"/>
                <a:gd name="connsiteY4" fmla="*/ 2286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540" h="1005840">
                  <a:moveTo>
                    <a:pt x="0" y="22860"/>
                  </a:moveTo>
                  <a:lnTo>
                    <a:pt x="60960" y="1005840"/>
                  </a:lnTo>
                  <a:lnTo>
                    <a:pt x="2415540" y="1005840"/>
                  </a:lnTo>
                  <a:lnTo>
                    <a:pt x="2415540" y="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0D24D6-63E1-4DB3-BF66-DDFD4291008E}"/>
                </a:ext>
              </a:extLst>
            </p:cNvPr>
            <p:cNvSpPr/>
            <p:nvPr/>
          </p:nvSpPr>
          <p:spPr>
            <a:xfrm>
              <a:off x="5707380" y="7383780"/>
              <a:ext cx="3185160" cy="100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7FAEE-90AC-4C06-8014-B3D82D41FF09}"/>
                </a:ext>
              </a:extLst>
            </p:cNvPr>
            <p:cNvSpPr/>
            <p:nvPr/>
          </p:nvSpPr>
          <p:spPr>
            <a:xfrm>
              <a:off x="9288780" y="5859780"/>
              <a:ext cx="3215640" cy="2529840"/>
            </a:xfrm>
            <a:custGeom>
              <a:avLst/>
              <a:gdLst>
                <a:gd name="connsiteX0" fmla="*/ 967740 w 3215640"/>
                <a:gd name="connsiteY0" fmla="*/ 68580 h 2529840"/>
                <a:gd name="connsiteX1" fmla="*/ 1104900 w 3215640"/>
                <a:gd name="connsiteY1" fmla="*/ 754380 h 2529840"/>
                <a:gd name="connsiteX2" fmla="*/ 1066800 w 3215640"/>
                <a:gd name="connsiteY2" fmla="*/ 1104900 h 2529840"/>
                <a:gd name="connsiteX3" fmla="*/ 0 w 3215640"/>
                <a:gd name="connsiteY3" fmla="*/ 1508760 h 2529840"/>
                <a:gd name="connsiteX4" fmla="*/ 0 w 3215640"/>
                <a:gd name="connsiteY4" fmla="*/ 2484120 h 2529840"/>
                <a:gd name="connsiteX5" fmla="*/ 68580 w 3215640"/>
                <a:gd name="connsiteY5" fmla="*/ 2529840 h 2529840"/>
                <a:gd name="connsiteX6" fmla="*/ 3139440 w 3215640"/>
                <a:gd name="connsiteY6" fmla="*/ 2522220 h 2529840"/>
                <a:gd name="connsiteX7" fmla="*/ 3215640 w 3215640"/>
                <a:gd name="connsiteY7" fmla="*/ 2423160 h 2529840"/>
                <a:gd name="connsiteX8" fmla="*/ 3192780 w 3215640"/>
                <a:gd name="connsiteY8" fmla="*/ 0 h 2529840"/>
                <a:gd name="connsiteX9" fmla="*/ 967740 w 3215640"/>
                <a:gd name="connsiteY9" fmla="*/ 68580 h 25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5640" h="2529840">
                  <a:moveTo>
                    <a:pt x="967740" y="68580"/>
                  </a:moveTo>
                  <a:lnTo>
                    <a:pt x="1104900" y="754380"/>
                  </a:lnTo>
                  <a:lnTo>
                    <a:pt x="1066800" y="1104900"/>
                  </a:lnTo>
                  <a:lnTo>
                    <a:pt x="0" y="1508760"/>
                  </a:lnTo>
                  <a:lnTo>
                    <a:pt x="0" y="2484120"/>
                  </a:lnTo>
                  <a:lnTo>
                    <a:pt x="68580" y="2529840"/>
                  </a:lnTo>
                  <a:lnTo>
                    <a:pt x="3139440" y="2522220"/>
                  </a:lnTo>
                  <a:lnTo>
                    <a:pt x="3215640" y="2423160"/>
                  </a:lnTo>
                  <a:lnTo>
                    <a:pt x="3192780" y="0"/>
                  </a:lnTo>
                  <a:lnTo>
                    <a:pt x="967740" y="685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537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9EAEB79-6A71-4B4C-A5E9-A88326A811E9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33F8B3E-E6CD-45F6-AD2D-75CD67EEE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10DEFF-D5B6-4657-B8C9-2BDD5FA8FE65}"/>
                </a:ext>
              </a:extLst>
            </p:cNvPr>
            <p:cNvSpPr/>
            <p:nvPr/>
          </p:nvSpPr>
          <p:spPr>
            <a:xfrm>
              <a:off x="5166360" y="1684020"/>
              <a:ext cx="3162300" cy="278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4AF456-15BF-4A25-92A1-2D55F37F0795}"/>
                </a:ext>
              </a:extLst>
            </p:cNvPr>
            <p:cNvSpPr/>
            <p:nvPr/>
          </p:nvSpPr>
          <p:spPr>
            <a:xfrm>
              <a:off x="9243060" y="1965960"/>
              <a:ext cx="3177540" cy="2537460"/>
            </a:xfrm>
            <a:custGeom>
              <a:avLst/>
              <a:gdLst>
                <a:gd name="connsiteX0" fmla="*/ 1470660 w 3177540"/>
                <a:gd name="connsiteY0" fmla="*/ 7620 h 2537460"/>
                <a:gd name="connsiteX1" fmla="*/ 1463040 w 3177540"/>
                <a:gd name="connsiteY1" fmla="*/ 807720 h 2537460"/>
                <a:gd name="connsiteX2" fmla="*/ 0 w 3177540"/>
                <a:gd name="connsiteY2" fmla="*/ 1036320 h 2537460"/>
                <a:gd name="connsiteX3" fmla="*/ 7620 w 3177540"/>
                <a:gd name="connsiteY3" fmla="*/ 2506980 h 2537460"/>
                <a:gd name="connsiteX4" fmla="*/ 228600 w 3177540"/>
                <a:gd name="connsiteY4" fmla="*/ 2529840 h 2537460"/>
                <a:gd name="connsiteX5" fmla="*/ 3139440 w 3177540"/>
                <a:gd name="connsiteY5" fmla="*/ 2537460 h 2537460"/>
                <a:gd name="connsiteX6" fmla="*/ 3162300 w 3177540"/>
                <a:gd name="connsiteY6" fmla="*/ 2438400 h 2537460"/>
                <a:gd name="connsiteX7" fmla="*/ 3177540 w 3177540"/>
                <a:gd name="connsiteY7" fmla="*/ 0 h 2537460"/>
                <a:gd name="connsiteX8" fmla="*/ 1470660 w 3177540"/>
                <a:gd name="connsiteY8" fmla="*/ 7620 h 253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7540" h="2537460">
                  <a:moveTo>
                    <a:pt x="1470660" y="7620"/>
                  </a:moveTo>
                  <a:lnTo>
                    <a:pt x="1463040" y="807720"/>
                  </a:lnTo>
                  <a:lnTo>
                    <a:pt x="0" y="1036320"/>
                  </a:lnTo>
                  <a:lnTo>
                    <a:pt x="7620" y="2506980"/>
                  </a:lnTo>
                  <a:lnTo>
                    <a:pt x="228600" y="2529840"/>
                  </a:lnTo>
                  <a:lnTo>
                    <a:pt x="3139440" y="2537460"/>
                  </a:lnTo>
                  <a:lnTo>
                    <a:pt x="3162300" y="2438400"/>
                  </a:lnTo>
                  <a:lnTo>
                    <a:pt x="3177540" y="0"/>
                  </a:lnTo>
                  <a:lnTo>
                    <a:pt x="147066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C94E59-544A-4866-AFCE-9FCB6D634767}"/>
                </a:ext>
              </a:extLst>
            </p:cNvPr>
            <p:cNvSpPr/>
            <p:nvPr/>
          </p:nvSpPr>
          <p:spPr>
            <a:xfrm>
              <a:off x="5699760" y="5692140"/>
              <a:ext cx="3177540" cy="2735580"/>
            </a:xfrm>
            <a:custGeom>
              <a:avLst/>
              <a:gdLst>
                <a:gd name="connsiteX0" fmla="*/ 1363980 w 3177540"/>
                <a:gd name="connsiteY0" fmla="*/ 15240 h 2735580"/>
                <a:gd name="connsiteX1" fmla="*/ 1371600 w 3177540"/>
                <a:gd name="connsiteY1" fmla="*/ 678180 h 2735580"/>
                <a:gd name="connsiteX2" fmla="*/ 30480 w 3177540"/>
                <a:gd name="connsiteY2" fmla="*/ 914400 h 2735580"/>
                <a:gd name="connsiteX3" fmla="*/ 0 w 3177540"/>
                <a:gd name="connsiteY3" fmla="*/ 2636520 h 2735580"/>
                <a:gd name="connsiteX4" fmla="*/ 68580 w 3177540"/>
                <a:gd name="connsiteY4" fmla="*/ 2735580 h 2735580"/>
                <a:gd name="connsiteX5" fmla="*/ 3147060 w 3177540"/>
                <a:gd name="connsiteY5" fmla="*/ 2712720 h 2735580"/>
                <a:gd name="connsiteX6" fmla="*/ 3177540 w 3177540"/>
                <a:gd name="connsiteY6" fmla="*/ 2613660 h 2735580"/>
                <a:gd name="connsiteX7" fmla="*/ 3154680 w 3177540"/>
                <a:gd name="connsiteY7" fmla="*/ 0 h 2735580"/>
                <a:gd name="connsiteX8" fmla="*/ 1363980 w 3177540"/>
                <a:gd name="connsiteY8" fmla="*/ 15240 h 273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7540" h="2735580">
                  <a:moveTo>
                    <a:pt x="1363980" y="15240"/>
                  </a:moveTo>
                  <a:lnTo>
                    <a:pt x="1371600" y="678180"/>
                  </a:lnTo>
                  <a:lnTo>
                    <a:pt x="30480" y="914400"/>
                  </a:lnTo>
                  <a:lnTo>
                    <a:pt x="0" y="2636520"/>
                  </a:lnTo>
                  <a:lnTo>
                    <a:pt x="68580" y="2735580"/>
                  </a:lnTo>
                  <a:lnTo>
                    <a:pt x="3147060" y="2712720"/>
                  </a:lnTo>
                  <a:lnTo>
                    <a:pt x="3177540" y="2613660"/>
                  </a:lnTo>
                  <a:lnTo>
                    <a:pt x="3154680" y="0"/>
                  </a:lnTo>
                  <a:lnTo>
                    <a:pt x="1363980" y="15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D1B5F6-B19D-4A98-9631-8C20C89CBB18}"/>
                </a:ext>
              </a:extLst>
            </p:cNvPr>
            <p:cNvSpPr/>
            <p:nvPr/>
          </p:nvSpPr>
          <p:spPr>
            <a:xfrm>
              <a:off x="9304020" y="5881966"/>
              <a:ext cx="3177540" cy="253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585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118</Words>
  <Application>Microsoft Office PowerPoint</Application>
  <PresentationFormat>A3 Paper (297x420 mm)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2020-04-07T14:08:02Z</dcterms:created>
  <dcterms:modified xsi:type="dcterms:W3CDTF">2020-04-07T14:25:04Z</dcterms:modified>
</cp:coreProperties>
</file>