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7" r:id="rId3"/>
    <p:sldId id="256" r:id="rId4"/>
    <p:sldId id="268" r:id="rId5"/>
    <p:sldId id="271" r:id="rId6"/>
    <p:sldId id="276" r:id="rId7"/>
    <p:sldId id="275" r:id="rId8"/>
    <p:sldId id="274" r:id="rId9"/>
    <p:sldId id="273" r:id="rId10"/>
    <p:sldId id="272" r:id="rId11"/>
    <p:sldId id="270" r:id="rId1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FC0E-5213-4811-AADD-706228F39DC6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C05F-9188-4ADC-BF10-D59D32CA5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72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FC0E-5213-4811-AADD-706228F39DC6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C05F-9188-4ADC-BF10-D59D32CA5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07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FC0E-5213-4811-AADD-706228F39DC6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C05F-9188-4ADC-BF10-D59D32CA5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58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FC0E-5213-4811-AADD-706228F39DC6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C05F-9188-4ADC-BF10-D59D32CA5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73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FC0E-5213-4811-AADD-706228F39DC6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C05F-9188-4ADC-BF10-D59D32CA5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47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FC0E-5213-4811-AADD-706228F39DC6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C05F-9188-4ADC-BF10-D59D32CA5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1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FC0E-5213-4811-AADD-706228F39DC6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C05F-9188-4ADC-BF10-D59D32CA5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4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FC0E-5213-4811-AADD-706228F39DC6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C05F-9188-4ADC-BF10-D59D32CA5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66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FC0E-5213-4811-AADD-706228F39DC6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C05F-9188-4ADC-BF10-D59D32CA5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20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FC0E-5213-4811-AADD-706228F39DC6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C05F-9188-4ADC-BF10-D59D32CA5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86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FC0E-5213-4811-AADD-706228F39DC6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C05F-9188-4ADC-BF10-D59D32CA5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02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EFC0E-5213-4811-AADD-706228F39DC6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DC05F-9188-4ADC-BF10-D59D32CA5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42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pictograms_and_flowcharts1.pdf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063579" y="96552"/>
            <a:ext cx="10479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PICTOGRAMS, FLOWCHARTS, SEQUENCE DRAWINGS AND INSTRUCTION DIAGRAMS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389095"/>
            <a:ext cx="122957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“PICTOGRAMS, FLOWCHARTS, SEQUENCE DRAWINGS AND INSTRUCTION DIAGRAMS”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13984" y="4601551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39651" y="4770032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5568B47-A5DC-447B-AE2B-A63D414BCCDC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C0F73E0-9FD3-4AC7-AB71-C2CD3DCD4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E683F7-177A-4E54-9D69-0F92A669BBDD}"/>
                </a:ext>
              </a:extLst>
            </p:cNvPr>
            <p:cNvSpPr/>
            <p:nvPr/>
          </p:nvSpPr>
          <p:spPr>
            <a:xfrm>
              <a:off x="632460" y="5511452"/>
              <a:ext cx="3718560" cy="2931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3696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C8875F37-E85D-43BD-8560-BC6C6090F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3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C93A8BB-C28E-450F-AFEE-9C6C5268194D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2EFA372-119C-4C7C-9339-03FD30458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BECA63-AD3C-4AF0-9EFE-C71237F70779}"/>
                </a:ext>
              </a:extLst>
            </p:cNvPr>
            <p:cNvSpPr/>
            <p:nvPr/>
          </p:nvSpPr>
          <p:spPr>
            <a:xfrm>
              <a:off x="4747364" y="1728592"/>
              <a:ext cx="3782861" cy="2981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33C31F-2F74-4EAE-9E21-093C2044C0DB}"/>
                </a:ext>
              </a:extLst>
            </p:cNvPr>
            <p:cNvSpPr/>
            <p:nvPr/>
          </p:nvSpPr>
          <p:spPr>
            <a:xfrm>
              <a:off x="8850682" y="1728592"/>
              <a:ext cx="3637767" cy="2981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69379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59789A-5E62-4DC8-B2AC-3D2FB7DD9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95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82DAC1-CA26-4423-A4CD-D0D571122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5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7E5829B-B9D4-4B51-ACA7-267E55FF9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5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19C330-D6C5-4330-BB01-094EDA95E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53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DE85138-0E5E-459E-A894-C0940A4B0DE5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4EDFDD7-990A-427E-B081-3821B034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F7186BE-E62D-416F-BB4A-4BA6439F4E70}"/>
                </a:ext>
              </a:extLst>
            </p:cNvPr>
            <p:cNvSpPr/>
            <p:nvPr/>
          </p:nvSpPr>
          <p:spPr>
            <a:xfrm>
              <a:off x="4709787" y="1728592"/>
              <a:ext cx="3725554" cy="2981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52AC7-35D6-4C6C-A6C7-6847C50D7F21}"/>
                </a:ext>
              </a:extLst>
            </p:cNvPr>
            <p:cNvSpPr/>
            <p:nvPr/>
          </p:nvSpPr>
          <p:spPr>
            <a:xfrm>
              <a:off x="8727040" y="1743206"/>
              <a:ext cx="3725555" cy="2981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B769BE0-3614-4317-BD5C-E59D258C3AF6}"/>
                </a:ext>
              </a:extLst>
            </p:cNvPr>
            <p:cNvSpPr/>
            <p:nvPr/>
          </p:nvSpPr>
          <p:spPr>
            <a:xfrm>
              <a:off x="4701540" y="5402580"/>
              <a:ext cx="3771900" cy="3048000"/>
            </a:xfrm>
            <a:custGeom>
              <a:avLst/>
              <a:gdLst>
                <a:gd name="connsiteX0" fmla="*/ 30480 w 3771900"/>
                <a:gd name="connsiteY0" fmla="*/ 0 h 3048000"/>
                <a:gd name="connsiteX1" fmla="*/ 22860 w 3771900"/>
                <a:gd name="connsiteY1" fmla="*/ 365760 h 3048000"/>
                <a:gd name="connsiteX2" fmla="*/ 228600 w 3771900"/>
                <a:gd name="connsiteY2" fmla="*/ 487680 h 3048000"/>
                <a:gd name="connsiteX3" fmla="*/ 0 w 3771900"/>
                <a:gd name="connsiteY3" fmla="*/ 822960 h 3048000"/>
                <a:gd name="connsiteX4" fmla="*/ 38100 w 3771900"/>
                <a:gd name="connsiteY4" fmla="*/ 3040380 h 3048000"/>
                <a:gd name="connsiteX5" fmla="*/ 3749040 w 3771900"/>
                <a:gd name="connsiteY5" fmla="*/ 3048000 h 3048000"/>
                <a:gd name="connsiteX6" fmla="*/ 3771900 w 3771900"/>
                <a:gd name="connsiteY6" fmla="*/ 2971800 h 3048000"/>
                <a:gd name="connsiteX7" fmla="*/ 3764280 w 3771900"/>
                <a:gd name="connsiteY7" fmla="*/ 121920 h 3048000"/>
                <a:gd name="connsiteX8" fmla="*/ 30480 w 3771900"/>
                <a:gd name="connsiteY8" fmla="*/ 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71900" h="3048000">
                  <a:moveTo>
                    <a:pt x="30480" y="0"/>
                  </a:moveTo>
                  <a:lnTo>
                    <a:pt x="22860" y="365760"/>
                  </a:lnTo>
                  <a:lnTo>
                    <a:pt x="228600" y="487680"/>
                  </a:lnTo>
                  <a:lnTo>
                    <a:pt x="0" y="822960"/>
                  </a:lnTo>
                  <a:lnTo>
                    <a:pt x="38100" y="3040380"/>
                  </a:lnTo>
                  <a:lnTo>
                    <a:pt x="3749040" y="3048000"/>
                  </a:lnTo>
                  <a:lnTo>
                    <a:pt x="3771900" y="2971800"/>
                  </a:lnTo>
                  <a:lnTo>
                    <a:pt x="3764280" y="12192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257C80-F204-4357-A484-4A0482EC5A6E}"/>
                </a:ext>
              </a:extLst>
            </p:cNvPr>
            <p:cNvSpPr/>
            <p:nvPr/>
          </p:nvSpPr>
          <p:spPr>
            <a:xfrm>
              <a:off x="8727040" y="6096000"/>
              <a:ext cx="3725555" cy="235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88554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10DDDA2-277F-406A-94CB-2E23480B992B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7075B42-FF5F-420E-9F9A-0BA0BD1AC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9842BC-7717-4C71-BB53-014DEE6F82FA}"/>
                </a:ext>
              </a:extLst>
            </p:cNvPr>
            <p:cNvSpPr/>
            <p:nvPr/>
          </p:nvSpPr>
          <p:spPr>
            <a:xfrm>
              <a:off x="647805" y="5570220"/>
              <a:ext cx="3695596" cy="289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755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CDD6C5-14CB-4EBD-BE28-CB119A1D3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85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122</Words>
  <Application>Microsoft Office PowerPoint</Application>
  <PresentationFormat>A3 Paper (297x420 mm)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5</cp:revision>
  <dcterms:created xsi:type="dcterms:W3CDTF">2020-04-04T18:09:05Z</dcterms:created>
  <dcterms:modified xsi:type="dcterms:W3CDTF">2020-04-04T18:20:58Z</dcterms:modified>
</cp:coreProperties>
</file>