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8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1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7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6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4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2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D232-2AD0-4672-A9A7-E64657998338}" type="datetimeFigureOut">
              <a:rPr lang="en-GB" smtClean="0"/>
              <a:t>31/12/2020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CC23-DA54-4565-8D4F-B27323578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nergy1/hydr1.htm" TargetMode="External"/><Relationship Id="rId3" Type="http://schemas.openxmlformats.org/officeDocument/2006/relationships/hyperlink" Target="https://technologystudent.com/energy1/storage1.html" TargetMode="External"/><Relationship Id="rId7" Type="http://schemas.openxmlformats.org/officeDocument/2006/relationships/hyperlink" Target="https://technologystudent.com/energy1/battery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nergy1/flywheel1.html" TargetMode="External"/><Relationship Id="rId5" Type="http://schemas.openxmlformats.org/officeDocument/2006/relationships/hyperlink" Target="https://technologystudent.com/energy1/hydraulics1.html" TargetMode="External"/><Relationship Id="rId4" Type="http://schemas.openxmlformats.org/officeDocument/2006/relationships/hyperlink" Target="https://technologystudent.com/enerflsh/pneumatics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9067C80-327E-494B-BFE3-161140A9EEA8}"/>
              </a:ext>
            </a:extLst>
          </p:cNvPr>
          <p:cNvGrpSpPr/>
          <p:nvPr/>
        </p:nvGrpSpPr>
        <p:grpSpPr>
          <a:xfrm>
            <a:off x="0" y="195169"/>
            <a:ext cx="9144000" cy="6467662"/>
            <a:chOff x="0" y="195169"/>
            <a:chExt cx="9144000" cy="6467662"/>
          </a:xfrm>
        </p:grpSpPr>
        <p:pic>
          <p:nvPicPr>
            <p:cNvPr id="5" name="Picture 4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C7029917-B4B7-403F-9F60-2DA14065E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169"/>
              <a:ext cx="9144000" cy="6467662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A4F7E663-060A-4A09-B1A2-68F98892976A}"/>
                </a:ext>
              </a:extLst>
            </p:cNvPr>
            <p:cNvSpPr/>
            <p:nvPr/>
          </p:nvSpPr>
          <p:spPr>
            <a:xfrm>
              <a:off x="369116" y="1107347"/>
              <a:ext cx="1652631" cy="1468073"/>
            </a:xfrm>
            <a:custGeom>
              <a:avLst/>
              <a:gdLst>
                <a:gd name="connsiteX0" fmla="*/ 100667 w 1652631"/>
                <a:gd name="connsiteY0" fmla="*/ 100668 h 1468073"/>
                <a:gd name="connsiteX1" fmla="*/ 377504 w 1652631"/>
                <a:gd name="connsiteY1" fmla="*/ 318781 h 1468073"/>
                <a:gd name="connsiteX2" fmla="*/ 369115 w 1652631"/>
                <a:gd name="connsiteY2" fmla="*/ 511728 h 1468073"/>
                <a:gd name="connsiteX3" fmla="*/ 0 w 1652631"/>
                <a:gd name="connsiteY3" fmla="*/ 595618 h 1468073"/>
                <a:gd name="connsiteX4" fmla="*/ 25167 w 1652631"/>
                <a:gd name="connsiteY4" fmla="*/ 1291904 h 1468073"/>
                <a:gd name="connsiteX5" fmla="*/ 218113 w 1652631"/>
                <a:gd name="connsiteY5" fmla="*/ 1459684 h 1468073"/>
                <a:gd name="connsiteX6" fmla="*/ 964734 w 1652631"/>
                <a:gd name="connsiteY6" fmla="*/ 1468073 h 1468073"/>
                <a:gd name="connsiteX7" fmla="*/ 1602297 w 1652631"/>
                <a:gd name="connsiteY7" fmla="*/ 1359016 h 1468073"/>
                <a:gd name="connsiteX8" fmla="*/ 1652631 w 1652631"/>
                <a:gd name="connsiteY8" fmla="*/ 1057013 h 1468073"/>
                <a:gd name="connsiteX9" fmla="*/ 1619075 w 1652631"/>
                <a:gd name="connsiteY9" fmla="*/ 989901 h 1468073"/>
                <a:gd name="connsiteX10" fmla="*/ 1518407 w 1652631"/>
                <a:gd name="connsiteY10" fmla="*/ 872455 h 1468073"/>
                <a:gd name="connsiteX11" fmla="*/ 1476462 w 1652631"/>
                <a:gd name="connsiteY11" fmla="*/ 528506 h 1468073"/>
                <a:gd name="connsiteX12" fmla="*/ 1291904 w 1652631"/>
                <a:gd name="connsiteY12" fmla="*/ 369115 h 1468073"/>
                <a:gd name="connsiteX13" fmla="*/ 822121 w 1652631"/>
                <a:gd name="connsiteY13" fmla="*/ 276836 h 1468073"/>
                <a:gd name="connsiteX14" fmla="*/ 654341 w 1652631"/>
                <a:gd name="connsiteY14" fmla="*/ 58723 h 1468073"/>
                <a:gd name="connsiteX15" fmla="*/ 343948 w 1652631"/>
                <a:gd name="connsiteY15" fmla="*/ 0 h 1468073"/>
                <a:gd name="connsiteX16" fmla="*/ 117445 w 1652631"/>
                <a:gd name="connsiteY16" fmla="*/ 41945 h 1468073"/>
                <a:gd name="connsiteX17" fmla="*/ 100667 w 1652631"/>
                <a:gd name="connsiteY17" fmla="*/ 100668 h 146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2631" h="1468073">
                  <a:moveTo>
                    <a:pt x="100667" y="100668"/>
                  </a:moveTo>
                  <a:lnTo>
                    <a:pt x="377504" y="318781"/>
                  </a:lnTo>
                  <a:lnTo>
                    <a:pt x="369115" y="511728"/>
                  </a:lnTo>
                  <a:lnTo>
                    <a:pt x="0" y="595618"/>
                  </a:lnTo>
                  <a:lnTo>
                    <a:pt x="25167" y="1291904"/>
                  </a:lnTo>
                  <a:lnTo>
                    <a:pt x="218113" y="1459684"/>
                  </a:lnTo>
                  <a:lnTo>
                    <a:pt x="964734" y="1468073"/>
                  </a:lnTo>
                  <a:lnTo>
                    <a:pt x="1602297" y="1359016"/>
                  </a:lnTo>
                  <a:lnTo>
                    <a:pt x="1652631" y="1057013"/>
                  </a:lnTo>
                  <a:lnTo>
                    <a:pt x="1619075" y="989901"/>
                  </a:lnTo>
                  <a:lnTo>
                    <a:pt x="1518407" y="872455"/>
                  </a:lnTo>
                  <a:lnTo>
                    <a:pt x="1476462" y="528506"/>
                  </a:lnTo>
                  <a:lnTo>
                    <a:pt x="1291904" y="369115"/>
                  </a:lnTo>
                  <a:lnTo>
                    <a:pt x="822121" y="276836"/>
                  </a:lnTo>
                  <a:lnTo>
                    <a:pt x="654341" y="58723"/>
                  </a:lnTo>
                  <a:lnTo>
                    <a:pt x="343948" y="0"/>
                  </a:lnTo>
                  <a:lnTo>
                    <a:pt x="117445" y="41945"/>
                  </a:lnTo>
                  <a:lnTo>
                    <a:pt x="100667" y="10066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3"/>
              <a:extLst>
                <a:ext uri="{FF2B5EF4-FFF2-40B4-BE49-F238E27FC236}">
                  <a16:creationId xmlns:a16="http://schemas.microsoft.com/office/drawing/2014/main" id="{6720A85E-DFCB-495E-918D-6237AE6347B9}"/>
                </a:ext>
              </a:extLst>
            </p:cNvPr>
            <p:cNvSpPr/>
            <p:nvPr/>
          </p:nvSpPr>
          <p:spPr>
            <a:xfrm>
              <a:off x="2709644" y="1526796"/>
              <a:ext cx="1510018" cy="1098958"/>
            </a:xfrm>
            <a:custGeom>
              <a:avLst/>
              <a:gdLst>
                <a:gd name="connsiteX0" fmla="*/ 587229 w 1510018"/>
                <a:gd name="connsiteY0" fmla="*/ 0 h 1098958"/>
                <a:gd name="connsiteX1" fmla="*/ 587229 w 1510018"/>
                <a:gd name="connsiteY1" fmla="*/ 0 h 1098958"/>
                <a:gd name="connsiteX2" fmla="*/ 486562 w 1510018"/>
                <a:gd name="connsiteY2" fmla="*/ 25167 h 1098958"/>
                <a:gd name="connsiteX3" fmla="*/ 234892 w 1510018"/>
                <a:gd name="connsiteY3" fmla="*/ 226503 h 1098958"/>
                <a:gd name="connsiteX4" fmla="*/ 0 w 1510018"/>
                <a:gd name="connsiteY4" fmla="*/ 268448 h 1098958"/>
                <a:gd name="connsiteX5" fmla="*/ 159391 w 1510018"/>
                <a:gd name="connsiteY5" fmla="*/ 729843 h 1098958"/>
                <a:gd name="connsiteX6" fmla="*/ 151002 w 1510018"/>
                <a:gd name="connsiteY6" fmla="*/ 922789 h 1098958"/>
                <a:gd name="connsiteX7" fmla="*/ 243281 w 1510018"/>
                <a:gd name="connsiteY7" fmla="*/ 1098958 h 1098958"/>
                <a:gd name="connsiteX8" fmla="*/ 637563 w 1510018"/>
                <a:gd name="connsiteY8" fmla="*/ 1098958 h 1098958"/>
                <a:gd name="connsiteX9" fmla="*/ 763398 w 1510018"/>
                <a:gd name="connsiteY9" fmla="*/ 763398 h 1098958"/>
                <a:gd name="connsiteX10" fmla="*/ 1375795 w 1510018"/>
                <a:gd name="connsiteY10" fmla="*/ 780176 h 1098958"/>
                <a:gd name="connsiteX11" fmla="*/ 1510018 w 1510018"/>
                <a:gd name="connsiteY11" fmla="*/ 562063 h 1098958"/>
                <a:gd name="connsiteX12" fmla="*/ 1493240 w 1510018"/>
                <a:gd name="connsiteY12" fmla="*/ 327171 h 1098958"/>
                <a:gd name="connsiteX13" fmla="*/ 1300294 w 1510018"/>
                <a:gd name="connsiteY13" fmla="*/ 234892 h 1098958"/>
                <a:gd name="connsiteX14" fmla="*/ 1191237 w 1510018"/>
                <a:gd name="connsiteY14" fmla="*/ 67112 h 1098958"/>
                <a:gd name="connsiteX15" fmla="*/ 1057013 w 1510018"/>
                <a:gd name="connsiteY15" fmla="*/ 8389 h 1098958"/>
                <a:gd name="connsiteX16" fmla="*/ 587229 w 1510018"/>
                <a:gd name="connsiteY16" fmla="*/ 0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0018" h="1098958">
                  <a:moveTo>
                    <a:pt x="587229" y="0"/>
                  </a:moveTo>
                  <a:lnTo>
                    <a:pt x="587229" y="0"/>
                  </a:lnTo>
                  <a:lnTo>
                    <a:pt x="486562" y="25167"/>
                  </a:lnTo>
                  <a:lnTo>
                    <a:pt x="234892" y="226503"/>
                  </a:lnTo>
                  <a:lnTo>
                    <a:pt x="0" y="268448"/>
                  </a:lnTo>
                  <a:lnTo>
                    <a:pt x="159391" y="729843"/>
                  </a:lnTo>
                  <a:lnTo>
                    <a:pt x="151002" y="922789"/>
                  </a:lnTo>
                  <a:lnTo>
                    <a:pt x="243281" y="1098958"/>
                  </a:lnTo>
                  <a:lnTo>
                    <a:pt x="637563" y="1098958"/>
                  </a:lnTo>
                  <a:lnTo>
                    <a:pt x="763398" y="763398"/>
                  </a:lnTo>
                  <a:lnTo>
                    <a:pt x="1375795" y="780176"/>
                  </a:lnTo>
                  <a:lnTo>
                    <a:pt x="1510018" y="562063"/>
                  </a:lnTo>
                  <a:lnTo>
                    <a:pt x="1493240" y="327171"/>
                  </a:lnTo>
                  <a:lnTo>
                    <a:pt x="1300294" y="234892"/>
                  </a:lnTo>
                  <a:lnTo>
                    <a:pt x="1191237" y="67112"/>
                  </a:lnTo>
                  <a:lnTo>
                    <a:pt x="1057013" y="8389"/>
                  </a:lnTo>
                  <a:lnTo>
                    <a:pt x="587229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4"/>
              <a:extLst>
                <a:ext uri="{FF2B5EF4-FFF2-40B4-BE49-F238E27FC236}">
                  <a16:creationId xmlns:a16="http://schemas.microsoft.com/office/drawing/2014/main" id="{450C3D77-AA58-4EFC-B503-E471453CE31E}"/>
                </a:ext>
              </a:extLst>
            </p:cNvPr>
            <p:cNvSpPr/>
            <p:nvPr/>
          </p:nvSpPr>
          <p:spPr>
            <a:xfrm>
              <a:off x="5117284" y="1233182"/>
              <a:ext cx="1384184" cy="1275126"/>
            </a:xfrm>
            <a:custGeom>
              <a:avLst/>
              <a:gdLst>
                <a:gd name="connsiteX0" fmla="*/ 0 w 1384184"/>
                <a:gd name="connsiteY0" fmla="*/ 578840 h 1275126"/>
                <a:gd name="connsiteX1" fmla="*/ 134224 w 1384184"/>
                <a:gd name="connsiteY1" fmla="*/ 939567 h 1275126"/>
                <a:gd name="connsiteX2" fmla="*/ 411061 w 1384184"/>
                <a:gd name="connsiteY2" fmla="*/ 947956 h 1275126"/>
                <a:gd name="connsiteX3" fmla="*/ 654342 w 1384184"/>
                <a:gd name="connsiteY3" fmla="*/ 746620 h 1275126"/>
                <a:gd name="connsiteX4" fmla="*/ 738232 w 1384184"/>
                <a:gd name="connsiteY4" fmla="*/ 788565 h 1275126"/>
                <a:gd name="connsiteX5" fmla="*/ 721454 w 1384184"/>
                <a:gd name="connsiteY5" fmla="*/ 981512 h 1275126"/>
                <a:gd name="connsiteX6" fmla="*/ 755010 w 1384184"/>
                <a:gd name="connsiteY6" fmla="*/ 1157680 h 1275126"/>
                <a:gd name="connsiteX7" fmla="*/ 897622 w 1384184"/>
                <a:gd name="connsiteY7" fmla="*/ 1233181 h 1275126"/>
                <a:gd name="connsiteX8" fmla="*/ 1090569 w 1384184"/>
                <a:gd name="connsiteY8" fmla="*/ 1275126 h 1275126"/>
                <a:gd name="connsiteX9" fmla="*/ 1241571 w 1384184"/>
                <a:gd name="connsiteY9" fmla="*/ 1233181 h 1275126"/>
                <a:gd name="connsiteX10" fmla="*/ 1325461 w 1384184"/>
                <a:gd name="connsiteY10" fmla="*/ 1191236 h 1275126"/>
                <a:gd name="connsiteX11" fmla="*/ 1367406 w 1384184"/>
                <a:gd name="connsiteY11" fmla="*/ 981512 h 1275126"/>
                <a:gd name="connsiteX12" fmla="*/ 1325461 w 1384184"/>
                <a:gd name="connsiteY12" fmla="*/ 805343 h 1275126"/>
                <a:gd name="connsiteX13" fmla="*/ 1375795 w 1384184"/>
                <a:gd name="connsiteY13" fmla="*/ 654341 h 1275126"/>
                <a:gd name="connsiteX14" fmla="*/ 1384184 w 1384184"/>
                <a:gd name="connsiteY14" fmla="*/ 486561 h 1275126"/>
                <a:gd name="connsiteX15" fmla="*/ 1140903 w 1384184"/>
                <a:gd name="connsiteY15" fmla="*/ 310392 h 1275126"/>
                <a:gd name="connsiteX16" fmla="*/ 1090569 w 1384184"/>
                <a:gd name="connsiteY16" fmla="*/ 243280 h 1275126"/>
                <a:gd name="connsiteX17" fmla="*/ 998290 w 1384184"/>
                <a:gd name="connsiteY17" fmla="*/ 134224 h 1275126"/>
                <a:gd name="connsiteX18" fmla="*/ 620786 w 1384184"/>
                <a:gd name="connsiteY18" fmla="*/ 0 h 1275126"/>
                <a:gd name="connsiteX19" fmla="*/ 461395 w 1384184"/>
                <a:gd name="connsiteY19" fmla="*/ 16778 h 1275126"/>
                <a:gd name="connsiteX20" fmla="*/ 385894 w 1384184"/>
                <a:gd name="connsiteY20" fmla="*/ 100668 h 1275126"/>
                <a:gd name="connsiteX21" fmla="*/ 310393 w 1384184"/>
                <a:gd name="connsiteY21" fmla="*/ 268447 h 1275126"/>
                <a:gd name="connsiteX22" fmla="*/ 310393 w 1384184"/>
                <a:gd name="connsiteY22" fmla="*/ 369115 h 1275126"/>
                <a:gd name="connsiteX23" fmla="*/ 167780 w 1384184"/>
                <a:gd name="connsiteY23" fmla="*/ 385893 h 1275126"/>
                <a:gd name="connsiteX24" fmla="*/ 0 w 1384184"/>
                <a:gd name="connsiteY24" fmla="*/ 578840 h 12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4184" h="1275126">
                  <a:moveTo>
                    <a:pt x="0" y="578840"/>
                  </a:moveTo>
                  <a:lnTo>
                    <a:pt x="134224" y="939567"/>
                  </a:lnTo>
                  <a:lnTo>
                    <a:pt x="411061" y="947956"/>
                  </a:lnTo>
                  <a:lnTo>
                    <a:pt x="654342" y="746620"/>
                  </a:lnTo>
                  <a:lnTo>
                    <a:pt x="738232" y="788565"/>
                  </a:lnTo>
                  <a:lnTo>
                    <a:pt x="721454" y="981512"/>
                  </a:lnTo>
                  <a:lnTo>
                    <a:pt x="755010" y="1157680"/>
                  </a:lnTo>
                  <a:lnTo>
                    <a:pt x="897622" y="1233181"/>
                  </a:lnTo>
                  <a:lnTo>
                    <a:pt x="1090569" y="1275126"/>
                  </a:lnTo>
                  <a:lnTo>
                    <a:pt x="1241571" y="1233181"/>
                  </a:lnTo>
                  <a:lnTo>
                    <a:pt x="1325461" y="1191236"/>
                  </a:lnTo>
                  <a:lnTo>
                    <a:pt x="1367406" y="981512"/>
                  </a:lnTo>
                  <a:lnTo>
                    <a:pt x="1325461" y="805343"/>
                  </a:lnTo>
                  <a:lnTo>
                    <a:pt x="1375795" y="654341"/>
                  </a:lnTo>
                  <a:lnTo>
                    <a:pt x="1384184" y="486561"/>
                  </a:lnTo>
                  <a:lnTo>
                    <a:pt x="1140903" y="310392"/>
                  </a:lnTo>
                  <a:lnTo>
                    <a:pt x="1090569" y="243280"/>
                  </a:lnTo>
                  <a:lnTo>
                    <a:pt x="998290" y="134224"/>
                  </a:lnTo>
                  <a:lnTo>
                    <a:pt x="620786" y="0"/>
                  </a:lnTo>
                  <a:lnTo>
                    <a:pt x="461395" y="16778"/>
                  </a:lnTo>
                  <a:lnTo>
                    <a:pt x="385894" y="100668"/>
                  </a:lnTo>
                  <a:lnTo>
                    <a:pt x="310393" y="268447"/>
                  </a:lnTo>
                  <a:lnTo>
                    <a:pt x="310393" y="369115"/>
                  </a:lnTo>
                  <a:lnTo>
                    <a:pt x="167780" y="385893"/>
                  </a:lnTo>
                  <a:lnTo>
                    <a:pt x="0" y="57884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4"/>
              <a:extLst>
                <a:ext uri="{FF2B5EF4-FFF2-40B4-BE49-F238E27FC236}">
                  <a16:creationId xmlns:a16="http://schemas.microsoft.com/office/drawing/2014/main" id="{2DDCD998-268C-4CA3-A7C7-36F5DD4F1A0E}"/>
                </a:ext>
              </a:extLst>
            </p:cNvPr>
            <p:cNvSpPr/>
            <p:nvPr/>
          </p:nvSpPr>
          <p:spPr>
            <a:xfrm>
              <a:off x="7063530" y="1451295"/>
              <a:ext cx="1677798" cy="1182848"/>
            </a:xfrm>
            <a:custGeom>
              <a:avLst/>
              <a:gdLst>
                <a:gd name="connsiteX0" fmla="*/ 243281 w 1677798"/>
                <a:gd name="connsiteY0" fmla="*/ 327171 h 1182848"/>
                <a:gd name="connsiteX1" fmla="*/ 0 w 1677798"/>
                <a:gd name="connsiteY1" fmla="*/ 587230 h 1182848"/>
                <a:gd name="connsiteX2" fmla="*/ 234892 w 1677798"/>
                <a:gd name="connsiteY2" fmla="*/ 578841 h 1182848"/>
                <a:gd name="connsiteX3" fmla="*/ 268448 w 1677798"/>
                <a:gd name="connsiteY3" fmla="*/ 822122 h 1182848"/>
                <a:gd name="connsiteX4" fmla="*/ 444617 w 1677798"/>
                <a:gd name="connsiteY4" fmla="*/ 998290 h 1182848"/>
                <a:gd name="connsiteX5" fmla="*/ 503340 w 1677798"/>
                <a:gd name="connsiteY5" fmla="*/ 1149292 h 1182848"/>
                <a:gd name="connsiteX6" fmla="*/ 738231 w 1677798"/>
                <a:gd name="connsiteY6" fmla="*/ 1182848 h 1182848"/>
                <a:gd name="connsiteX7" fmla="*/ 956345 w 1677798"/>
                <a:gd name="connsiteY7" fmla="*/ 1107347 h 1182848"/>
                <a:gd name="connsiteX8" fmla="*/ 1040235 w 1677798"/>
                <a:gd name="connsiteY8" fmla="*/ 880844 h 1182848"/>
                <a:gd name="connsiteX9" fmla="*/ 956345 w 1677798"/>
                <a:gd name="connsiteY9" fmla="*/ 679509 h 1182848"/>
                <a:gd name="connsiteX10" fmla="*/ 1023457 w 1677798"/>
                <a:gd name="connsiteY10" fmla="*/ 612397 h 1182848"/>
                <a:gd name="connsiteX11" fmla="*/ 1107347 w 1677798"/>
                <a:gd name="connsiteY11" fmla="*/ 763399 h 1182848"/>
                <a:gd name="connsiteX12" fmla="*/ 1283516 w 1677798"/>
                <a:gd name="connsiteY12" fmla="*/ 922789 h 1182848"/>
                <a:gd name="connsiteX13" fmla="*/ 1560353 w 1677798"/>
                <a:gd name="connsiteY13" fmla="*/ 855677 h 1182848"/>
                <a:gd name="connsiteX14" fmla="*/ 1677798 w 1677798"/>
                <a:gd name="connsiteY14" fmla="*/ 738232 h 1182848"/>
                <a:gd name="connsiteX15" fmla="*/ 1661020 w 1677798"/>
                <a:gd name="connsiteY15" fmla="*/ 553674 h 1182848"/>
                <a:gd name="connsiteX16" fmla="*/ 1610687 w 1677798"/>
                <a:gd name="connsiteY16" fmla="*/ 377505 h 1182848"/>
                <a:gd name="connsiteX17" fmla="*/ 1518408 w 1677798"/>
                <a:gd name="connsiteY17" fmla="*/ 67112 h 1182848"/>
                <a:gd name="connsiteX18" fmla="*/ 1224793 w 1677798"/>
                <a:gd name="connsiteY18" fmla="*/ 109057 h 1182848"/>
                <a:gd name="connsiteX19" fmla="*/ 989901 w 1677798"/>
                <a:gd name="connsiteY19" fmla="*/ 0 h 1182848"/>
                <a:gd name="connsiteX20" fmla="*/ 545285 w 1677798"/>
                <a:gd name="connsiteY20" fmla="*/ 125835 h 1182848"/>
                <a:gd name="connsiteX21" fmla="*/ 469784 w 1677798"/>
                <a:gd name="connsiteY21" fmla="*/ 469784 h 1182848"/>
                <a:gd name="connsiteX22" fmla="*/ 360727 w 1677798"/>
                <a:gd name="connsiteY22" fmla="*/ 503340 h 1182848"/>
                <a:gd name="connsiteX23" fmla="*/ 243281 w 1677798"/>
                <a:gd name="connsiteY23" fmla="*/ 327171 h 11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7798" h="1182848">
                  <a:moveTo>
                    <a:pt x="243281" y="327171"/>
                  </a:moveTo>
                  <a:lnTo>
                    <a:pt x="0" y="587230"/>
                  </a:lnTo>
                  <a:lnTo>
                    <a:pt x="234892" y="578841"/>
                  </a:lnTo>
                  <a:lnTo>
                    <a:pt x="268448" y="822122"/>
                  </a:lnTo>
                  <a:lnTo>
                    <a:pt x="444617" y="998290"/>
                  </a:lnTo>
                  <a:lnTo>
                    <a:pt x="503340" y="1149292"/>
                  </a:lnTo>
                  <a:lnTo>
                    <a:pt x="738231" y="1182848"/>
                  </a:lnTo>
                  <a:lnTo>
                    <a:pt x="956345" y="1107347"/>
                  </a:lnTo>
                  <a:lnTo>
                    <a:pt x="1040235" y="880844"/>
                  </a:lnTo>
                  <a:lnTo>
                    <a:pt x="956345" y="679509"/>
                  </a:lnTo>
                  <a:lnTo>
                    <a:pt x="1023457" y="612397"/>
                  </a:lnTo>
                  <a:lnTo>
                    <a:pt x="1107347" y="763399"/>
                  </a:lnTo>
                  <a:lnTo>
                    <a:pt x="1283516" y="922789"/>
                  </a:lnTo>
                  <a:lnTo>
                    <a:pt x="1560353" y="855677"/>
                  </a:lnTo>
                  <a:lnTo>
                    <a:pt x="1677798" y="738232"/>
                  </a:lnTo>
                  <a:lnTo>
                    <a:pt x="1661020" y="553674"/>
                  </a:lnTo>
                  <a:lnTo>
                    <a:pt x="1610687" y="377505"/>
                  </a:lnTo>
                  <a:lnTo>
                    <a:pt x="1518408" y="67112"/>
                  </a:lnTo>
                  <a:lnTo>
                    <a:pt x="1224793" y="109057"/>
                  </a:lnTo>
                  <a:lnTo>
                    <a:pt x="989901" y="0"/>
                  </a:lnTo>
                  <a:lnTo>
                    <a:pt x="545285" y="125835"/>
                  </a:lnTo>
                  <a:lnTo>
                    <a:pt x="469784" y="469784"/>
                  </a:lnTo>
                  <a:lnTo>
                    <a:pt x="360727" y="503340"/>
                  </a:lnTo>
                  <a:lnTo>
                    <a:pt x="243281" y="32717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5"/>
              <a:extLst>
                <a:ext uri="{FF2B5EF4-FFF2-40B4-BE49-F238E27FC236}">
                  <a16:creationId xmlns:a16="http://schemas.microsoft.com/office/drawing/2014/main" id="{FB7CAE7E-1738-4D34-9C78-E5ABEF47FF58}"/>
                </a:ext>
              </a:extLst>
            </p:cNvPr>
            <p:cNvSpPr/>
            <p:nvPr/>
          </p:nvSpPr>
          <p:spPr>
            <a:xfrm>
              <a:off x="7264866" y="3238150"/>
              <a:ext cx="1359017" cy="1157681"/>
            </a:xfrm>
            <a:custGeom>
              <a:avLst/>
              <a:gdLst>
                <a:gd name="connsiteX0" fmla="*/ 947956 w 1359017"/>
                <a:gd name="connsiteY0" fmla="*/ 142613 h 1157681"/>
                <a:gd name="connsiteX1" fmla="*/ 906011 w 1359017"/>
                <a:gd name="connsiteY1" fmla="*/ 0 h 1157681"/>
                <a:gd name="connsiteX2" fmla="*/ 486562 w 1359017"/>
                <a:gd name="connsiteY2" fmla="*/ 8389 h 1157681"/>
                <a:gd name="connsiteX3" fmla="*/ 427839 w 1359017"/>
                <a:gd name="connsiteY3" fmla="*/ 83890 h 1157681"/>
                <a:gd name="connsiteX4" fmla="*/ 276837 w 1359017"/>
                <a:gd name="connsiteY4" fmla="*/ 100668 h 1157681"/>
                <a:gd name="connsiteX5" fmla="*/ 260059 w 1359017"/>
                <a:gd name="connsiteY5" fmla="*/ 201336 h 1157681"/>
                <a:gd name="connsiteX6" fmla="*/ 58723 w 1359017"/>
                <a:gd name="connsiteY6" fmla="*/ 302004 h 1157681"/>
                <a:gd name="connsiteX7" fmla="*/ 0 w 1359017"/>
                <a:gd name="connsiteY7" fmla="*/ 595619 h 1157681"/>
                <a:gd name="connsiteX8" fmla="*/ 8389 w 1359017"/>
                <a:gd name="connsiteY8" fmla="*/ 855678 h 1157681"/>
                <a:gd name="connsiteX9" fmla="*/ 159391 w 1359017"/>
                <a:gd name="connsiteY9" fmla="*/ 964734 h 1157681"/>
                <a:gd name="connsiteX10" fmla="*/ 578840 w 1359017"/>
                <a:gd name="connsiteY10" fmla="*/ 1157681 h 1157681"/>
                <a:gd name="connsiteX11" fmla="*/ 763398 w 1359017"/>
                <a:gd name="connsiteY11" fmla="*/ 1149292 h 1157681"/>
                <a:gd name="connsiteX12" fmla="*/ 922789 w 1359017"/>
                <a:gd name="connsiteY12" fmla="*/ 1057013 h 1157681"/>
                <a:gd name="connsiteX13" fmla="*/ 1090569 w 1359017"/>
                <a:gd name="connsiteY13" fmla="*/ 1006679 h 1157681"/>
                <a:gd name="connsiteX14" fmla="*/ 1317072 w 1359017"/>
                <a:gd name="connsiteY14" fmla="*/ 906011 h 1157681"/>
                <a:gd name="connsiteX15" fmla="*/ 1359017 w 1359017"/>
                <a:gd name="connsiteY15" fmla="*/ 486562 h 1157681"/>
                <a:gd name="connsiteX16" fmla="*/ 1333850 w 1359017"/>
                <a:gd name="connsiteY16" fmla="*/ 402672 h 1157681"/>
                <a:gd name="connsiteX17" fmla="*/ 1249960 w 1359017"/>
                <a:gd name="connsiteY17" fmla="*/ 343949 h 1157681"/>
                <a:gd name="connsiteX18" fmla="*/ 1216404 w 1359017"/>
                <a:gd name="connsiteY18" fmla="*/ 176169 h 1157681"/>
                <a:gd name="connsiteX19" fmla="*/ 947956 w 1359017"/>
                <a:gd name="connsiteY19" fmla="*/ 142613 h 115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9017" h="1157681">
                  <a:moveTo>
                    <a:pt x="947956" y="142613"/>
                  </a:moveTo>
                  <a:lnTo>
                    <a:pt x="906011" y="0"/>
                  </a:lnTo>
                  <a:lnTo>
                    <a:pt x="486562" y="8389"/>
                  </a:lnTo>
                  <a:lnTo>
                    <a:pt x="427839" y="83890"/>
                  </a:lnTo>
                  <a:lnTo>
                    <a:pt x="276837" y="100668"/>
                  </a:lnTo>
                  <a:lnTo>
                    <a:pt x="260059" y="201336"/>
                  </a:lnTo>
                  <a:lnTo>
                    <a:pt x="58723" y="302004"/>
                  </a:lnTo>
                  <a:lnTo>
                    <a:pt x="0" y="595619"/>
                  </a:lnTo>
                  <a:lnTo>
                    <a:pt x="8389" y="855678"/>
                  </a:lnTo>
                  <a:lnTo>
                    <a:pt x="159391" y="964734"/>
                  </a:lnTo>
                  <a:lnTo>
                    <a:pt x="578840" y="1157681"/>
                  </a:lnTo>
                  <a:lnTo>
                    <a:pt x="763398" y="1149292"/>
                  </a:lnTo>
                  <a:lnTo>
                    <a:pt x="922789" y="1057013"/>
                  </a:lnTo>
                  <a:lnTo>
                    <a:pt x="1090569" y="1006679"/>
                  </a:lnTo>
                  <a:lnTo>
                    <a:pt x="1317072" y="906011"/>
                  </a:lnTo>
                  <a:lnTo>
                    <a:pt x="1359017" y="486562"/>
                  </a:lnTo>
                  <a:lnTo>
                    <a:pt x="1333850" y="402672"/>
                  </a:lnTo>
                  <a:lnTo>
                    <a:pt x="1249960" y="343949"/>
                  </a:lnTo>
                  <a:lnTo>
                    <a:pt x="1216404" y="176169"/>
                  </a:lnTo>
                  <a:lnTo>
                    <a:pt x="947956" y="14261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5"/>
              <a:extLst>
                <a:ext uri="{FF2B5EF4-FFF2-40B4-BE49-F238E27FC236}">
                  <a16:creationId xmlns:a16="http://schemas.microsoft.com/office/drawing/2014/main" id="{1D81A7F1-1C56-41D3-825D-1B810D5DBD2F}"/>
                </a:ext>
              </a:extLst>
            </p:cNvPr>
            <p:cNvSpPr/>
            <p:nvPr/>
          </p:nvSpPr>
          <p:spPr>
            <a:xfrm>
              <a:off x="4857226" y="3221372"/>
              <a:ext cx="1610686" cy="1174459"/>
            </a:xfrm>
            <a:custGeom>
              <a:avLst/>
              <a:gdLst>
                <a:gd name="connsiteX0" fmla="*/ 755009 w 1610686"/>
                <a:gd name="connsiteY0" fmla="*/ 67112 h 1174459"/>
                <a:gd name="connsiteX1" fmla="*/ 536895 w 1610686"/>
                <a:gd name="connsiteY1" fmla="*/ 92279 h 1174459"/>
                <a:gd name="connsiteX2" fmla="*/ 268447 w 1610686"/>
                <a:gd name="connsiteY2" fmla="*/ 0 h 1174459"/>
                <a:gd name="connsiteX3" fmla="*/ 167780 w 1610686"/>
                <a:gd name="connsiteY3" fmla="*/ 50334 h 1174459"/>
                <a:gd name="connsiteX4" fmla="*/ 83890 w 1610686"/>
                <a:gd name="connsiteY4" fmla="*/ 268448 h 1174459"/>
                <a:gd name="connsiteX5" fmla="*/ 0 w 1610686"/>
                <a:gd name="connsiteY5" fmla="*/ 478173 h 1174459"/>
                <a:gd name="connsiteX6" fmla="*/ 50334 w 1610686"/>
                <a:gd name="connsiteY6" fmla="*/ 671120 h 1174459"/>
                <a:gd name="connsiteX7" fmla="*/ 142613 w 1610686"/>
                <a:gd name="connsiteY7" fmla="*/ 771788 h 1174459"/>
                <a:gd name="connsiteX8" fmla="*/ 436227 w 1610686"/>
                <a:gd name="connsiteY8" fmla="*/ 713065 h 1174459"/>
                <a:gd name="connsiteX9" fmla="*/ 679508 w 1610686"/>
                <a:gd name="connsiteY9" fmla="*/ 796955 h 1174459"/>
                <a:gd name="connsiteX10" fmla="*/ 755009 w 1610686"/>
                <a:gd name="connsiteY10" fmla="*/ 805344 h 1174459"/>
                <a:gd name="connsiteX11" fmla="*/ 822121 w 1610686"/>
                <a:gd name="connsiteY11" fmla="*/ 880845 h 1174459"/>
                <a:gd name="connsiteX12" fmla="*/ 847288 w 1610686"/>
                <a:gd name="connsiteY12" fmla="*/ 1048624 h 1174459"/>
                <a:gd name="connsiteX13" fmla="*/ 872455 w 1610686"/>
                <a:gd name="connsiteY13" fmla="*/ 1140903 h 1174459"/>
                <a:gd name="connsiteX14" fmla="*/ 1023457 w 1610686"/>
                <a:gd name="connsiteY14" fmla="*/ 1174459 h 1174459"/>
                <a:gd name="connsiteX15" fmla="*/ 1208014 w 1610686"/>
                <a:gd name="connsiteY15" fmla="*/ 1149292 h 1174459"/>
                <a:gd name="connsiteX16" fmla="*/ 1350627 w 1610686"/>
                <a:gd name="connsiteY16" fmla="*/ 981512 h 1174459"/>
                <a:gd name="connsiteX17" fmla="*/ 1375794 w 1610686"/>
                <a:gd name="connsiteY17" fmla="*/ 897622 h 1174459"/>
                <a:gd name="connsiteX18" fmla="*/ 1526796 w 1610686"/>
                <a:gd name="connsiteY18" fmla="*/ 830511 h 1174459"/>
                <a:gd name="connsiteX19" fmla="*/ 1610686 w 1610686"/>
                <a:gd name="connsiteY19" fmla="*/ 629175 h 1174459"/>
                <a:gd name="connsiteX20" fmla="*/ 1233181 w 1610686"/>
                <a:gd name="connsiteY20" fmla="*/ 251670 h 1174459"/>
                <a:gd name="connsiteX21" fmla="*/ 755009 w 1610686"/>
                <a:gd name="connsiteY21" fmla="*/ 67112 h 117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10686" h="1174459">
                  <a:moveTo>
                    <a:pt x="755009" y="67112"/>
                  </a:moveTo>
                  <a:lnTo>
                    <a:pt x="536895" y="92279"/>
                  </a:lnTo>
                  <a:lnTo>
                    <a:pt x="268447" y="0"/>
                  </a:lnTo>
                  <a:lnTo>
                    <a:pt x="167780" y="50334"/>
                  </a:lnTo>
                  <a:lnTo>
                    <a:pt x="83890" y="268448"/>
                  </a:lnTo>
                  <a:lnTo>
                    <a:pt x="0" y="478173"/>
                  </a:lnTo>
                  <a:lnTo>
                    <a:pt x="50334" y="671120"/>
                  </a:lnTo>
                  <a:lnTo>
                    <a:pt x="142613" y="771788"/>
                  </a:lnTo>
                  <a:lnTo>
                    <a:pt x="436227" y="713065"/>
                  </a:lnTo>
                  <a:lnTo>
                    <a:pt x="679508" y="796955"/>
                  </a:lnTo>
                  <a:lnTo>
                    <a:pt x="755009" y="805344"/>
                  </a:lnTo>
                  <a:lnTo>
                    <a:pt x="822121" y="880845"/>
                  </a:lnTo>
                  <a:lnTo>
                    <a:pt x="847288" y="1048624"/>
                  </a:lnTo>
                  <a:lnTo>
                    <a:pt x="872455" y="1140903"/>
                  </a:lnTo>
                  <a:lnTo>
                    <a:pt x="1023457" y="1174459"/>
                  </a:lnTo>
                  <a:lnTo>
                    <a:pt x="1208014" y="1149292"/>
                  </a:lnTo>
                  <a:lnTo>
                    <a:pt x="1350627" y="981512"/>
                  </a:lnTo>
                  <a:lnTo>
                    <a:pt x="1375794" y="897622"/>
                  </a:lnTo>
                  <a:lnTo>
                    <a:pt x="1526796" y="830511"/>
                  </a:lnTo>
                  <a:lnTo>
                    <a:pt x="1610686" y="629175"/>
                  </a:lnTo>
                  <a:lnTo>
                    <a:pt x="1233181" y="251670"/>
                  </a:lnTo>
                  <a:lnTo>
                    <a:pt x="755009" y="6711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6"/>
              <a:extLst>
                <a:ext uri="{FF2B5EF4-FFF2-40B4-BE49-F238E27FC236}">
                  <a16:creationId xmlns:a16="http://schemas.microsoft.com/office/drawing/2014/main" id="{208CB327-FA08-4EB9-88DB-2D21C0924D4F}"/>
                </a:ext>
              </a:extLst>
            </p:cNvPr>
            <p:cNvSpPr/>
            <p:nvPr/>
          </p:nvSpPr>
          <p:spPr>
            <a:xfrm>
              <a:off x="2466363" y="3179428"/>
              <a:ext cx="1728132" cy="1124124"/>
            </a:xfrm>
            <a:custGeom>
              <a:avLst/>
              <a:gdLst>
                <a:gd name="connsiteX0" fmla="*/ 1493241 w 1728132"/>
                <a:gd name="connsiteY0" fmla="*/ 142612 h 1124124"/>
                <a:gd name="connsiteX1" fmla="*/ 1090569 w 1728132"/>
                <a:gd name="connsiteY1" fmla="*/ 167779 h 1124124"/>
                <a:gd name="connsiteX2" fmla="*/ 1073791 w 1728132"/>
                <a:gd name="connsiteY2" fmla="*/ 0 h 1124124"/>
                <a:gd name="connsiteX3" fmla="*/ 704676 w 1728132"/>
                <a:gd name="connsiteY3" fmla="*/ 0 h 1124124"/>
                <a:gd name="connsiteX4" fmla="*/ 520118 w 1728132"/>
                <a:gd name="connsiteY4" fmla="*/ 151001 h 1124124"/>
                <a:gd name="connsiteX5" fmla="*/ 343949 w 1728132"/>
                <a:gd name="connsiteY5" fmla="*/ 151001 h 1124124"/>
                <a:gd name="connsiteX6" fmla="*/ 167780 w 1728132"/>
                <a:gd name="connsiteY6" fmla="*/ 234891 h 1124124"/>
                <a:gd name="connsiteX7" fmla="*/ 125835 w 1728132"/>
                <a:gd name="connsiteY7" fmla="*/ 285225 h 1124124"/>
                <a:gd name="connsiteX8" fmla="*/ 142613 w 1728132"/>
                <a:gd name="connsiteY8" fmla="*/ 520117 h 1124124"/>
                <a:gd name="connsiteX9" fmla="*/ 67112 w 1728132"/>
                <a:gd name="connsiteY9" fmla="*/ 587229 h 1124124"/>
                <a:gd name="connsiteX10" fmla="*/ 0 w 1728132"/>
                <a:gd name="connsiteY10" fmla="*/ 738231 h 1124124"/>
                <a:gd name="connsiteX11" fmla="*/ 33556 w 1728132"/>
                <a:gd name="connsiteY11" fmla="*/ 973122 h 1124124"/>
                <a:gd name="connsiteX12" fmla="*/ 209725 w 1728132"/>
                <a:gd name="connsiteY12" fmla="*/ 1098957 h 1124124"/>
                <a:gd name="connsiteX13" fmla="*/ 419450 w 1728132"/>
                <a:gd name="connsiteY13" fmla="*/ 1124124 h 1124124"/>
                <a:gd name="connsiteX14" fmla="*/ 570452 w 1728132"/>
                <a:gd name="connsiteY14" fmla="*/ 1073790 h 1124124"/>
                <a:gd name="connsiteX15" fmla="*/ 662731 w 1728132"/>
                <a:gd name="connsiteY15" fmla="*/ 1006678 h 1124124"/>
                <a:gd name="connsiteX16" fmla="*/ 721454 w 1728132"/>
                <a:gd name="connsiteY16" fmla="*/ 939566 h 1124124"/>
                <a:gd name="connsiteX17" fmla="*/ 780176 w 1728132"/>
                <a:gd name="connsiteY17" fmla="*/ 838899 h 1124124"/>
                <a:gd name="connsiteX18" fmla="*/ 796954 w 1728132"/>
                <a:gd name="connsiteY18" fmla="*/ 721453 h 1124124"/>
                <a:gd name="connsiteX19" fmla="*/ 906011 w 1728132"/>
                <a:gd name="connsiteY19" fmla="*/ 721453 h 1124124"/>
                <a:gd name="connsiteX20" fmla="*/ 964734 w 1728132"/>
                <a:gd name="connsiteY20" fmla="*/ 872455 h 1124124"/>
                <a:gd name="connsiteX21" fmla="*/ 1057013 w 1728132"/>
                <a:gd name="connsiteY21" fmla="*/ 964733 h 1124124"/>
                <a:gd name="connsiteX22" fmla="*/ 1224793 w 1728132"/>
                <a:gd name="connsiteY22" fmla="*/ 1048623 h 1124124"/>
                <a:gd name="connsiteX23" fmla="*/ 1417740 w 1728132"/>
                <a:gd name="connsiteY23" fmla="*/ 1124124 h 1124124"/>
                <a:gd name="connsiteX24" fmla="*/ 1635854 w 1728132"/>
                <a:gd name="connsiteY24" fmla="*/ 1048623 h 1124124"/>
                <a:gd name="connsiteX25" fmla="*/ 1728132 w 1728132"/>
                <a:gd name="connsiteY25" fmla="*/ 838899 h 1124124"/>
                <a:gd name="connsiteX26" fmla="*/ 1728132 w 1728132"/>
                <a:gd name="connsiteY26" fmla="*/ 654341 h 1124124"/>
                <a:gd name="connsiteX27" fmla="*/ 1686187 w 1728132"/>
                <a:gd name="connsiteY27" fmla="*/ 578840 h 1124124"/>
                <a:gd name="connsiteX28" fmla="*/ 1577131 w 1728132"/>
                <a:gd name="connsiteY28" fmla="*/ 486561 h 1124124"/>
                <a:gd name="connsiteX29" fmla="*/ 1535186 w 1728132"/>
                <a:gd name="connsiteY29" fmla="*/ 461394 h 1124124"/>
                <a:gd name="connsiteX30" fmla="*/ 1551964 w 1728132"/>
                <a:gd name="connsiteY30" fmla="*/ 192946 h 1124124"/>
                <a:gd name="connsiteX31" fmla="*/ 1493241 w 1728132"/>
                <a:gd name="connsiteY31" fmla="*/ 142612 h 112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28132" h="1124124">
                  <a:moveTo>
                    <a:pt x="1493241" y="142612"/>
                  </a:moveTo>
                  <a:lnTo>
                    <a:pt x="1090569" y="167779"/>
                  </a:lnTo>
                  <a:lnTo>
                    <a:pt x="1073791" y="0"/>
                  </a:lnTo>
                  <a:lnTo>
                    <a:pt x="704676" y="0"/>
                  </a:lnTo>
                  <a:lnTo>
                    <a:pt x="520118" y="151001"/>
                  </a:lnTo>
                  <a:lnTo>
                    <a:pt x="343949" y="151001"/>
                  </a:lnTo>
                  <a:lnTo>
                    <a:pt x="167780" y="234891"/>
                  </a:lnTo>
                  <a:lnTo>
                    <a:pt x="125835" y="285225"/>
                  </a:lnTo>
                  <a:lnTo>
                    <a:pt x="142613" y="520117"/>
                  </a:lnTo>
                  <a:lnTo>
                    <a:pt x="67112" y="587229"/>
                  </a:lnTo>
                  <a:lnTo>
                    <a:pt x="0" y="738231"/>
                  </a:lnTo>
                  <a:lnTo>
                    <a:pt x="33556" y="973122"/>
                  </a:lnTo>
                  <a:lnTo>
                    <a:pt x="209725" y="1098957"/>
                  </a:lnTo>
                  <a:lnTo>
                    <a:pt x="419450" y="1124124"/>
                  </a:lnTo>
                  <a:lnTo>
                    <a:pt x="570452" y="1073790"/>
                  </a:lnTo>
                  <a:cubicBezTo>
                    <a:pt x="652534" y="1019069"/>
                    <a:pt x="624565" y="1044844"/>
                    <a:pt x="662731" y="1006678"/>
                  </a:cubicBezTo>
                  <a:lnTo>
                    <a:pt x="721454" y="939566"/>
                  </a:lnTo>
                  <a:lnTo>
                    <a:pt x="780176" y="838899"/>
                  </a:lnTo>
                  <a:lnTo>
                    <a:pt x="796954" y="721453"/>
                  </a:lnTo>
                  <a:lnTo>
                    <a:pt x="906011" y="721453"/>
                  </a:lnTo>
                  <a:lnTo>
                    <a:pt x="964734" y="872455"/>
                  </a:lnTo>
                  <a:lnTo>
                    <a:pt x="1057013" y="964733"/>
                  </a:lnTo>
                  <a:lnTo>
                    <a:pt x="1224793" y="1048623"/>
                  </a:lnTo>
                  <a:lnTo>
                    <a:pt x="1417740" y="1124124"/>
                  </a:lnTo>
                  <a:lnTo>
                    <a:pt x="1635854" y="1048623"/>
                  </a:lnTo>
                  <a:lnTo>
                    <a:pt x="1728132" y="838899"/>
                  </a:lnTo>
                  <a:lnTo>
                    <a:pt x="1728132" y="654341"/>
                  </a:lnTo>
                  <a:lnTo>
                    <a:pt x="1686187" y="578840"/>
                  </a:lnTo>
                  <a:lnTo>
                    <a:pt x="1577131" y="486561"/>
                  </a:lnTo>
                  <a:lnTo>
                    <a:pt x="1535186" y="461394"/>
                  </a:lnTo>
                  <a:lnTo>
                    <a:pt x="1551964" y="192946"/>
                  </a:lnTo>
                  <a:lnTo>
                    <a:pt x="1493241" y="14261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6"/>
              <a:extLst>
                <a:ext uri="{FF2B5EF4-FFF2-40B4-BE49-F238E27FC236}">
                  <a16:creationId xmlns:a16="http://schemas.microsoft.com/office/drawing/2014/main" id="{6BA7A804-5CEC-44CB-9145-312F2A7E156A}"/>
                </a:ext>
              </a:extLst>
            </p:cNvPr>
            <p:cNvSpPr/>
            <p:nvPr/>
          </p:nvSpPr>
          <p:spPr>
            <a:xfrm>
              <a:off x="377505" y="3229761"/>
              <a:ext cx="1627464" cy="1124125"/>
            </a:xfrm>
            <a:custGeom>
              <a:avLst/>
              <a:gdLst>
                <a:gd name="connsiteX0" fmla="*/ 1132513 w 1627464"/>
                <a:gd name="connsiteY0" fmla="*/ 167780 h 1124125"/>
                <a:gd name="connsiteX1" fmla="*/ 1048623 w 1627464"/>
                <a:gd name="connsiteY1" fmla="*/ 0 h 1124125"/>
                <a:gd name="connsiteX2" fmla="*/ 545284 w 1627464"/>
                <a:gd name="connsiteY2" fmla="*/ 8389 h 1124125"/>
                <a:gd name="connsiteX3" fmla="*/ 520117 w 1627464"/>
                <a:gd name="connsiteY3" fmla="*/ 75501 h 1124125"/>
                <a:gd name="connsiteX4" fmla="*/ 427838 w 1627464"/>
                <a:gd name="connsiteY4" fmla="*/ 75501 h 1124125"/>
                <a:gd name="connsiteX5" fmla="*/ 343948 w 1627464"/>
                <a:gd name="connsiteY5" fmla="*/ 142613 h 1124125"/>
                <a:gd name="connsiteX6" fmla="*/ 184557 w 1627464"/>
                <a:gd name="connsiteY6" fmla="*/ 293615 h 1124125"/>
                <a:gd name="connsiteX7" fmla="*/ 75501 w 1627464"/>
                <a:gd name="connsiteY7" fmla="*/ 511729 h 1124125"/>
                <a:gd name="connsiteX8" fmla="*/ 16778 w 1627464"/>
                <a:gd name="connsiteY8" fmla="*/ 704676 h 1124125"/>
                <a:gd name="connsiteX9" fmla="*/ 0 w 1627464"/>
                <a:gd name="connsiteY9" fmla="*/ 872456 h 1124125"/>
                <a:gd name="connsiteX10" fmla="*/ 83889 w 1627464"/>
                <a:gd name="connsiteY10" fmla="*/ 1015068 h 1124125"/>
                <a:gd name="connsiteX11" fmla="*/ 293614 w 1627464"/>
                <a:gd name="connsiteY11" fmla="*/ 1031846 h 1124125"/>
                <a:gd name="connsiteX12" fmla="*/ 461394 w 1627464"/>
                <a:gd name="connsiteY12" fmla="*/ 956345 h 1124125"/>
                <a:gd name="connsiteX13" fmla="*/ 654341 w 1627464"/>
                <a:gd name="connsiteY13" fmla="*/ 1098958 h 1124125"/>
                <a:gd name="connsiteX14" fmla="*/ 847288 w 1627464"/>
                <a:gd name="connsiteY14" fmla="*/ 1124125 h 1124125"/>
                <a:gd name="connsiteX15" fmla="*/ 981512 w 1627464"/>
                <a:gd name="connsiteY15" fmla="*/ 1107347 h 1124125"/>
                <a:gd name="connsiteX16" fmla="*/ 1048623 w 1627464"/>
                <a:gd name="connsiteY16" fmla="*/ 1040235 h 1124125"/>
                <a:gd name="connsiteX17" fmla="*/ 1073790 w 1627464"/>
                <a:gd name="connsiteY17" fmla="*/ 973123 h 1124125"/>
                <a:gd name="connsiteX18" fmla="*/ 1090568 w 1627464"/>
                <a:gd name="connsiteY18" fmla="*/ 939567 h 1124125"/>
                <a:gd name="connsiteX19" fmla="*/ 1115735 w 1627464"/>
                <a:gd name="connsiteY19" fmla="*/ 830511 h 1124125"/>
                <a:gd name="connsiteX20" fmla="*/ 1266737 w 1627464"/>
                <a:gd name="connsiteY20" fmla="*/ 964734 h 1124125"/>
                <a:gd name="connsiteX21" fmla="*/ 1459684 w 1627464"/>
                <a:gd name="connsiteY21" fmla="*/ 973123 h 1124125"/>
                <a:gd name="connsiteX22" fmla="*/ 1551963 w 1627464"/>
                <a:gd name="connsiteY22" fmla="*/ 914400 h 1124125"/>
                <a:gd name="connsiteX23" fmla="*/ 1627464 w 1627464"/>
                <a:gd name="connsiteY23" fmla="*/ 713065 h 1124125"/>
                <a:gd name="connsiteX24" fmla="*/ 1602297 w 1627464"/>
                <a:gd name="connsiteY24" fmla="*/ 562063 h 1124125"/>
                <a:gd name="connsiteX25" fmla="*/ 1493240 w 1627464"/>
                <a:gd name="connsiteY25" fmla="*/ 478173 h 1124125"/>
                <a:gd name="connsiteX26" fmla="*/ 1501629 w 1627464"/>
                <a:gd name="connsiteY26" fmla="*/ 184558 h 1124125"/>
                <a:gd name="connsiteX27" fmla="*/ 1132513 w 1627464"/>
                <a:gd name="connsiteY27" fmla="*/ 167780 h 11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27464" h="1124125">
                  <a:moveTo>
                    <a:pt x="1132513" y="167780"/>
                  </a:moveTo>
                  <a:lnTo>
                    <a:pt x="1048623" y="0"/>
                  </a:lnTo>
                  <a:lnTo>
                    <a:pt x="545284" y="8389"/>
                  </a:lnTo>
                  <a:lnTo>
                    <a:pt x="520117" y="75501"/>
                  </a:lnTo>
                  <a:lnTo>
                    <a:pt x="427838" y="75501"/>
                  </a:lnTo>
                  <a:lnTo>
                    <a:pt x="343948" y="142613"/>
                  </a:lnTo>
                  <a:lnTo>
                    <a:pt x="184557" y="293615"/>
                  </a:lnTo>
                  <a:lnTo>
                    <a:pt x="75501" y="511729"/>
                  </a:lnTo>
                  <a:lnTo>
                    <a:pt x="16778" y="704676"/>
                  </a:lnTo>
                  <a:lnTo>
                    <a:pt x="0" y="872456"/>
                  </a:lnTo>
                  <a:lnTo>
                    <a:pt x="83889" y="1015068"/>
                  </a:lnTo>
                  <a:lnTo>
                    <a:pt x="293614" y="1031846"/>
                  </a:lnTo>
                  <a:lnTo>
                    <a:pt x="461394" y="956345"/>
                  </a:lnTo>
                  <a:lnTo>
                    <a:pt x="654341" y="1098958"/>
                  </a:lnTo>
                  <a:lnTo>
                    <a:pt x="847288" y="1124125"/>
                  </a:lnTo>
                  <a:lnTo>
                    <a:pt x="981512" y="1107347"/>
                  </a:lnTo>
                  <a:lnTo>
                    <a:pt x="1048623" y="1040235"/>
                  </a:lnTo>
                  <a:cubicBezTo>
                    <a:pt x="1057012" y="1017864"/>
                    <a:pt x="1064601" y="995177"/>
                    <a:pt x="1073790" y="973123"/>
                  </a:cubicBezTo>
                  <a:cubicBezTo>
                    <a:pt x="1078600" y="961579"/>
                    <a:pt x="1090568" y="939567"/>
                    <a:pt x="1090568" y="939567"/>
                  </a:cubicBezTo>
                  <a:lnTo>
                    <a:pt x="1115735" y="830511"/>
                  </a:lnTo>
                  <a:lnTo>
                    <a:pt x="1266737" y="964734"/>
                  </a:lnTo>
                  <a:lnTo>
                    <a:pt x="1459684" y="973123"/>
                  </a:lnTo>
                  <a:lnTo>
                    <a:pt x="1551963" y="914400"/>
                  </a:lnTo>
                  <a:lnTo>
                    <a:pt x="1627464" y="713065"/>
                  </a:lnTo>
                  <a:lnTo>
                    <a:pt x="1602297" y="562063"/>
                  </a:lnTo>
                  <a:lnTo>
                    <a:pt x="1493240" y="478173"/>
                  </a:lnTo>
                  <a:lnTo>
                    <a:pt x="1501629" y="184558"/>
                  </a:lnTo>
                  <a:lnTo>
                    <a:pt x="1132513" y="16778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6"/>
              <a:extLst>
                <a:ext uri="{FF2B5EF4-FFF2-40B4-BE49-F238E27FC236}">
                  <a16:creationId xmlns:a16="http://schemas.microsoft.com/office/drawing/2014/main" id="{B6C4B3C7-7287-4B8E-A4C2-6E9FCE33A074}"/>
                </a:ext>
              </a:extLst>
            </p:cNvPr>
            <p:cNvSpPr/>
            <p:nvPr/>
          </p:nvSpPr>
          <p:spPr>
            <a:xfrm>
              <a:off x="478172" y="4974672"/>
              <a:ext cx="1661021" cy="1551963"/>
            </a:xfrm>
            <a:custGeom>
              <a:avLst/>
              <a:gdLst>
                <a:gd name="connsiteX0" fmla="*/ 872456 w 1661021"/>
                <a:gd name="connsiteY0" fmla="*/ 0 h 1551963"/>
                <a:gd name="connsiteX1" fmla="*/ 704676 w 1661021"/>
                <a:gd name="connsiteY1" fmla="*/ 159390 h 1551963"/>
                <a:gd name="connsiteX2" fmla="*/ 545285 w 1661021"/>
                <a:gd name="connsiteY2" fmla="*/ 125834 h 1551963"/>
                <a:gd name="connsiteX3" fmla="*/ 486562 w 1661021"/>
                <a:gd name="connsiteY3" fmla="*/ 142612 h 1551963"/>
                <a:gd name="connsiteX4" fmla="*/ 494951 w 1661021"/>
                <a:gd name="connsiteY4" fmla="*/ 251669 h 1551963"/>
                <a:gd name="connsiteX5" fmla="*/ 411061 w 1661021"/>
                <a:gd name="connsiteY5" fmla="*/ 385893 h 1551963"/>
                <a:gd name="connsiteX6" fmla="*/ 411061 w 1661021"/>
                <a:gd name="connsiteY6" fmla="*/ 528506 h 1551963"/>
                <a:gd name="connsiteX7" fmla="*/ 302004 w 1661021"/>
                <a:gd name="connsiteY7" fmla="*/ 612396 h 1551963"/>
                <a:gd name="connsiteX8" fmla="*/ 151002 w 1661021"/>
                <a:gd name="connsiteY8" fmla="*/ 645952 h 1551963"/>
                <a:gd name="connsiteX9" fmla="*/ 33556 w 1661021"/>
                <a:gd name="connsiteY9" fmla="*/ 746620 h 1551963"/>
                <a:gd name="connsiteX10" fmla="*/ 0 w 1661021"/>
                <a:gd name="connsiteY10" fmla="*/ 872455 h 1551963"/>
                <a:gd name="connsiteX11" fmla="*/ 25167 w 1661021"/>
                <a:gd name="connsiteY11" fmla="*/ 1040234 h 1551963"/>
                <a:gd name="connsiteX12" fmla="*/ 109057 w 1661021"/>
                <a:gd name="connsiteY12" fmla="*/ 1115735 h 1551963"/>
                <a:gd name="connsiteX13" fmla="*/ 302004 w 1661021"/>
                <a:gd name="connsiteY13" fmla="*/ 1166069 h 1551963"/>
                <a:gd name="connsiteX14" fmla="*/ 419450 w 1661021"/>
                <a:gd name="connsiteY14" fmla="*/ 1082179 h 1551963"/>
                <a:gd name="connsiteX15" fmla="*/ 671120 w 1661021"/>
                <a:gd name="connsiteY15" fmla="*/ 1166069 h 1551963"/>
                <a:gd name="connsiteX16" fmla="*/ 746621 w 1661021"/>
                <a:gd name="connsiteY16" fmla="*/ 1166069 h 1551963"/>
                <a:gd name="connsiteX17" fmla="*/ 746621 w 1661021"/>
                <a:gd name="connsiteY17" fmla="*/ 1283515 h 1551963"/>
                <a:gd name="connsiteX18" fmla="*/ 755010 w 1661021"/>
                <a:gd name="connsiteY18" fmla="*/ 1400961 h 1551963"/>
                <a:gd name="connsiteX19" fmla="*/ 1065402 w 1661021"/>
                <a:gd name="connsiteY19" fmla="*/ 1551963 h 1551963"/>
                <a:gd name="connsiteX20" fmla="*/ 1233182 w 1661021"/>
                <a:gd name="connsiteY20" fmla="*/ 1359016 h 1551963"/>
                <a:gd name="connsiteX21" fmla="*/ 1249960 w 1661021"/>
                <a:gd name="connsiteY21" fmla="*/ 1166069 h 1551963"/>
                <a:gd name="connsiteX22" fmla="*/ 1249960 w 1661021"/>
                <a:gd name="connsiteY22" fmla="*/ 1065401 h 1551963"/>
                <a:gd name="connsiteX23" fmla="*/ 1115736 w 1661021"/>
                <a:gd name="connsiteY23" fmla="*/ 981511 h 1551963"/>
                <a:gd name="connsiteX24" fmla="*/ 1015068 w 1661021"/>
                <a:gd name="connsiteY24" fmla="*/ 973122 h 1551963"/>
                <a:gd name="connsiteX25" fmla="*/ 1023457 w 1661021"/>
                <a:gd name="connsiteY25" fmla="*/ 864066 h 1551963"/>
                <a:gd name="connsiteX26" fmla="*/ 1157681 w 1661021"/>
                <a:gd name="connsiteY26" fmla="*/ 729842 h 1551963"/>
                <a:gd name="connsiteX27" fmla="*/ 1166070 w 1661021"/>
                <a:gd name="connsiteY27" fmla="*/ 855677 h 1551963"/>
                <a:gd name="connsiteX28" fmla="*/ 1325461 w 1661021"/>
                <a:gd name="connsiteY28" fmla="*/ 939567 h 1551963"/>
                <a:gd name="connsiteX29" fmla="*/ 1459685 w 1661021"/>
                <a:gd name="connsiteY29" fmla="*/ 947956 h 1551963"/>
                <a:gd name="connsiteX30" fmla="*/ 1585520 w 1661021"/>
                <a:gd name="connsiteY30" fmla="*/ 914400 h 1551963"/>
                <a:gd name="connsiteX31" fmla="*/ 1635854 w 1661021"/>
                <a:gd name="connsiteY31" fmla="*/ 729842 h 1551963"/>
                <a:gd name="connsiteX32" fmla="*/ 1661021 w 1661021"/>
                <a:gd name="connsiteY32" fmla="*/ 553673 h 1551963"/>
                <a:gd name="connsiteX33" fmla="*/ 1543575 w 1661021"/>
                <a:gd name="connsiteY33" fmla="*/ 453005 h 1551963"/>
                <a:gd name="connsiteX34" fmla="*/ 1468074 w 1661021"/>
                <a:gd name="connsiteY34" fmla="*/ 419449 h 1551963"/>
                <a:gd name="connsiteX35" fmla="*/ 1484852 w 1661021"/>
                <a:gd name="connsiteY35" fmla="*/ 260058 h 1551963"/>
                <a:gd name="connsiteX36" fmla="*/ 1342239 w 1661021"/>
                <a:gd name="connsiteY36" fmla="*/ 151001 h 1551963"/>
                <a:gd name="connsiteX37" fmla="*/ 872456 w 1661021"/>
                <a:gd name="connsiteY37" fmla="*/ 0 h 155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61021" h="1551963">
                  <a:moveTo>
                    <a:pt x="872456" y="0"/>
                  </a:moveTo>
                  <a:lnTo>
                    <a:pt x="704676" y="159390"/>
                  </a:lnTo>
                  <a:lnTo>
                    <a:pt x="545285" y="125834"/>
                  </a:lnTo>
                  <a:lnTo>
                    <a:pt x="486562" y="142612"/>
                  </a:lnTo>
                  <a:lnTo>
                    <a:pt x="494951" y="251669"/>
                  </a:lnTo>
                  <a:lnTo>
                    <a:pt x="411061" y="385893"/>
                  </a:lnTo>
                  <a:lnTo>
                    <a:pt x="411061" y="528506"/>
                  </a:lnTo>
                  <a:lnTo>
                    <a:pt x="302004" y="612396"/>
                  </a:lnTo>
                  <a:lnTo>
                    <a:pt x="151002" y="645952"/>
                  </a:lnTo>
                  <a:lnTo>
                    <a:pt x="33556" y="746620"/>
                  </a:lnTo>
                  <a:lnTo>
                    <a:pt x="0" y="872455"/>
                  </a:lnTo>
                  <a:lnTo>
                    <a:pt x="25167" y="1040234"/>
                  </a:lnTo>
                  <a:lnTo>
                    <a:pt x="109057" y="1115735"/>
                  </a:lnTo>
                  <a:lnTo>
                    <a:pt x="302004" y="1166069"/>
                  </a:lnTo>
                  <a:lnTo>
                    <a:pt x="419450" y="1082179"/>
                  </a:lnTo>
                  <a:lnTo>
                    <a:pt x="671120" y="1166069"/>
                  </a:lnTo>
                  <a:lnTo>
                    <a:pt x="746621" y="1166069"/>
                  </a:lnTo>
                  <a:lnTo>
                    <a:pt x="746621" y="1283515"/>
                  </a:lnTo>
                  <a:lnTo>
                    <a:pt x="755010" y="1400961"/>
                  </a:lnTo>
                  <a:lnTo>
                    <a:pt x="1065402" y="1551963"/>
                  </a:lnTo>
                  <a:lnTo>
                    <a:pt x="1233182" y="1359016"/>
                  </a:lnTo>
                  <a:lnTo>
                    <a:pt x="1249960" y="1166069"/>
                  </a:lnTo>
                  <a:lnTo>
                    <a:pt x="1249960" y="1065401"/>
                  </a:lnTo>
                  <a:lnTo>
                    <a:pt x="1115736" y="981511"/>
                  </a:lnTo>
                  <a:lnTo>
                    <a:pt x="1015068" y="973122"/>
                  </a:lnTo>
                  <a:lnTo>
                    <a:pt x="1023457" y="864066"/>
                  </a:lnTo>
                  <a:lnTo>
                    <a:pt x="1157681" y="729842"/>
                  </a:lnTo>
                  <a:lnTo>
                    <a:pt x="1166070" y="855677"/>
                  </a:lnTo>
                  <a:lnTo>
                    <a:pt x="1325461" y="939567"/>
                  </a:lnTo>
                  <a:lnTo>
                    <a:pt x="1459685" y="947956"/>
                  </a:lnTo>
                  <a:lnTo>
                    <a:pt x="1585520" y="914400"/>
                  </a:lnTo>
                  <a:lnTo>
                    <a:pt x="1635854" y="729842"/>
                  </a:lnTo>
                  <a:lnTo>
                    <a:pt x="1661021" y="553673"/>
                  </a:lnTo>
                  <a:lnTo>
                    <a:pt x="1543575" y="453005"/>
                  </a:lnTo>
                  <a:lnTo>
                    <a:pt x="1468074" y="419449"/>
                  </a:lnTo>
                  <a:lnTo>
                    <a:pt x="1484852" y="260058"/>
                  </a:lnTo>
                  <a:lnTo>
                    <a:pt x="1342239" y="151001"/>
                  </a:lnTo>
                  <a:lnTo>
                    <a:pt x="87245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7"/>
              <a:extLst>
                <a:ext uri="{FF2B5EF4-FFF2-40B4-BE49-F238E27FC236}">
                  <a16:creationId xmlns:a16="http://schemas.microsoft.com/office/drawing/2014/main" id="{2AF6D300-7907-40AE-B9AB-C182B1211292}"/>
                </a:ext>
              </a:extLst>
            </p:cNvPr>
            <p:cNvSpPr/>
            <p:nvPr/>
          </p:nvSpPr>
          <p:spPr>
            <a:xfrm>
              <a:off x="2902591" y="4957894"/>
              <a:ext cx="1711354" cy="1476462"/>
            </a:xfrm>
            <a:custGeom>
              <a:avLst/>
              <a:gdLst>
                <a:gd name="connsiteX0" fmla="*/ 385893 w 1711354"/>
                <a:gd name="connsiteY0" fmla="*/ 159390 h 1476462"/>
                <a:gd name="connsiteX1" fmla="*/ 335559 w 1711354"/>
                <a:gd name="connsiteY1" fmla="*/ 419449 h 1476462"/>
                <a:gd name="connsiteX2" fmla="*/ 251670 w 1711354"/>
                <a:gd name="connsiteY2" fmla="*/ 469783 h 1476462"/>
                <a:gd name="connsiteX3" fmla="*/ 243281 w 1711354"/>
                <a:gd name="connsiteY3" fmla="*/ 578840 h 1476462"/>
                <a:gd name="connsiteX4" fmla="*/ 0 w 1711354"/>
                <a:gd name="connsiteY4" fmla="*/ 713064 h 1476462"/>
                <a:gd name="connsiteX5" fmla="*/ 67112 w 1711354"/>
                <a:gd name="connsiteY5" fmla="*/ 880844 h 1476462"/>
                <a:gd name="connsiteX6" fmla="*/ 302003 w 1711354"/>
                <a:gd name="connsiteY6" fmla="*/ 864066 h 1476462"/>
                <a:gd name="connsiteX7" fmla="*/ 302003 w 1711354"/>
                <a:gd name="connsiteY7" fmla="*/ 973123 h 1476462"/>
                <a:gd name="connsiteX8" fmla="*/ 251670 w 1711354"/>
                <a:gd name="connsiteY8" fmla="*/ 1199625 h 1476462"/>
                <a:gd name="connsiteX9" fmla="*/ 369115 w 1711354"/>
                <a:gd name="connsiteY9" fmla="*/ 1426128 h 1476462"/>
                <a:gd name="connsiteX10" fmla="*/ 620785 w 1711354"/>
                <a:gd name="connsiteY10" fmla="*/ 1476462 h 1476462"/>
                <a:gd name="connsiteX11" fmla="*/ 788565 w 1711354"/>
                <a:gd name="connsiteY11" fmla="*/ 1434517 h 1476462"/>
                <a:gd name="connsiteX12" fmla="*/ 880844 w 1711354"/>
                <a:gd name="connsiteY12" fmla="*/ 1308682 h 1476462"/>
                <a:gd name="connsiteX13" fmla="*/ 889233 w 1711354"/>
                <a:gd name="connsiteY13" fmla="*/ 1132513 h 1476462"/>
                <a:gd name="connsiteX14" fmla="*/ 855677 w 1711354"/>
                <a:gd name="connsiteY14" fmla="*/ 889233 h 1476462"/>
                <a:gd name="connsiteX15" fmla="*/ 1057013 w 1711354"/>
                <a:gd name="connsiteY15" fmla="*/ 755009 h 1476462"/>
                <a:gd name="connsiteX16" fmla="*/ 1266737 w 1711354"/>
                <a:gd name="connsiteY16" fmla="*/ 906011 h 1476462"/>
                <a:gd name="connsiteX17" fmla="*/ 1526796 w 1711354"/>
                <a:gd name="connsiteY17" fmla="*/ 922789 h 1476462"/>
                <a:gd name="connsiteX18" fmla="*/ 1627464 w 1711354"/>
                <a:gd name="connsiteY18" fmla="*/ 838899 h 1476462"/>
                <a:gd name="connsiteX19" fmla="*/ 1694576 w 1711354"/>
                <a:gd name="connsiteY19" fmla="*/ 654341 h 1476462"/>
                <a:gd name="connsiteX20" fmla="*/ 1711354 w 1711354"/>
                <a:gd name="connsiteY20" fmla="*/ 520117 h 1476462"/>
                <a:gd name="connsiteX21" fmla="*/ 1644242 w 1711354"/>
                <a:gd name="connsiteY21" fmla="*/ 377504 h 1476462"/>
                <a:gd name="connsiteX22" fmla="*/ 1501629 w 1711354"/>
                <a:gd name="connsiteY22" fmla="*/ 302003 h 1476462"/>
                <a:gd name="connsiteX23" fmla="*/ 1384183 w 1711354"/>
                <a:gd name="connsiteY23" fmla="*/ 268447 h 1476462"/>
                <a:gd name="connsiteX24" fmla="*/ 1300293 w 1711354"/>
                <a:gd name="connsiteY24" fmla="*/ 184557 h 1476462"/>
                <a:gd name="connsiteX25" fmla="*/ 1266737 w 1711354"/>
                <a:gd name="connsiteY25" fmla="*/ 92278 h 1476462"/>
                <a:gd name="connsiteX26" fmla="*/ 1166070 w 1711354"/>
                <a:gd name="connsiteY26" fmla="*/ 0 h 1476462"/>
                <a:gd name="connsiteX27" fmla="*/ 1090569 w 1711354"/>
                <a:gd name="connsiteY27" fmla="*/ 8389 h 1476462"/>
                <a:gd name="connsiteX28" fmla="*/ 805343 w 1711354"/>
                <a:gd name="connsiteY28" fmla="*/ 117445 h 1476462"/>
                <a:gd name="connsiteX29" fmla="*/ 738231 w 1711354"/>
                <a:gd name="connsiteY29" fmla="*/ 83889 h 1476462"/>
                <a:gd name="connsiteX30" fmla="*/ 553673 w 1711354"/>
                <a:gd name="connsiteY30" fmla="*/ 83889 h 1476462"/>
                <a:gd name="connsiteX31" fmla="*/ 385893 w 1711354"/>
                <a:gd name="connsiteY31" fmla="*/ 159390 h 14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11354" h="1476462">
                  <a:moveTo>
                    <a:pt x="385893" y="159390"/>
                  </a:moveTo>
                  <a:lnTo>
                    <a:pt x="335559" y="419449"/>
                  </a:lnTo>
                  <a:lnTo>
                    <a:pt x="251670" y="469783"/>
                  </a:lnTo>
                  <a:lnTo>
                    <a:pt x="243281" y="578840"/>
                  </a:lnTo>
                  <a:lnTo>
                    <a:pt x="0" y="713064"/>
                  </a:lnTo>
                  <a:lnTo>
                    <a:pt x="67112" y="880844"/>
                  </a:lnTo>
                  <a:lnTo>
                    <a:pt x="302003" y="864066"/>
                  </a:lnTo>
                  <a:lnTo>
                    <a:pt x="302003" y="973123"/>
                  </a:lnTo>
                  <a:lnTo>
                    <a:pt x="251670" y="1199625"/>
                  </a:lnTo>
                  <a:lnTo>
                    <a:pt x="369115" y="1426128"/>
                  </a:lnTo>
                  <a:lnTo>
                    <a:pt x="620785" y="1476462"/>
                  </a:lnTo>
                  <a:lnTo>
                    <a:pt x="788565" y="1434517"/>
                  </a:lnTo>
                  <a:lnTo>
                    <a:pt x="880844" y="1308682"/>
                  </a:lnTo>
                  <a:lnTo>
                    <a:pt x="889233" y="1132513"/>
                  </a:lnTo>
                  <a:lnTo>
                    <a:pt x="855677" y="889233"/>
                  </a:lnTo>
                  <a:lnTo>
                    <a:pt x="1057013" y="755009"/>
                  </a:lnTo>
                  <a:lnTo>
                    <a:pt x="1266737" y="906011"/>
                  </a:lnTo>
                  <a:lnTo>
                    <a:pt x="1526796" y="922789"/>
                  </a:lnTo>
                  <a:lnTo>
                    <a:pt x="1627464" y="838899"/>
                  </a:lnTo>
                  <a:lnTo>
                    <a:pt x="1694576" y="654341"/>
                  </a:lnTo>
                  <a:lnTo>
                    <a:pt x="1711354" y="520117"/>
                  </a:lnTo>
                  <a:lnTo>
                    <a:pt x="1644242" y="377504"/>
                  </a:lnTo>
                  <a:lnTo>
                    <a:pt x="1501629" y="302003"/>
                  </a:lnTo>
                  <a:lnTo>
                    <a:pt x="1384183" y="268447"/>
                  </a:lnTo>
                  <a:lnTo>
                    <a:pt x="1300293" y="184557"/>
                  </a:lnTo>
                  <a:lnTo>
                    <a:pt x="1266737" y="92278"/>
                  </a:lnTo>
                  <a:lnTo>
                    <a:pt x="1166070" y="0"/>
                  </a:lnTo>
                  <a:lnTo>
                    <a:pt x="1090569" y="8389"/>
                  </a:lnTo>
                  <a:lnTo>
                    <a:pt x="805343" y="117445"/>
                  </a:lnTo>
                  <a:lnTo>
                    <a:pt x="738231" y="83889"/>
                  </a:lnTo>
                  <a:lnTo>
                    <a:pt x="553673" y="83889"/>
                  </a:lnTo>
                  <a:lnTo>
                    <a:pt x="385893" y="15939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7"/>
              <a:extLst>
                <a:ext uri="{FF2B5EF4-FFF2-40B4-BE49-F238E27FC236}">
                  <a16:creationId xmlns:a16="http://schemas.microsoft.com/office/drawing/2014/main" id="{E08D22D8-7D6D-4265-A576-C91350E0B311}"/>
                </a:ext>
              </a:extLst>
            </p:cNvPr>
            <p:cNvSpPr/>
            <p:nvPr/>
          </p:nvSpPr>
          <p:spPr>
            <a:xfrm>
              <a:off x="5117284" y="4966283"/>
              <a:ext cx="1652632" cy="1468073"/>
            </a:xfrm>
            <a:custGeom>
              <a:avLst/>
              <a:gdLst>
                <a:gd name="connsiteX0" fmla="*/ 545285 w 1652632"/>
                <a:gd name="connsiteY0" fmla="*/ 0 h 1468073"/>
                <a:gd name="connsiteX1" fmla="*/ 436228 w 1652632"/>
                <a:gd name="connsiteY1" fmla="*/ 8389 h 1468073"/>
                <a:gd name="connsiteX2" fmla="*/ 562063 w 1652632"/>
                <a:gd name="connsiteY2" fmla="*/ 218113 h 1468073"/>
                <a:gd name="connsiteX3" fmla="*/ 545285 w 1652632"/>
                <a:gd name="connsiteY3" fmla="*/ 461394 h 1468073"/>
                <a:gd name="connsiteX4" fmla="*/ 251670 w 1652632"/>
                <a:gd name="connsiteY4" fmla="*/ 427838 h 1468073"/>
                <a:gd name="connsiteX5" fmla="*/ 218114 w 1652632"/>
                <a:gd name="connsiteY5" fmla="*/ 679508 h 1468073"/>
                <a:gd name="connsiteX6" fmla="*/ 260059 w 1652632"/>
                <a:gd name="connsiteY6" fmla="*/ 721453 h 1468073"/>
                <a:gd name="connsiteX7" fmla="*/ 100668 w 1652632"/>
                <a:gd name="connsiteY7" fmla="*/ 729842 h 1468073"/>
                <a:gd name="connsiteX8" fmla="*/ 8389 w 1652632"/>
                <a:gd name="connsiteY8" fmla="*/ 897622 h 1468073"/>
                <a:gd name="connsiteX9" fmla="*/ 0 w 1652632"/>
                <a:gd name="connsiteY9" fmla="*/ 1057012 h 1468073"/>
                <a:gd name="connsiteX10" fmla="*/ 16778 w 1652632"/>
                <a:gd name="connsiteY10" fmla="*/ 1199625 h 1468073"/>
                <a:gd name="connsiteX11" fmla="*/ 192947 w 1652632"/>
                <a:gd name="connsiteY11" fmla="*/ 1266737 h 1468073"/>
                <a:gd name="connsiteX12" fmla="*/ 369116 w 1652632"/>
                <a:gd name="connsiteY12" fmla="*/ 1258348 h 1468073"/>
                <a:gd name="connsiteX13" fmla="*/ 427839 w 1652632"/>
                <a:gd name="connsiteY13" fmla="*/ 1375794 h 1468073"/>
                <a:gd name="connsiteX14" fmla="*/ 511729 w 1652632"/>
                <a:gd name="connsiteY14" fmla="*/ 1459684 h 1468073"/>
                <a:gd name="connsiteX15" fmla="*/ 922789 w 1652632"/>
                <a:gd name="connsiteY15" fmla="*/ 1468073 h 1468073"/>
                <a:gd name="connsiteX16" fmla="*/ 964734 w 1652632"/>
                <a:gd name="connsiteY16" fmla="*/ 1291904 h 1468073"/>
                <a:gd name="connsiteX17" fmla="*/ 1048624 w 1652632"/>
                <a:gd name="connsiteY17" fmla="*/ 1275126 h 1468073"/>
                <a:gd name="connsiteX18" fmla="*/ 1098958 w 1652632"/>
                <a:gd name="connsiteY18" fmla="*/ 1400961 h 1468073"/>
                <a:gd name="connsiteX19" fmla="*/ 1182848 w 1652632"/>
                <a:gd name="connsiteY19" fmla="*/ 1409350 h 1468073"/>
                <a:gd name="connsiteX20" fmla="*/ 1275127 w 1652632"/>
                <a:gd name="connsiteY20" fmla="*/ 1451295 h 1468073"/>
                <a:gd name="connsiteX21" fmla="*/ 1442907 w 1652632"/>
                <a:gd name="connsiteY21" fmla="*/ 1442906 h 1468073"/>
                <a:gd name="connsiteX22" fmla="*/ 1526797 w 1652632"/>
                <a:gd name="connsiteY22" fmla="*/ 1417739 h 1468073"/>
                <a:gd name="connsiteX23" fmla="*/ 1602298 w 1652632"/>
                <a:gd name="connsiteY23" fmla="*/ 1291904 h 1468073"/>
                <a:gd name="connsiteX24" fmla="*/ 1635854 w 1652632"/>
                <a:gd name="connsiteY24" fmla="*/ 1208014 h 1468073"/>
                <a:gd name="connsiteX25" fmla="*/ 1652632 w 1652632"/>
                <a:gd name="connsiteY25" fmla="*/ 1065401 h 1468073"/>
                <a:gd name="connsiteX26" fmla="*/ 1560353 w 1652632"/>
                <a:gd name="connsiteY26" fmla="*/ 964734 h 1468073"/>
                <a:gd name="connsiteX27" fmla="*/ 1568742 w 1652632"/>
                <a:gd name="connsiteY27" fmla="*/ 847288 h 1468073"/>
                <a:gd name="connsiteX28" fmla="*/ 1459685 w 1652632"/>
                <a:gd name="connsiteY28" fmla="*/ 780176 h 1468073"/>
                <a:gd name="connsiteX29" fmla="*/ 1426129 w 1652632"/>
                <a:gd name="connsiteY29" fmla="*/ 578840 h 1468073"/>
                <a:gd name="connsiteX30" fmla="*/ 1350628 w 1652632"/>
                <a:gd name="connsiteY30" fmla="*/ 503339 h 1468073"/>
                <a:gd name="connsiteX31" fmla="*/ 1174459 w 1652632"/>
                <a:gd name="connsiteY31" fmla="*/ 419449 h 1468073"/>
                <a:gd name="connsiteX32" fmla="*/ 1023457 w 1652632"/>
                <a:gd name="connsiteY32" fmla="*/ 251669 h 1468073"/>
                <a:gd name="connsiteX33" fmla="*/ 864066 w 1652632"/>
                <a:gd name="connsiteY33" fmla="*/ 0 h 1468073"/>
                <a:gd name="connsiteX34" fmla="*/ 545285 w 1652632"/>
                <a:gd name="connsiteY34" fmla="*/ 0 h 146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52632" h="1468073">
                  <a:moveTo>
                    <a:pt x="545285" y="0"/>
                  </a:moveTo>
                  <a:lnTo>
                    <a:pt x="436228" y="8389"/>
                  </a:lnTo>
                  <a:lnTo>
                    <a:pt x="562063" y="218113"/>
                  </a:lnTo>
                  <a:lnTo>
                    <a:pt x="545285" y="461394"/>
                  </a:lnTo>
                  <a:lnTo>
                    <a:pt x="251670" y="427838"/>
                  </a:lnTo>
                  <a:lnTo>
                    <a:pt x="218114" y="679508"/>
                  </a:lnTo>
                  <a:lnTo>
                    <a:pt x="260059" y="721453"/>
                  </a:lnTo>
                  <a:lnTo>
                    <a:pt x="100668" y="729842"/>
                  </a:lnTo>
                  <a:lnTo>
                    <a:pt x="8389" y="897622"/>
                  </a:lnTo>
                  <a:lnTo>
                    <a:pt x="0" y="1057012"/>
                  </a:lnTo>
                  <a:lnTo>
                    <a:pt x="16778" y="1199625"/>
                  </a:lnTo>
                  <a:lnTo>
                    <a:pt x="192947" y="1266737"/>
                  </a:lnTo>
                  <a:lnTo>
                    <a:pt x="369116" y="1258348"/>
                  </a:lnTo>
                  <a:lnTo>
                    <a:pt x="427839" y="1375794"/>
                  </a:lnTo>
                  <a:lnTo>
                    <a:pt x="511729" y="1459684"/>
                  </a:lnTo>
                  <a:lnTo>
                    <a:pt x="922789" y="1468073"/>
                  </a:lnTo>
                  <a:lnTo>
                    <a:pt x="964734" y="1291904"/>
                  </a:lnTo>
                  <a:lnTo>
                    <a:pt x="1048624" y="1275126"/>
                  </a:lnTo>
                  <a:lnTo>
                    <a:pt x="1098958" y="1400961"/>
                  </a:lnTo>
                  <a:lnTo>
                    <a:pt x="1182848" y="1409350"/>
                  </a:lnTo>
                  <a:lnTo>
                    <a:pt x="1275127" y="1451295"/>
                  </a:lnTo>
                  <a:lnTo>
                    <a:pt x="1442907" y="1442906"/>
                  </a:lnTo>
                  <a:lnTo>
                    <a:pt x="1526797" y="1417739"/>
                  </a:lnTo>
                  <a:lnTo>
                    <a:pt x="1602298" y="1291904"/>
                  </a:lnTo>
                  <a:lnTo>
                    <a:pt x="1635854" y="1208014"/>
                  </a:lnTo>
                  <a:lnTo>
                    <a:pt x="1652632" y="1065401"/>
                  </a:lnTo>
                  <a:lnTo>
                    <a:pt x="1560353" y="964734"/>
                  </a:lnTo>
                  <a:lnTo>
                    <a:pt x="1568742" y="847288"/>
                  </a:lnTo>
                  <a:lnTo>
                    <a:pt x="1459685" y="780176"/>
                  </a:lnTo>
                  <a:lnTo>
                    <a:pt x="1426129" y="578840"/>
                  </a:lnTo>
                  <a:lnTo>
                    <a:pt x="1350628" y="503339"/>
                  </a:lnTo>
                  <a:lnTo>
                    <a:pt x="1174459" y="419449"/>
                  </a:lnTo>
                  <a:lnTo>
                    <a:pt x="1023457" y="251669"/>
                  </a:lnTo>
                  <a:lnTo>
                    <a:pt x="864066" y="0"/>
                  </a:lnTo>
                  <a:lnTo>
                    <a:pt x="545285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8"/>
              <a:extLst>
                <a:ext uri="{FF2B5EF4-FFF2-40B4-BE49-F238E27FC236}">
                  <a16:creationId xmlns:a16="http://schemas.microsoft.com/office/drawing/2014/main" id="{13FC65D0-89C9-4AF2-BE59-D7996379D5CC}"/>
                </a:ext>
              </a:extLst>
            </p:cNvPr>
            <p:cNvSpPr/>
            <p:nvPr/>
          </p:nvSpPr>
          <p:spPr>
            <a:xfrm>
              <a:off x="6979640" y="5176007"/>
              <a:ext cx="1971413" cy="1283516"/>
            </a:xfrm>
            <a:custGeom>
              <a:avLst/>
              <a:gdLst>
                <a:gd name="connsiteX0" fmla="*/ 327171 w 1971413"/>
                <a:gd name="connsiteY0" fmla="*/ 0 h 1283516"/>
                <a:gd name="connsiteX1" fmla="*/ 260059 w 1971413"/>
                <a:gd name="connsiteY1" fmla="*/ 176169 h 1283516"/>
                <a:gd name="connsiteX2" fmla="*/ 125835 w 1971413"/>
                <a:gd name="connsiteY2" fmla="*/ 167780 h 1283516"/>
                <a:gd name="connsiteX3" fmla="*/ 0 w 1971413"/>
                <a:gd name="connsiteY3" fmla="*/ 402672 h 1283516"/>
                <a:gd name="connsiteX4" fmla="*/ 167780 w 1971413"/>
                <a:gd name="connsiteY4" fmla="*/ 536896 h 1283516"/>
                <a:gd name="connsiteX5" fmla="*/ 302004 w 1971413"/>
                <a:gd name="connsiteY5" fmla="*/ 444617 h 1283516"/>
                <a:gd name="connsiteX6" fmla="*/ 352338 w 1971413"/>
                <a:gd name="connsiteY6" fmla="*/ 511729 h 1283516"/>
                <a:gd name="connsiteX7" fmla="*/ 302004 w 1971413"/>
                <a:gd name="connsiteY7" fmla="*/ 604008 h 1283516"/>
                <a:gd name="connsiteX8" fmla="*/ 310393 w 1971413"/>
                <a:gd name="connsiteY8" fmla="*/ 704676 h 1283516"/>
                <a:gd name="connsiteX9" fmla="*/ 226503 w 1971413"/>
                <a:gd name="connsiteY9" fmla="*/ 746621 h 1283516"/>
                <a:gd name="connsiteX10" fmla="*/ 125835 w 1971413"/>
                <a:gd name="connsiteY10" fmla="*/ 906011 h 1283516"/>
                <a:gd name="connsiteX11" fmla="*/ 134224 w 1971413"/>
                <a:gd name="connsiteY11" fmla="*/ 1140903 h 1283516"/>
                <a:gd name="connsiteX12" fmla="*/ 268448 w 1971413"/>
                <a:gd name="connsiteY12" fmla="*/ 1249960 h 1283516"/>
                <a:gd name="connsiteX13" fmla="*/ 453006 w 1971413"/>
                <a:gd name="connsiteY13" fmla="*/ 1283516 h 1283516"/>
                <a:gd name="connsiteX14" fmla="*/ 604008 w 1971413"/>
                <a:gd name="connsiteY14" fmla="*/ 1191237 h 1283516"/>
                <a:gd name="connsiteX15" fmla="*/ 671120 w 1971413"/>
                <a:gd name="connsiteY15" fmla="*/ 1048624 h 1283516"/>
                <a:gd name="connsiteX16" fmla="*/ 813732 w 1971413"/>
                <a:gd name="connsiteY16" fmla="*/ 1140903 h 1283516"/>
                <a:gd name="connsiteX17" fmla="*/ 1015068 w 1971413"/>
                <a:gd name="connsiteY17" fmla="*/ 1107347 h 1283516"/>
                <a:gd name="connsiteX18" fmla="*/ 1082180 w 1971413"/>
                <a:gd name="connsiteY18" fmla="*/ 1048624 h 1283516"/>
                <a:gd name="connsiteX19" fmla="*/ 1233182 w 1971413"/>
                <a:gd name="connsiteY19" fmla="*/ 1199626 h 1283516"/>
                <a:gd name="connsiteX20" fmla="*/ 1468074 w 1971413"/>
                <a:gd name="connsiteY20" fmla="*/ 1233182 h 1283516"/>
                <a:gd name="connsiteX21" fmla="*/ 1644243 w 1971413"/>
                <a:gd name="connsiteY21" fmla="*/ 1182848 h 1283516"/>
                <a:gd name="connsiteX22" fmla="*/ 1795244 w 1971413"/>
                <a:gd name="connsiteY22" fmla="*/ 1065402 h 1283516"/>
                <a:gd name="connsiteX23" fmla="*/ 1971413 w 1971413"/>
                <a:gd name="connsiteY23" fmla="*/ 880844 h 1283516"/>
                <a:gd name="connsiteX24" fmla="*/ 1937857 w 1971413"/>
                <a:gd name="connsiteY24" fmla="*/ 721454 h 1283516"/>
                <a:gd name="connsiteX25" fmla="*/ 1929468 w 1971413"/>
                <a:gd name="connsiteY25" fmla="*/ 595619 h 1283516"/>
                <a:gd name="connsiteX26" fmla="*/ 1795244 w 1971413"/>
                <a:gd name="connsiteY26" fmla="*/ 536896 h 1283516"/>
                <a:gd name="connsiteX27" fmla="*/ 1677799 w 1971413"/>
                <a:gd name="connsiteY27" fmla="*/ 520118 h 1283516"/>
                <a:gd name="connsiteX28" fmla="*/ 1593909 w 1971413"/>
                <a:gd name="connsiteY28" fmla="*/ 285226 h 1283516"/>
                <a:gd name="connsiteX29" fmla="*/ 1317072 w 1971413"/>
                <a:gd name="connsiteY29" fmla="*/ 268448 h 1283516"/>
                <a:gd name="connsiteX30" fmla="*/ 1098958 w 1971413"/>
                <a:gd name="connsiteY30" fmla="*/ 243281 h 1283516"/>
                <a:gd name="connsiteX31" fmla="*/ 922789 w 1971413"/>
                <a:gd name="connsiteY31" fmla="*/ 201336 h 1283516"/>
                <a:gd name="connsiteX32" fmla="*/ 629175 w 1971413"/>
                <a:gd name="connsiteY32" fmla="*/ 226503 h 1283516"/>
                <a:gd name="connsiteX33" fmla="*/ 528507 w 1971413"/>
                <a:gd name="connsiteY33" fmla="*/ 83890 h 1283516"/>
                <a:gd name="connsiteX34" fmla="*/ 385894 w 1971413"/>
                <a:gd name="connsiteY34" fmla="*/ 33556 h 1283516"/>
                <a:gd name="connsiteX35" fmla="*/ 327171 w 1971413"/>
                <a:gd name="connsiteY35" fmla="*/ 0 h 128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71413" h="1283516">
                  <a:moveTo>
                    <a:pt x="327171" y="0"/>
                  </a:moveTo>
                  <a:lnTo>
                    <a:pt x="260059" y="176169"/>
                  </a:lnTo>
                  <a:lnTo>
                    <a:pt x="125835" y="167780"/>
                  </a:lnTo>
                  <a:lnTo>
                    <a:pt x="0" y="402672"/>
                  </a:lnTo>
                  <a:lnTo>
                    <a:pt x="167780" y="536896"/>
                  </a:lnTo>
                  <a:lnTo>
                    <a:pt x="302004" y="444617"/>
                  </a:lnTo>
                  <a:lnTo>
                    <a:pt x="352338" y="511729"/>
                  </a:lnTo>
                  <a:lnTo>
                    <a:pt x="302004" y="604008"/>
                  </a:lnTo>
                  <a:lnTo>
                    <a:pt x="310393" y="704676"/>
                  </a:lnTo>
                  <a:lnTo>
                    <a:pt x="226503" y="746621"/>
                  </a:lnTo>
                  <a:lnTo>
                    <a:pt x="125835" y="906011"/>
                  </a:lnTo>
                  <a:lnTo>
                    <a:pt x="134224" y="1140903"/>
                  </a:lnTo>
                  <a:lnTo>
                    <a:pt x="268448" y="1249960"/>
                  </a:lnTo>
                  <a:lnTo>
                    <a:pt x="453006" y="1283516"/>
                  </a:lnTo>
                  <a:lnTo>
                    <a:pt x="604008" y="1191237"/>
                  </a:lnTo>
                  <a:lnTo>
                    <a:pt x="671120" y="1048624"/>
                  </a:lnTo>
                  <a:lnTo>
                    <a:pt x="813732" y="1140903"/>
                  </a:lnTo>
                  <a:lnTo>
                    <a:pt x="1015068" y="1107347"/>
                  </a:lnTo>
                  <a:lnTo>
                    <a:pt x="1082180" y="1048624"/>
                  </a:lnTo>
                  <a:lnTo>
                    <a:pt x="1233182" y="1199626"/>
                  </a:lnTo>
                  <a:lnTo>
                    <a:pt x="1468074" y="1233182"/>
                  </a:lnTo>
                  <a:lnTo>
                    <a:pt x="1644243" y="1182848"/>
                  </a:lnTo>
                  <a:lnTo>
                    <a:pt x="1795244" y="1065402"/>
                  </a:lnTo>
                  <a:lnTo>
                    <a:pt x="1971413" y="880844"/>
                  </a:lnTo>
                  <a:lnTo>
                    <a:pt x="1937857" y="721454"/>
                  </a:lnTo>
                  <a:lnTo>
                    <a:pt x="1929468" y="595619"/>
                  </a:lnTo>
                  <a:lnTo>
                    <a:pt x="1795244" y="536896"/>
                  </a:lnTo>
                  <a:lnTo>
                    <a:pt x="1677799" y="520118"/>
                  </a:lnTo>
                  <a:lnTo>
                    <a:pt x="1593909" y="285226"/>
                  </a:lnTo>
                  <a:lnTo>
                    <a:pt x="1317072" y="268448"/>
                  </a:lnTo>
                  <a:lnTo>
                    <a:pt x="1098958" y="243281"/>
                  </a:lnTo>
                  <a:lnTo>
                    <a:pt x="922789" y="201336"/>
                  </a:lnTo>
                  <a:lnTo>
                    <a:pt x="629175" y="226503"/>
                  </a:lnTo>
                  <a:lnTo>
                    <a:pt x="528507" y="83890"/>
                  </a:lnTo>
                  <a:lnTo>
                    <a:pt x="385894" y="33556"/>
                  </a:lnTo>
                  <a:lnTo>
                    <a:pt x="32717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064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2020-12-31T14:44:51Z</dcterms:created>
  <dcterms:modified xsi:type="dcterms:W3CDTF">2020-12-31T14:55:52Z</dcterms:modified>
</cp:coreProperties>
</file>