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3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4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9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6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4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6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9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2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6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2F8F3-77A5-4AF2-A655-D45A80BE91C4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15DA-1C82-464C-A9E0-24D86FEAC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8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equip_flsh/spinning1.html" TargetMode="External"/><Relationship Id="rId7" Type="http://schemas.openxmlformats.org/officeDocument/2006/relationships/hyperlink" Target="https://technologystudent.com/equip_flsh/spinning5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quip_flsh/spinning4.html" TargetMode="External"/><Relationship Id="rId5" Type="http://schemas.openxmlformats.org/officeDocument/2006/relationships/hyperlink" Target="https://technologystudent.com/equip_flsh/spinning3.html" TargetMode="External"/><Relationship Id="rId4" Type="http://schemas.openxmlformats.org/officeDocument/2006/relationships/hyperlink" Target="https://technologystudent.com/equip_flsh/spinning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ED6F536-6DC3-4E0C-9EE0-06BA2E67B6D9}"/>
              </a:ext>
            </a:extLst>
          </p:cNvPr>
          <p:cNvGrpSpPr/>
          <p:nvPr/>
        </p:nvGrpSpPr>
        <p:grpSpPr>
          <a:xfrm>
            <a:off x="127174" y="35288"/>
            <a:ext cx="9623317" cy="6785387"/>
            <a:chOff x="127174" y="35288"/>
            <a:chExt cx="9623317" cy="6785387"/>
          </a:xfrm>
        </p:grpSpPr>
        <p:pic>
          <p:nvPicPr>
            <p:cNvPr id="5" name="Picture 4" descr="Diagram, schematic&#10;&#10;Description automatically generated">
              <a:extLst>
                <a:ext uri="{FF2B5EF4-FFF2-40B4-BE49-F238E27FC236}">
                  <a16:creationId xmlns:a16="http://schemas.microsoft.com/office/drawing/2014/main" id="{A1D6F35E-05B8-437A-8EDC-2C333370A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4" y="35288"/>
              <a:ext cx="9623317" cy="6785387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FD1DC92F-A28F-48D6-A8EA-17C3786689EC}"/>
                </a:ext>
              </a:extLst>
            </p:cNvPr>
            <p:cNvSpPr/>
            <p:nvPr/>
          </p:nvSpPr>
          <p:spPr>
            <a:xfrm>
              <a:off x="4869023" y="1082350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5E97B2C6-3F99-41CF-B044-ED5331D3BB89}"/>
                </a:ext>
              </a:extLst>
            </p:cNvPr>
            <p:cNvSpPr/>
            <p:nvPr/>
          </p:nvSpPr>
          <p:spPr>
            <a:xfrm>
              <a:off x="2481942" y="1446245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3"/>
              <a:extLst>
                <a:ext uri="{FF2B5EF4-FFF2-40B4-BE49-F238E27FC236}">
                  <a16:creationId xmlns:a16="http://schemas.microsoft.com/office/drawing/2014/main" id="{89CFEC89-C378-4319-86E8-5F3BD9261BA1}"/>
                </a:ext>
              </a:extLst>
            </p:cNvPr>
            <p:cNvSpPr/>
            <p:nvPr/>
          </p:nvSpPr>
          <p:spPr>
            <a:xfrm>
              <a:off x="2158480" y="2335762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608A68A1-F81A-4E13-AC34-18B3CEA10F94}"/>
                </a:ext>
              </a:extLst>
            </p:cNvPr>
            <p:cNvSpPr/>
            <p:nvPr/>
          </p:nvSpPr>
          <p:spPr>
            <a:xfrm>
              <a:off x="2158480" y="3918857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4"/>
              <a:extLst>
                <a:ext uri="{FF2B5EF4-FFF2-40B4-BE49-F238E27FC236}">
                  <a16:creationId xmlns:a16="http://schemas.microsoft.com/office/drawing/2014/main" id="{2AA0EE06-A466-4785-95E3-62CD6512B7FF}"/>
                </a:ext>
              </a:extLst>
            </p:cNvPr>
            <p:cNvSpPr/>
            <p:nvPr/>
          </p:nvSpPr>
          <p:spPr>
            <a:xfrm>
              <a:off x="2335760" y="5028121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5"/>
              <a:extLst>
                <a:ext uri="{FF2B5EF4-FFF2-40B4-BE49-F238E27FC236}">
                  <a16:creationId xmlns:a16="http://schemas.microsoft.com/office/drawing/2014/main" id="{3CFDFFE2-7729-48AF-8197-36A3206C324F}"/>
                </a:ext>
              </a:extLst>
            </p:cNvPr>
            <p:cNvSpPr/>
            <p:nvPr/>
          </p:nvSpPr>
          <p:spPr>
            <a:xfrm>
              <a:off x="3222170" y="6161314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5"/>
              <a:extLst>
                <a:ext uri="{FF2B5EF4-FFF2-40B4-BE49-F238E27FC236}">
                  <a16:creationId xmlns:a16="http://schemas.microsoft.com/office/drawing/2014/main" id="{74F176ED-2D7F-4ABB-AB14-774FFBAFF08B}"/>
                </a:ext>
              </a:extLst>
            </p:cNvPr>
            <p:cNvSpPr/>
            <p:nvPr/>
          </p:nvSpPr>
          <p:spPr>
            <a:xfrm>
              <a:off x="8307354" y="5065445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6"/>
              <a:extLst>
                <a:ext uri="{FF2B5EF4-FFF2-40B4-BE49-F238E27FC236}">
                  <a16:creationId xmlns:a16="http://schemas.microsoft.com/office/drawing/2014/main" id="{CAB94D2A-F589-4543-A002-93A58341AD8E}"/>
                </a:ext>
              </a:extLst>
            </p:cNvPr>
            <p:cNvSpPr/>
            <p:nvPr/>
          </p:nvSpPr>
          <p:spPr>
            <a:xfrm>
              <a:off x="7364962" y="3205066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7"/>
              <a:extLst>
                <a:ext uri="{FF2B5EF4-FFF2-40B4-BE49-F238E27FC236}">
                  <a16:creationId xmlns:a16="http://schemas.microsoft.com/office/drawing/2014/main" id="{B7F9B14C-7936-45F5-8469-3434C17AEF22}"/>
                </a:ext>
              </a:extLst>
            </p:cNvPr>
            <p:cNvSpPr/>
            <p:nvPr/>
          </p:nvSpPr>
          <p:spPr>
            <a:xfrm>
              <a:off x="8484635" y="2214465"/>
              <a:ext cx="485192" cy="4851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810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2021-11-07T14:28:42Z</dcterms:created>
  <dcterms:modified xsi:type="dcterms:W3CDTF">2021-11-07T14:35:59Z</dcterms:modified>
</cp:coreProperties>
</file>