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1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3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39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5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90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6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8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11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0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59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08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0030-04D3-44DA-B2CB-E7702079616A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8A191-1C14-4B50-A841-26F0BA8FD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30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_flsh/needlefile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FD1E9A6B-8A9F-46CC-BF07-16E0A198DB31}"/>
              </a:ext>
            </a:extLst>
          </p:cNvPr>
          <p:cNvGrpSpPr/>
          <p:nvPr/>
        </p:nvGrpSpPr>
        <p:grpSpPr>
          <a:xfrm>
            <a:off x="176479" y="58722"/>
            <a:ext cx="9512805" cy="6712165"/>
            <a:chOff x="176479" y="58722"/>
            <a:chExt cx="9512805" cy="6712165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5F4ECE01-9522-457C-AEBA-5E07EBA57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479" y="58722"/>
              <a:ext cx="9512805" cy="6712165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4FD1C259-BD55-45BF-AF01-D9B9C5B456EE}"/>
                </a:ext>
              </a:extLst>
            </p:cNvPr>
            <p:cNvSpPr/>
            <p:nvPr/>
          </p:nvSpPr>
          <p:spPr>
            <a:xfrm>
              <a:off x="4420998" y="1249960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CC232D46-B9E6-420A-9C30-54D1EEFEF415}"/>
                </a:ext>
              </a:extLst>
            </p:cNvPr>
            <p:cNvSpPr/>
            <p:nvPr/>
          </p:nvSpPr>
          <p:spPr>
            <a:xfrm>
              <a:off x="2308370" y="1318470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6C24436B-7F16-434B-A6B5-2EFAE0774461}"/>
                </a:ext>
              </a:extLst>
            </p:cNvPr>
            <p:cNvSpPr/>
            <p:nvPr/>
          </p:nvSpPr>
          <p:spPr>
            <a:xfrm>
              <a:off x="1469471" y="2174147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3"/>
              <a:extLst>
                <a:ext uri="{FF2B5EF4-FFF2-40B4-BE49-F238E27FC236}">
                  <a16:creationId xmlns:a16="http://schemas.microsoft.com/office/drawing/2014/main" id="{8047E9FB-1AC9-4A69-893A-E0426F9F305B}"/>
                </a:ext>
              </a:extLst>
            </p:cNvPr>
            <p:cNvSpPr/>
            <p:nvPr/>
          </p:nvSpPr>
          <p:spPr>
            <a:xfrm>
              <a:off x="1695974" y="3658999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3"/>
              <a:extLst>
                <a:ext uri="{FF2B5EF4-FFF2-40B4-BE49-F238E27FC236}">
                  <a16:creationId xmlns:a16="http://schemas.microsoft.com/office/drawing/2014/main" id="{BBCE9DBE-E4B8-4470-A480-9DE0BA1449A3}"/>
                </a:ext>
              </a:extLst>
            </p:cNvPr>
            <p:cNvSpPr/>
            <p:nvPr/>
          </p:nvSpPr>
          <p:spPr>
            <a:xfrm>
              <a:off x="2109518" y="4531454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3"/>
              <a:extLst>
                <a:ext uri="{FF2B5EF4-FFF2-40B4-BE49-F238E27FC236}">
                  <a16:creationId xmlns:a16="http://schemas.microsoft.com/office/drawing/2014/main" id="{5EBF605D-F953-4425-923A-02EF06C151C0}"/>
                </a:ext>
              </a:extLst>
            </p:cNvPr>
            <p:cNvSpPr/>
            <p:nvPr/>
          </p:nvSpPr>
          <p:spPr>
            <a:xfrm>
              <a:off x="2845266" y="5345186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3"/>
              <a:extLst>
                <a:ext uri="{FF2B5EF4-FFF2-40B4-BE49-F238E27FC236}">
                  <a16:creationId xmlns:a16="http://schemas.microsoft.com/office/drawing/2014/main" id="{22CACFE0-07DB-46C7-8644-90512128B71E}"/>
                </a:ext>
              </a:extLst>
            </p:cNvPr>
            <p:cNvSpPr/>
            <p:nvPr/>
          </p:nvSpPr>
          <p:spPr>
            <a:xfrm>
              <a:off x="4420998" y="5538132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Oval 12">
              <a:hlinkClick r:id="rId3"/>
              <a:extLst>
                <a:ext uri="{FF2B5EF4-FFF2-40B4-BE49-F238E27FC236}">
                  <a16:creationId xmlns:a16="http://schemas.microsoft.com/office/drawing/2014/main" id="{14C4DD7E-C1B2-4DBD-BE22-2BA564B0365B}"/>
                </a:ext>
              </a:extLst>
            </p:cNvPr>
            <p:cNvSpPr/>
            <p:nvPr/>
          </p:nvSpPr>
          <p:spPr>
            <a:xfrm>
              <a:off x="6192473" y="5329805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3"/>
              <a:extLst>
                <a:ext uri="{FF2B5EF4-FFF2-40B4-BE49-F238E27FC236}">
                  <a16:creationId xmlns:a16="http://schemas.microsoft.com/office/drawing/2014/main" id="{19E4B466-6ADA-4908-9BDF-60EA8A634A30}"/>
                </a:ext>
              </a:extLst>
            </p:cNvPr>
            <p:cNvSpPr/>
            <p:nvPr/>
          </p:nvSpPr>
          <p:spPr>
            <a:xfrm>
              <a:off x="6972649" y="4548232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hlinkClick r:id="rId3"/>
              <a:extLst>
                <a:ext uri="{FF2B5EF4-FFF2-40B4-BE49-F238E27FC236}">
                  <a16:creationId xmlns:a16="http://schemas.microsoft.com/office/drawing/2014/main" id="{FBDB901D-2DBD-4643-B27D-757E17E0E500}"/>
                </a:ext>
              </a:extLst>
            </p:cNvPr>
            <p:cNvSpPr/>
            <p:nvPr/>
          </p:nvSpPr>
          <p:spPr>
            <a:xfrm>
              <a:off x="7366932" y="3482830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3"/>
              <a:extLst>
                <a:ext uri="{FF2B5EF4-FFF2-40B4-BE49-F238E27FC236}">
                  <a16:creationId xmlns:a16="http://schemas.microsoft.com/office/drawing/2014/main" id="{ABCEAB7F-EB45-429C-979D-3BDA8D432D25}"/>
                </a:ext>
              </a:extLst>
            </p:cNvPr>
            <p:cNvSpPr/>
            <p:nvPr/>
          </p:nvSpPr>
          <p:spPr>
            <a:xfrm>
              <a:off x="7478472" y="2234268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hlinkClick r:id="rId4"/>
              <a:extLst>
                <a:ext uri="{FF2B5EF4-FFF2-40B4-BE49-F238E27FC236}">
                  <a16:creationId xmlns:a16="http://schemas.microsoft.com/office/drawing/2014/main" id="{05AA497D-E938-4341-859D-476A0E9BD2E3}"/>
                </a:ext>
              </a:extLst>
            </p:cNvPr>
            <p:cNvSpPr/>
            <p:nvPr/>
          </p:nvSpPr>
          <p:spPr>
            <a:xfrm>
              <a:off x="6421459" y="1192635"/>
              <a:ext cx="335559" cy="33555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48090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2021-05-11T14:11:31Z</dcterms:created>
  <dcterms:modified xsi:type="dcterms:W3CDTF">2021-05-11T14:18:08Z</dcterms:modified>
</cp:coreProperties>
</file>