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7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8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3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7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1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5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CB29-4F93-49A4-B921-51171E467698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344A-D03F-4B0A-80C6-AB2221C1C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4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F03006B-B461-417C-914F-F8E0F91EE28E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AD9233B-75B2-414B-8D01-147F124A5D39}"/>
                </a:ext>
              </a:extLst>
            </p:cNvPr>
            <p:cNvGrpSpPr/>
            <p:nvPr/>
          </p:nvGrpSpPr>
          <p:grpSpPr>
            <a:xfrm>
              <a:off x="0" y="103888"/>
              <a:ext cx="6858000" cy="9698224"/>
              <a:chOff x="0" y="103888"/>
              <a:chExt cx="6858000" cy="9698224"/>
            </a:xfrm>
          </p:grpSpPr>
          <p:pic>
            <p:nvPicPr>
              <p:cNvPr id="7" name="Picture 6" descr="Diagram&#10;&#10;Description automatically generated">
                <a:extLst>
                  <a:ext uri="{FF2B5EF4-FFF2-40B4-BE49-F238E27FC236}">
                    <a16:creationId xmlns:a16="http://schemas.microsoft.com/office/drawing/2014/main" id="{C154E42E-7C8F-4439-B067-F01BA888CA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03888"/>
                <a:ext cx="6858000" cy="9698224"/>
              </a:xfrm>
              <a:prstGeom prst="rect">
                <a:avLst/>
              </a:prstGeom>
            </p:spPr>
          </p:pic>
          <p:sp>
            <p:nvSpPr>
              <p:cNvPr id="9" name="Rectangle 8">
                <a:hlinkClick r:id="rId3"/>
                <a:extLst>
                  <a:ext uri="{FF2B5EF4-FFF2-40B4-BE49-F238E27FC236}">
                    <a16:creationId xmlns:a16="http://schemas.microsoft.com/office/drawing/2014/main" id="{A1D439D1-802F-469F-881B-A387B103D2B2}"/>
                  </a:ext>
                </a:extLst>
              </p:cNvPr>
              <p:cNvSpPr/>
              <p:nvPr/>
            </p:nvSpPr>
            <p:spPr>
              <a:xfrm>
                <a:off x="2450592" y="743712"/>
                <a:ext cx="3291840" cy="182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176F383-EFD4-4CED-8DFA-FA81EA59B0CD}"/>
                </a:ext>
              </a:extLst>
            </p:cNvPr>
            <p:cNvSpPr/>
            <p:nvPr/>
          </p:nvSpPr>
          <p:spPr>
            <a:xfrm>
              <a:off x="2816352" y="1914144"/>
              <a:ext cx="3840480" cy="1389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CD21B3-E2FC-447A-A843-F27A6C618A20}"/>
                </a:ext>
              </a:extLst>
            </p:cNvPr>
            <p:cNvSpPr/>
            <p:nvPr/>
          </p:nvSpPr>
          <p:spPr>
            <a:xfrm>
              <a:off x="2859024" y="4181856"/>
              <a:ext cx="3840480" cy="1389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BC9C7E-A457-4147-9ADB-8206082AAF4F}"/>
                </a:ext>
              </a:extLst>
            </p:cNvPr>
            <p:cNvSpPr/>
            <p:nvPr/>
          </p:nvSpPr>
          <p:spPr>
            <a:xfrm>
              <a:off x="2816352" y="6236208"/>
              <a:ext cx="3840480" cy="1389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0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C983181-FAB7-4AC8-8255-88CF77D6F54A}"/>
                </a:ext>
              </a:extLst>
            </p:cNvPr>
            <p:cNvSpPr/>
            <p:nvPr/>
          </p:nvSpPr>
          <p:spPr>
            <a:xfrm>
              <a:off x="2859024" y="8266176"/>
              <a:ext cx="3840480" cy="13898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839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C96AD4F-C2E7-4537-B3C3-F41B8C21B6C3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F95FEC63-11DA-461E-A414-4E1922A9A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BEC224-2851-4A8F-9BD4-AD7E8D91877B}"/>
                </a:ext>
              </a:extLst>
            </p:cNvPr>
            <p:cNvSpPr/>
            <p:nvPr/>
          </p:nvSpPr>
          <p:spPr>
            <a:xfrm>
              <a:off x="292608" y="987552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ECFD7C8-4B74-47D0-8E50-2397647A00AC}"/>
                </a:ext>
              </a:extLst>
            </p:cNvPr>
            <p:cNvSpPr/>
            <p:nvPr/>
          </p:nvSpPr>
          <p:spPr>
            <a:xfrm>
              <a:off x="313944" y="4236720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6A39E6-2F2A-4B55-8085-15E6B83F494F}"/>
                </a:ext>
              </a:extLst>
            </p:cNvPr>
            <p:cNvSpPr/>
            <p:nvPr/>
          </p:nvSpPr>
          <p:spPr>
            <a:xfrm>
              <a:off x="3066288" y="8101584"/>
              <a:ext cx="3660648" cy="15057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789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7B0DAE5-4617-4B39-8AFC-FB58B0515C2C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17EB95A4-E113-43E5-9757-E718BAEF6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6FA1C69-898E-4121-AACD-0928E6D4EEB1}"/>
                </a:ext>
              </a:extLst>
            </p:cNvPr>
            <p:cNvSpPr/>
            <p:nvPr/>
          </p:nvSpPr>
          <p:spPr>
            <a:xfrm>
              <a:off x="292608" y="987552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9BF7A4-DC0F-48AE-9ECF-DFE632B2501F}"/>
                </a:ext>
              </a:extLst>
            </p:cNvPr>
            <p:cNvSpPr/>
            <p:nvPr/>
          </p:nvSpPr>
          <p:spPr>
            <a:xfrm>
              <a:off x="259080" y="4370832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99015CB-2689-48CC-B97E-8D6D29E542A1}"/>
                </a:ext>
              </a:extLst>
            </p:cNvPr>
            <p:cNvSpPr/>
            <p:nvPr/>
          </p:nvSpPr>
          <p:spPr>
            <a:xfrm>
              <a:off x="3048000" y="8089392"/>
              <a:ext cx="3694176" cy="14447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069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006F1E9-6A9E-4115-A80A-635FED128D92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198A154A-0EE9-463B-BF9E-6A8FE0CFA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C757A38-CB1A-41D6-99AF-2A50A52C59A9}"/>
                </a:ext>
              </a:extLst>
            </p:cNvPr>
            <p:cNvSpPr/>
            <p:nvPr/>
          </p:nvSpPr>
          <p:spPr>
            <a:xfrm>
              <a:off x="292608" y="987552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CFBA80D-1CB6-44EE-BFE0-058F6679CEF8}"/>
                </a:ext>
              </a:extLst>
            </p:cNvPr>
            <p:cNvSpPr/>
            <p:nvPr/>
          </p:nvSpPr>
          <p:spPr>
            <a:xfrm>
              <a:off x="292608" y="4224528"/>
              <a:ext cx="6412992" cy="999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309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</Words>
  <Application>Microsoft Office PowerPoint</Application>
  <PresentationFormat>A4 Paper (210x297 mm)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2021-01-17T18:39:13Z</dcterms:created>
  <dcterms:modified xsi:type="dcterms:W3CDTF">2021-01-17T18:56:08Z</dcterms:modified>
</cp:coreProperties>
</file>