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88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5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4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8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0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1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9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97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79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3122-FDF1-439E-938F-2B938F611E30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97AA1-12DF-4B1E-8C72-C0FF59C0C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9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955B206-02BE-4AD7-8EF6-EA4E36D510C2}"/>
              </a:ext>
            </a:extLst>
          </p:cNvPr>
          <p:cNvGrpSpPr/>
          <p:nvPr/>
        </p:nvGrpSpPr>
        <p:grpSpPr>
          <a:xfrm>
            <a:off x="0" y="103888"/>
            <a:ext cx="6858000" cy="9698224"/>
            <a:chOff x="0" y="103888"/>
            <a:chExt cx="6858000" cy="9698224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2867CF76-5B29-4BF2-9099-CA4C42717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03888"/>
              <a:ext cx="6858000" cy="9698224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5A18D2A0-9BAA-42DC-B331-62BB1EF1BC0D}"/>
                </a:ext>
              </a:extLst>
            </p:cNvPr>
            <p:cNvSpPr/>
            <p:nvPr/>
          </p:nvSpPr>
          <p:spPr>
            <a:xfrm>
              <a:off x="2499360" y="646176"/>
              <a:ext cx="3243072" cy="1584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0678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D5E466A-EBE1-4D41-9EA9-2750AB7C0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88"/>
            <a:ext cx="6858000" cy="969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7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2</cp:revision>
  <dcterms:created xsi:type="dcterms:W3CDTF">2021-01-17T19:19:21Z</dcterms:created>
  <dcterms:modified xsi:type="dcterms:W3CDTF">2021-01-17T19:21:36Z</dcterms:modified>
</cp:coreProperties>
</file>