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34" Type="http://schemas.openxmlformats.org/officeDocument/2006/relationships/image" Target="../media/image30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33" Type="http://schemas.openxmlformats.org/officeDocument/2006/relationships/image" Target="../media/image29.jp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32" Type="http://schemas.openxmlformats.org/officeDocument/2006/relationships/image" Target="../media/image28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28" Type="http://schemas.openxmlformats.org/officeDocument/2006/relationships/image" Target="../media/image24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31" Type="http://schemas.openxmlformats.org/officeDocument/2006/relationships/image" Target="../media/image27.png"/><Relationship Id="rId4" Type="http://schemas.openxmlformats.org/officeDocument/2006/relationships/hyperlink" Target="https://www.technologystudent.com/equip_flsh/invertrouter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Relationship Id="rId30" Type="http://schemas.openxmlformats.org/officeDocument/2006/relationships/image" Target="../media/image26.png"/><Relationship Id="rId35" Type="http://schemas.openxmlformats.org/officeDocument/2006/relationships/image" Target="../media/image31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INVERTED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ROUTER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TABLE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66" y="1129166"/>
            <a:ext cx="7192009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2232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Inverted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Router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Table,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1005"/>
              </a:spcBef>
              <a:tabLst>
                <a:tab pos="165925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https://www.technologystudent.com/equip_ﬂsh/invertrouter1.html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541" y="7216924"/>
            <a:ext cx="47866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safe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Inverted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Router</a:t>
            </a:r>
            <a:r>
              <a:rPr sz="1400" spc="-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Table.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78588" y="2198811"/>
            <a:ext cx="6160770" cy="4655820"/>
            <a:chOff x="778588" y="2198811"/>
            <a:chExt cx="6160770" cy="465582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07192" y="3041278"/>
              <a:ext cx="160159" cy="91484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431501" y="3498325"/>
              <a:ext cx="92075" cy="60960"/>
            </a:xfrm>
            <a:custGeom>
              <a:avLst/>
              <a:gdLst/>
              <a:ahLst/>
              <a:cxnLst/>
              <a:rect l="l" t="t" r="r" b="b"/>
              <a:pathLst>
                <a:path w="92075" h="60960">
                  <a:moveTo>
                    <a:pt x="0" y="60718"/>
                  </a:moveTo>
                  <a:lnTo>
                    <a:pt x="91617" y="60718"/>
                  </a:lnTo>
                  <a:lnTo>
                    <a:pt x="91617" y="0"/>
                  </a:lnTo>
                  <a:lnTo>
                    <a:pt x="0" y="0"/>
                  </a:lnTo>
                  <a:lnTo>
                    <a:pt x="0" y="60718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58692" y="3494985"/>
              <a:ext cx="76200" cy="67310"/>
            </a:xfrm>
            <a:custGeom>
              <a:avLst/>
              <a:gdLst/>
              <a:ahLst/>
              <a:cxnLst/>
              <a:rect l="l" t="t" r="r" b="b"/>
              <a:pathLst>
                <a:path w="76200" h="67310">
                  <a:moveTo>
                    <a:pt x="13779" y="0"/>
                  </a:moveTo>
                  <a:lnTo>
                    <a:pt x="4838" y="0"/>
                  </a:lnTo>
                  <a:lnTo>
                    <a:pt x="4076" y="16764"/>
                  </a:lnTo>
                  <a:lnTo>
                    <a:pt x="749" y="50279"/>
                  </a:lnTo>
                  <a:lnTo>
                    <a:pt x="0" y="67043"/>
                  </a:lnTo>
                  <a:lnTo>
                    <a:pt x="8940" y="67043"/>
                  </a:lnTo>
                  <a:lnTo>
                    <a:pt x="9690" y="50279"/>
                  </a:lnTo>
                  <a:lnTo>
                    <a:pt x="13017" y="16764"/>
                  </a:lnTo>
                  <a:lnTo>
                    <a:pt x="13779" y="0"/>
                  </a:lnTo>
                  <a:close/>
                </a:path>
                <a:path w="76200" h="67310">
                  <a:moveTo>
                    <a:pt x="28676" y="0"/>
                  </a:moveTo>
                  <a:lnTo>
                    <a:pt x="19735" y="0"/>
                  </a:lnTo>
                  <a:lnTo>
                    <a:pt x="18973" y="16764"/>
                  </a:lnTo>
                  <a:lnTo>
                    <a:pt x="15646" y="50279"/>
                  </a:lnTo>
                  <a:lnTo>
                    <a:pt x="14884" y="67043"/>
                  </a:lnTo>
                  <a:lnTo>
                    <a:pt x="23837" y="67043"/>
                  </a:lnTo>
                  <a:lnTo>
                    <a:pt x="24599" y="50279"/>
                  </a:lnTo>
                  <a:lnTo>
                    <a:pt x="27914" y="16764"/>
                  </a:lnTo>
                  <a:lnTo>
                    <a:pt x="28676" y="0"/>
                  </a:lnTo>
                  <a:close/>
                </a:path>
                <a:path w="76200" h="67310">
                  <a:moveTo>
                    <a:pt x="44323" y="0"/>
                  </a:moveTo>
                  <a:lnTo>
                    <a:pt x="35382" y="0"/>
                  </a:lnTo>
                  <a:lnTo>
                    <a:pt x="34620" y="16764"/>
                  </a:lnTo>
                  <a:lnTo>
                    <a:pt x="31292" y="50279"/>
                  </a:lnTo>
                  <a:lnTo>
                    <a:pt x="30543" y="67043"/>
                  </a:lnTo>
                  <a:lnTo>
                    <a:pt x="39484" y="67043"/>
                  </a:lnTo>
                  <a:lnTo>
                    <a:pt x="40233" y="50279"/>
                  </a:lnTo>
                  <a:lnTo>
                    <a:pt x="43561" y="16764"/>
                  </a:lnTo>
                  <a:lnTo>
                    <a:pt x="44323" y="0"/>
                  </a:lnTo>
                  <a:close/>
                </a:path>
                <a:path w="76200" h="67310">
                  <a:moveTo>
                    <a:pt x="59969" y="0"/>
                  </a:moveTo>
                  <a:lnTo>
                    <a:pt x="51028" y="0"/>
                  </a:lnTo>
                  <a:lnTo>
                    <a:pt x="50266" y="16764"/>
                  </a:lnTo>
                  <a:lnTo>
                    <a:pt x="46939" y="50279"/>
                  </a:lnTo>
                  <a:lnTo>
                    <a:pt x="46189" y="67043"/>
                  </a:lnTo>
                  <a:lnTo>
                    <a:pt x="55130" y="67043"/>
                  </a:lnTo>
                  <a:lnTo>
                    <a:pt x="55880" y="50279"/>
                  </a:lnTo>
                  <a:lnTo>
                    <a:pt x="59207" y="16764"/>
                  </a:lnTo>
                  <a:lnTo>
                    <a:pt x="59969" y="0"/>
                  </a:lnTo>
                  <a:close/>
                </a:path>
                <a:path w="76200" h="67310">
                  <a:moveTo>
                    <a:pt x="75615" y="0"/>
                  </a:moveTo>
                  <a:lnTo>
                    <a:pt x="66675" y="0"/>
                  </a:lnTo>
                  <a:lnTo>
                    <a:pt x="65913" y="16764"/>
                  </a:lnTo>
                  <a:lnTo>
                    <a:pt x="62585" y="50279"/>
                  </a:lnTo>
                  <a:lnTo>
                    <a:pt x="61836" y="67043"/>
                  </a:lnTo>
                  <a:lnTo>
                    <a:pt x="70777" y="67043"/>
                  </a:lnTo>
                  <a:lnTo>
                    <a:pt x="71526" y="50279"/>
                  </a:lnTo>
                  <a:lnTo>
                    <a:pt x="74853" y="16764"/>
                  </a:lnTo>
                  <a:lnTo>
                    <a:pt x="75615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66312" y="3334064"/>
              <a:ext cx="90520" cy="23467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55136" y="3266284"/>
              <a:ext cx="88646" cy="8865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87369" y="3041278"/>
              <a:ext cx="160159" cy="91484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401559" y="3804523"/>
              <a:ext cx="5059680" cy="744855"/>
            </a:xfrm>
            <a:custGeom>
              <a:avLst/>
              <a:gdLst/>
              <a:ahLst/>
              <a:cxnLst/>
              <a:rect l="l" t="t" r="r" b="b"/>
              <a:pathLst>
                <a:path w="5059680" h="744854">
                  <a:moveTo>
                    <a:pt x="2028748" y="0"/>
                  </a:moveTo>
                  <a:lnTo>
                    <a:pt x="0" y="0"/>
                  </a:lnTo>
                  <a:lnTo>
                    <a:pt x="0" y="744829"/>
                  </a:lnTo>
                  <a:lnTo>
                    <a:pt x="2028748" y="744829"/>
                  </a:lnTo>
                  <a:lnTo>
                    <a:pt x="2028748" y="0"/>
                  </a:lnTo>
                  <a:close/>
                </a:path>
                <a:path w="5059680" h="744854">
                  <a:moveTo>
                    <a:pt x="5059324" y="0"/>
                  </a:moveTo>
                  <a:lnTo>
                    <a:pt x="2931668" y="0"/>
                  </a:lnTo>
                  <a:lnTo>
                    <a:pt x="2931668" y="744829"/>
                  </a:lnTo>
                  <a:lnTo>
                    <a:pt x="5059324" y="744829"/>
                  </a:lnTo>
                  <a:lnTo>
                    <a:pt x="5059324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01566" y="3804511"/>
              <a:ext cx="5059680" cy="744855"/>
            </a:xfrm>
            <a:custGeom>
              <a:avLst/>
              <a:gdLst/>
              <a:ahLst/>
              <a:cxnLst/>
              <a:rect l="l" t="t" r="r" b="b"/>
              <a:pathLst>
                <a:path w="5059680" h="744854">
                  <a:moveTo>
                    <a:pt x="0" y="744829"/>
                  </a:moveTo>
                  <a:lnTo>
                    <a:pt x="5059324" y="744829"/>
                  </a:lnTo>
                  <a:lnTo>
                    <a:pt x="5059324" y="0"/>
                  </a:lnTo>
                  <a:lnTo>
                    <a:pt x="0" y="0"/>
                  </a:lnTo>
                  <a:lnTo>
                    <a:pt x="0" y="744829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430308" y="3804510"/>
              <a:ext cx="902919" cy="74498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713187" y="4266752"/>
              <a:ext cx="344081" cy="1404477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4177973" y="6602821"/>
              <a:ext cx="1633855" cy="225425"/>
            </a:xfrm>
            <a:custGeom>
              <a:avLst/>
              <a:gdLst/>
              <a:ahLst/>
              <a:cxnLst/>
              <a:rect l="l" t="t" r="r" b="b"/>
              <a:pathLst>
                <a:path w="1633854" h="225425">
                  <a:moveTo>
                    <a:pt x="622" y="0"/>
                  </a:moveTo>
                  <a:lnTo>
                    <a:pt x="0" y="40603"/>
                  </a:lnTo>
                  <a:lnTo>
                    <a:pt x="4541" y="110956"/>
                  </a:lnTo>
                  <a:lnTo>
                    <a:pt x="16837" y="149952"/>
                  </a:lnTo>
                  <a:lnTo>
                    <a:pt x="48888" y="175430"/>
                  </a:lnTo>
                  <a:lnTo>
                    <a:pt x="105256" y="193397"/>
                  </a:lnTo>
                  <a:lnTo>
                    <a:pt x="156125" y="201825"/>
                  </a:lnTo>
                  <a:lnTo>
                    <a:pt x="217470" y="207846"/>
                  </a:lnTo>
                  <a:lnTo>
                    <a:pt x="289162" y="211835"/>
                  </a:lnTo>
                  <a:lnTo>
                    <a:pt x="328846" y="213184"/>
                  </a:lnTo>
                  <a:lnTo>
                    <a:pt x="371067" y="214164"/>
                  </a:lnTo>
                  <a:lnTo>
                    <a:pt x="415809" y="214822"/>
                  </a:lnTo>
                  <a:lnTo>
                    <a:pt x="463055" y="215206"/>
                  </a:lnTo>
                  <a:lnTo>
                    <a:pt x="512788" y="215361"/>
                  </a:lnTo>
                  <a:lnTo>
                    <a:pt x="564992" y="215334"/>
                  </a:lnTo>
                  <a:lnTo>
                    <a:pt x="619652" y="215171"/>
                  </a:lnTo>
                  <a:lnTo>
                    <a:pt x="676749" y="214921"/>
                  </a:lnTo>
                  <a:lnTo>
                    <a:pt x="736268" y="214628"/>
                  </a:lnTo>
                  <a:lnTo>
                    <a:pt x="798192" y="214339"/>
                  </a:lnTo>
                  <a:lnTo>
                    <a:pt x="862504" y="214102"/>
                  </a:lnTo>
                  <a:lnTo>
                    <a:pt x="929189" y="213963"/>
                  </a:lnTo>
                  <a:lnTo>
                    <a:pt x="998230" y="213968"/>
                  </a:lnTo>
                  <a:lnTo>
                    <a:pt x="1069610" y="214164"/>
                  </a:lnTo>
                  <a:lnTo>
                    <a:pt x="1143313" y="214598"/>
                  </a:lnTo>
                  <a:lnTo>
                    <a:pt x="1219322" y="215316"/>
                  </a:lnTo>
                  <a:lnTo>
                    <a:pt x="1297621" y="216365"/>
                  </a:lnTo>
                  <a:lnTo>
                    <a:pt x="1378193" y="217791"/>
                  </a:lnTo>
                  <a:lnTo>
                    <a:pt x="1461022" y="219642"/>
                  </a:lnTo>
                  <a:lnTo>
                    <a:pt x="1546092" y="221963"/>
                  </a:lnTo>
                  <a:lnTo>
                    <a:pt x="1633385" y="224802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84339" y="5874807"/>
              <a:ext cx="964565" cy="683895"/>
            </a:xfrm>
            <a:custGeom>
              <a:avLst/>
              <a:gdLst/>
              <a:ahLst/>
              <a:cxnLst/>
              <a:rect l="l" t="t" r="r" b="b"/>
              <a:pathLst>
                <a:path w="964564" h="683895">
                  <a:moveTo>
                    <a:pt x="0" y="0"/>
                  </a:moveTo>
                  <a:lnTo>
                    <a:pt x="128" y="51030"/>
                  </a:lnTo>
                  <a:lnTo>
                    <a:pt x="466" y="102060"/>
                  </a:lnTo>
                  <a:lnTo>
                    <a:pt x="944" y="153090"/>
                  </a:lnTo>
                  <a:lnTo>
                    <a:pt x="1492" y="204120"/>
                  </a:lnTo>
                  <a:lnTo>
                    <a:pt x="2040" y="255150"/>
                  </a:lnTo>
                  <a:lnTo>
                    <a:pt x="2518" y="306181"/>
                  </a:lnTo>
                  <a:lnTo>
                    <a:pt x="2856" y="357211"/>
                  </a:lnTo>
                  <a:lnTo>
                    <a:pt x="2984" y="408241"/>
                  </a:lnTo>
                  <a:lnTo>
                    <a:pt x="9357" y="453693"/>
                  </a:lnTo>
                  <a:lnTo>
                    <a:pt x="24667" y="494363"/>
                  </a:lnTo>
                  <a:lnTo>
                    <a:pt x="47847" y="530454"/>
                  </a:lnTo>
                  <a:lnTo>
                    <a:pt x="77827" y="562167"/>
                  </a:lnTo>
                  <a:lnTo>
                    <a:pt x="113540" y="589703"/>
                  </a:lnTo>
                  <a:lnTo>
                    <a:pt x="153916" y="613265"/>
                  </a:lnTo>
                  <a:lnTo>
                    <a:pt x="197886" y="633054"/>
                  </a:lnTo>
                  <a:lnTo>
                    <a:pt x="244383" y="649272"/>
                  </a:lnTo>
                  <a:lnTo>
                    <a:pt x="292337" y="662119"/>
                  </a:lnTo>
                  <a:lnTo>
                    <a:pt x="340679" y="671799"/>
                  </a:lnTo>
                  <a:lnTo>
                    <a:pt x="388342" y="678511"/>
                  </a:lnTo>
                  <a:lnTo>
                    <a:pt x="434257" y="682459"/>
                  </a:lnTo>
                  <a:lnTo>
                    <a:pt x="477354" y="683844"/>
                  </a:lnTo>
                  <a:lnTo>
                    <a:pt x="964006" y="683844"/>
                  </a:lnTo>
                </a:path>
              </a:pathLst>
            </a:custGeom>
            <a:ln w="719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356644" y="4625108"/>
              <a:ext cx="1026998" cy="2227313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356644" y="4625107"/>
              <a:ext cx="1027430" cy="2227580"/>
            </a:xfrm>
            <a:custGeom>
              <a:avLst/>
              <a:gdLst/>
              <a:ahLst/>
              <a:cxnLst/>
              <a:rect l="l" t="t" r="r" b="b"/>
              <a:pathLst>
                <a:path w="1027429" h="2227579">
                  <a:moveTo>
                    <a:pt x="1026998" y="0"/>
                  </a:moveTo>
                  <a:lnTo>
                    <a:pt x="0" y="0"/>
                  </a:lnTo>
                  <a:lnTo>
                    <a:pt x="0" y="2227313"/>
                  </a:lnTo>
                  <a:lnTo>
                    <a:pt x="892314" y="2227313"/>
                  </a:lnTo>
                  <a:lnTo>
                    <a:pt x="1026998" y="0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134" y="4881852"/>
              <a:ext cx="85725" cy="114300"/>
            </a:xfrm>
            <a:custGeom>
              <a:avLst/>
              <a:gdLst/>
              <a:ahLst/>
              <a:cxnLst/>
              <a:rect l="l" t="t" r="r" b="b"/>
              <a:pathLst>
                <a:path w="85725" h="114300">
                  <a:moveTo>
                    <a:pt x="0" y="113949"/>
                  </a:moveTo>
                  <a:lnTo>
                    <a:pt x="85559" y="113949"/>
                  </a:lnTo>
                  <a:lnTo>
                    <a:pt x="85559" y="0"/>
                  </a:lnTo>
                  <a:lnTo>
                    <a:pt x="0" y="0"/>
                  </a:lnTo>
                  <a:lnTo>
                    <a:pt x="0" y="113949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97134" y="4688335"/>
              <a:ext cx="85725" cy="307975"/>
            </a:xfrm>
            <a:custGeom>
              <a:avLst/>
              <a:gdLst/>
              <a:ahLst/>
              <a:cxnLst/>
              <a:rect l="l" t="t" r="r" b="b"/>
              <a:pathLst>
                <a:path w="85725" h="307975">
                  <a:moveTo>
                    <a:pt x="0" y="307466"/>
                  </a:moveTo>
                  <a:lnTo>
                    <a:pt x="85559" y="307466"/>
                  </a:lnTo>
                  <a:lnTo>
                    <a:pt x="85559" y="0"/>
                  </a:lnTo>
                  <a:lnTo>
                    <a:pt x="0" y="0"/>
                  </a:lnTo>
                  <a:lnTo>
                    <a:pt x="0" y="30746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01886" y="4881852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3949"/>
                  </a:moveTo>
                  <a:lnTo>
                    <a:pt x="28524" y="113949"/>
                  </a:lnTo>
                  <a:lnTo>
                    <a:pt x="28524" y="0"/>
                  </a:lnTo>
                  <a:lnTo>
                    <a:pt x="0" y="0"/>
                  </a:lnTo>
                  <a:lnTo>
                    <a:pt x="0" y="113949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23277" y="4881852"/>
              <a:ext cx="19050" cy="114300"/>
            </a:xfrm>
            <a:custGeom>
              <a:avLst/>
              <a:gdLst/>
              <a:ahLst/>
              <a:cxnLst/>
              <a:rect l="l" t="t" r="r" b="b"/>
              <a:pathLst>
                <a:path w="19050" h="114300">
                  <a:moveTo>
                    <a:pt x="0" y="113949"/>
                  </a:moveTo>
                  <a:lnTo>
                    <a:pt x="19011" y="113949"/>
                  </a:lnTo>
                  <a:lnTo>
                    <a:pt x="19011" y="0"/>
                  </a:lnTo>
                  <a:lnTo>
                    <a:pt x="0" y="0"/>
                  </a:lnTo>
                  <a:lnTo>
                    <a:pt x="0" y="113949"/>
                  </a:lnTo>
                  <a:close/>
                </a:path>
              </a:pathLst>
            </a:custGeom>
            <a:solidFill>
              <a:srgbClr val="66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581121" y="4881852"/>
              <a:ext cx="85725" cy="114300"/>
            </a:xfrm>
            <a:custGeom>
              <a:avLst/>
              <a:gdLst/>
              <a:ahLst/>
              <a:cxnLst/>
              <a:rect l="l" t="t" r="r" b="b"/>
              <a:pathLst>
                <a:path w="85725" h="114300">
                  <a:moveTo>
                    <a:pt x="0" y="113949"/>
                  </a:moveTo>
                  <a:lnTo>
                    <a:pt x="85559" y="113949"/>
                  </a:lnTo>
                  <a:lnTo>
                    <a:pt x="85559" y="0"/>
                  </a:lnTo>
                  <a:lnTo>
                    <a:pt x="0" y="0"/>
                  </a:lnTo>
                  <a:lnTo>
                    <a:pt x="0" y="113949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581121" y="4688335"/>
              <a:ext cx="85725" cy="307975"/>
            </a:xfrm>
            <a:custGeom>
              <a:avLst/>
              <a:gdLst/>
              <a:ahLst/>
              <a:cxnLst/>
              <a:rect l="l" t="t" r="r" b="b"/>
              <a:pathLst>
                <a:path w="85725" h="307975">
                  <a:moveTo>
                    <a:pt x="0" y="307466"/>
                  </a:moveTo>
                  <a:lnTo>
                    <a:pt x="85559" y="307466"/>
                  </a:lnTo>
                  <a:lnTo>
                    <a:pt x="85559" y="0"/>
                  </a:lnTo>
                  <a:lnTo>
                    <a:pt x="0" y="0"/>
                  </a:lnTo>
                  <a:lnTo>
                    <a:pt x="0" y="30746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85876" y="4881852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3949"/>
                  </a:moveTo>
                  <a:lnTo>
                    <a:pt x="28524" y="113949"/>
                  </a:lnTo>
                  <a:lnTo>
                    <a:pt x="28524" y="0"/>
                  </a:lnTo>
                  <a:lnTo>
                    <a:pt x="0" y="0"/>
                  </a:lnTo>
                  <a:lnTo>
                    <a:pt x="0" y="113949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607264" y="4881852"/>
              <a:ext cx="19050" cy="114300"/>
            </a:xfrm>
            <a:custGeom>
              <a:avLst/>
              <a:gdLst/>
              <a:ahLst/>
              <a:cxnLst/>
              <a:rect l="l" t="t" r="r" b="b"/>
              <a:pathLst>
                <a:path w="19050" h="114300">
                  <a:moveTo>
                    <a:pt x="0" y="113949"/>
                  </a:moveTo>
                  <a:lnTo>
                    <a:pt x="19011" y="113949"/>
                  </a:lnTo>
                  <a:lnTo>
                    <a:pt x="19011" y="0"/>
                  </a:lnTo>
                  <a:lnTo>
                    <a:pt x="0" y="0"/>
                  </a:lnTo>
                  <a:lnTo>
                    <a:pt x="0" y="113949"/>
                  </a:lnTo>
                  <a:close/>
                </a:path>
              </a:pathLst>
            </a:custGeom>
            <a:solidFill>
              <a:srgbClr val="66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38701" y="6207674"/>
              <a:ext cx="894080" cy="303530"/>
            </a:xfrm>
            <a:custGeom>
              <a:avLst/>
              <a:gdLst/>
              <a:ahLst/>
              <a:cxnLst/>
              <a:rect l="l" t="t" r="r" b="b"/>
              <a:pathLst>
                <a:path w="894079" h="303529">
                  <a:moveTo>
                    <a:pt x="823150" y="0"/>
                  </a:moveTo>
                  <a:lnTo>
                    <a:pt x="70675" y="0"/>
                  </a:lnTo>
                  <a:lnTo>
                    <a:pt x="43232" y="5576"/>
                  </a:lnTo>
                  <a:lnTo>
                    <a:pt x="20759" y="20759"/>
                  </a:lnTo>
                  <a:lnTo>
                    <a:pt x="5576" y="43232"/>
                  </a:lnTo>
                  <a:lnTo>
                    <a:pt x="0" y="70675"/>
                  </a:lnTo>
                  <a:lnTo>
                    <a:pt x="0" y="232803"/>
                  </a:lnTo>
                  <a:lnTo>
                    <a:pt x="5576" y="260247"/>
                  </a:lnTo>
                  <a:lnTo>
                    <a:pt x="20759" y="282719"/>
                  </a:lnTo>
                  <a:lnTo>
                    <a:pt x="43232" y="297902"/>
                  </a:lnTo>
                  <a:lnTo>
                    <a:pt x="70675" y="303479"/>
                  </a:lnTo>
                  <a:lnTo>
                    <a:pt x="823150" y="303479"/>
                  </a:lnTo>
                  <a:lnTo>
                    <a:pt x="850593" y="297902"/>
                  </a:lnTo>
                  <a:lnTo>
                    <a:pt x="873066" y="282719"/>
                  </a:lnTo>
                  <a:lnTo>
                    <a:pt x="888249" y="260247"/>
                  </a:lnTo>
                  <a:lnTo>
                    <a:pt x="893826" y="232803"/>
                  </a:lnTo>
                  <a:lnTo>
                    <a:pt x="893826" y="70675"/>
                  </a:lnTo>
                  <a:lnTo>
                    <a:pt x="888249" y="43232"/>
                  </a:lnTo>
                  <a:lnTo>
                    <a:pt x="873066" y="20759"/>
                  </a:lnTo>
                  <a:lnTo>
                    <a:pt x="850593" y="5576"/>
                  </a:lnTo>
                  <a:lnTo>
                    <a:pt x="82315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38701" y="6207674"/>
              <a:ext cx="894080" cy="303530"/>
            </a:xfrm>
            <a:custGeom>
              <a:avLst/>
              <a:gdLst/>
              <a:ahLst/>
              <a:cxnLst/>
              <a:rect l="l" t="t" r="r" b="b"/>
              <a:pathLst>
                <a:path w="894079" h="303529">
                  <a:moveTo>
                    <a:pt x="70675" y="0"/>
                  </a:moveTo>
                  <a:lnTo>
                    <a:pt x="823150" y="0"/>
                  </a:lnTo>
                  <a:lnTo>
                    <a:pt x="850593" y="5576"/>
                  </a:lnTo>
                  <a:lnTo>
                    <a:pt x="873066" y="20759"/>
                  </a:lnTo>
                  <a:lnTo>
                    <a:pt x="888249" y="43232"/>
                  </a:lnTo>
                  <a:lnTo>
                    <a:pt x="893826" y="70675"/>
                  </a:lnTo>
                  <a:lnTo>
                    <a:pt x="893826" y="232803"/>
                  </a:lnTo>
                  <a:lnTo>
                    <a:pt x="888249" y="260247"/>
                  </a:lnTo>
                  <a:lnTo>
                    <a:pt x="873066" y="282719"/>
                  </a:lnTo>
                  <a:lnTo>
                    <a:pt x="850593" y="297902"/>
                  </a:lnTo>
                  <a:lnTo>
                    <a:pt x="823150" y="303479"/>
                  </a:lnTo>
                  <a:lnTo>
                    <a:pt x="70675" y="303479"/>
                  </a:lnTo>
                  <a:lnTo>
                    <a:pt x="43232" y="297902"/>
                  </a:lnTo>
                  <a:lnTo>
                    <a:pt x="20759" y="282719"/>
                  </a:lnTo>
                  <a:lnTo>
                    <a:pt x="5576" y="260247"/>
                  </a:lnTo>
                  <a:lnTo>
                    <a:pt x="0" y="232803"/>
                  </a:lnTo>
                  <a:lnTo>
                    <a:pt x="0" y="70675"/>
                  </a:lnTo>
                  <a:lnTo>
                    <a:pt x="5576" y="43232"/>
                  </a:lnTo>
                  <a:lnTo>
                    <a:pt x="20759" y="20759"/>
                  </a:lnTo>
                  <a:lnTo>
                    <a:pt x="43232" y="5576"/>
                  </a:lnTo>
                  <a:lnTo>
                    <a:pt x="7067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05226" y="4927431"/>
              <a:ext cx="757555" cy="540385"/>
            </a:xfrm>
            <a:custGeom>
              <a:avLst/>
              <a:gdLst/>
              <a:ahLst/>
              <a:cxnLst/>
              <a:rect l="l" t="t" r="r" b="b"/>
              <a:pathLst>
                <a:path w="757554" h="540385">
                  <a:moveTo>
                    <a:pt x="36283" y="0"/>
                  </a:moveTo>
                  <a:lnTo>
                    <a:pt x="36283" y="81153"/>
                  </a:lnTo>
                  <a:lnTo>
                    <a:pt x="0" y="109651"/>
                  </a:lnTo>
                  <a:lnTo>
                    <a:pt x="0" y="540245"/>
                  </a:lnTo>
                  <a:lnTo>
                    <a:pt x="120561" y="540245"/>
                  </a:lnTo>
                  <a:lnTo>
                    <a:pt x="651929" y="537248"/>
                  </a:lnTo>
                  <a:lnTo>
                    <a:pt x="756983" y="537044"/>
                  </a:lnTo>
                  <a:lnTo>
                    <a:pt x="756767" y="103365"/>
                  </a:lnTo>
                  <a:lnTo>
                    <a:pt x="719340" y="75082"/>
                  </a:lnTo>
                  <a:lnTo>
                    <a:pt x="719289" y="3314"/>
                  </a:lnTo>
                  <a:lnTo>
                    <a:pt x="36283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505226" y="4927431"/>
              <a:ext cx="757555" cy="540385"/>
            </a:xfrm>
            <a:custGeom>
              <a:avLst/>
              <a:gdLst/>
              <a:ahLst/>
              <a:cxnLst/>
              <a:rect l="l" t="t" r="r" b="b"/>
              <a:pathLst>
                <a:path w="757554" h="540385">
                  <a:moveTo>
                    <a:pt x="36283" y="0"/>
                  </a:moveTo>
                  <a:lnTo>
                    <a:pt x="36283" y="81153"/>
                  </a:lnTo>
                  <a:lnTo>
                    <a:pt x="0" y="109651"/>
                  </a:lnTo>
                  <a:lnTo>
                    <a:pt x="0" y="540245"/>
                  </a:lnTo>
                  <a:lnTo>
                    <a:pt x="120561" y="540245"/>
                  </a:lnTo>
                  <a:lnTo>
                    <a:pt x="651929" y="537248"/>
                  </a:lnTo>
                  <a:lnTo>
                    <a:pt x="756983" y="537044"/>
                  </a:lnTo>
                  <a:lnTo>
                    <a:pt x="756767" y="103365"/>
                  </a:lnTo>
                  <a:lnTo>
                    <a:pt x="719340" y="75082"/>
                  </a:lnTo>
                  <a:lnTo>
                    <a:pt x="719289" y="3314"/>
                  </a:lnTo>
                  <a:lnTo>
                    <a:pt x="3628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556341" y="4946950"/>
              <a:ext cx="661035" cy="54610"/>
            </a:xfrm>
            <a:custGeom>
              <a:avLst/>
              <a:gdLst/>
              <a:ahLst/>
              <a:cxnLst/>
              <a:rect l="l" t="t" r="r" b="b"/>
              <a:pathLst>
                <a:path w="661035" h="54610">
                  <a:moveTo>
                    <a:pt x="634974" y="0"/>
                  </a:moveTo>
                  <a:lnTo>
                    <a:pt x="26047" y="0"/>
                  </a:lnTo>
                  <a:lnTo>
                    <a:pt x="15934" y="2133"/>
                  </a:lnTo>
                  <a:lnTo>
                    <a:pt x="7651" y="7940"/>
                  </a:lnTo>
                  <a:lnTo>
                    <a:pt x="2055" y="16534"/>
                  </a:lnTo>
                  <a:lnTo>
                    <a:pt x="0" y="27025"/>
                  </a:lnTo>
                  <a:lnTo>
                    <a:pt x="2055" y="37515"/>
                  </a:lnTo>
                  <a:lnTo>
                    <a:pt x="7651" y="46104"/>
                  </a:lnTo>
                  <a:lnTo>
                    <a:pt x="15934" y="51907"/>
                  </a:lnTo>
                  <a:lnTo>
                    <a:pt x="26047" y="54038"/>
                  </a:lnTo>
                  <a:lnTo>
                    <a:pt x="634974" y="54038"/>
                  </a:lnTo>
                  <a:lnTo>
                    <a:pt x="645088" y="51907"/>
                  </a:lnTo>
                  <a:lnTo>
                    <a:pt x="653370" y="46104"/>
                  </a:lnTo>
                  <a:lnTo>
                    <a:pt x="658966" y="37515"/>
                  </a:lnTo>
                  <a:lnTo>
                    <a:pt x="661022" y="27025"/>
                  </a:lnTo>
                  <a:lnTo>
                    <a:pt x="658966" y="16534"/>
                  </a:lnTo>
                  <a:lnTo>
                    <a:pt x="653370" y="7940"/>
                  </a:lnTo>
                  <a:lnTo>
                    <a:pt x="645088" y="2133"/>
                  </a:lnTo>
                  <a:lnTo>
                    <a:pt x="63497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438707" y="5446886"/>
              <a:ext cx="894080" cy="116839"/>
            </a:xfrm>
            <a:custGeom>
              <a:avLst/>
              <a:gdLst/>
              <a:ahLst/>
              <a:cxnLst/>
              <a:rect l="l" t="t" r="r" b="b"/>
              <a:pathLst>
                <a:path w="894079" h="116839">
                  <a:moveTo>
                    <a:pt x="827303" y="0"/>
                  </a:moveTo>
                  <a:lnTo>
                    <a:pt x="62357" y="0"/>
                  </a:lnTo>
                  <a:lnTo>
                    <a:pt x="56123" y="23905"/>
                  </a:lnTo>
                  <a:lnTo>
                    <a:pt x="43651" y="43653"/>
                  </a:lnTo>
                  <a:lnTo>
                    <a:pt x="24943" y="59243"/>
                  </a:lnTo>
                  <a:lnTo>
                    <a:pt x="0" y="70675"/>
                  </a:lnTo>
                  <a:lnTo>
                    <a:pt x="0" y="116408"/>
                  </a:lnTo>
                  <a:lnTo>
                    <a:pt x="893813" y="116408"/>
                  </a:lnTo>
                  <a:lnTo>
                    <a:pt x="893813" y="70675"/>
                  </a:lnTo>
                  <a:lnTo>
                    <a:pt x="870948" y="59243"/>
                  </a:lnTo>
                  <a:lnTo>
                    <a:pt x="852243" y="43653"/>
                  </a:lnTo>
                  <a:lnTo>
                    <a:pt x="837695" y="23905"/>
                  </a:lnTo>
                  <a:lnTo>
                    <a:pt x="82730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438707" y="5446886"/>
              <a:ext cx="894080" cy="116839"/>
            </a:xfrm>
            <a:custGeom>
              <a:avLst/>
              <a:gdLst/>
              <a:ahLst/>
              <a:cxnLst/>
              <a:rect l="l" t="t" r="r" b="b"/>
              <a:pathLst>
                <a:path w="894079" h="116839">
                  <a:moveTo>
                    <a:pt x="62357" y="0"/>
                  </a:moveTo>
                  <a:lnTo>
                    <a:pt x="62357" y="0"/>
                  </a:lnTo>
                  <a:lnTo>
                    <a:pt x="827303" y="0"/>
                  </a:lnTo>
                  <a:lnTo>
                    <a:pt x="837695" y="23905"/>
                  </a:lnTo>
                  <a:lnTo>
                    <a:pt x="852243" y="43653"/>
                  </a:lnTo>
                  <a:lnTo>
                    <a:pt x="870948" y="59243"/>
                  </a:lnTo>
                  <a:lnTo>
                    <a:pt x="893813" y="70675"/>
                  </a:lnTo>
                  <a:lnTo>
                    <a:pt x="893813" y="116408"/>
                  </a:lnTo>
                  <a:lnTo>
                    <a:pt x="0" y="116408"/>
                  </a:lnTo>
                  <a:lnTo>
                    <a:pt x="0" y="104970"/>
                  </a:lnTo>
                  <a:lnTo>
                    <a:pt x="0" y="93537"/>
                  </a:lnTo>
                  <a:lnTo>
                    <a:pt x="0" y="82105"/>
                  </a:lnTo>
                  <a:lnTo>
                    <a:pt x="0" y="70675"/>
                  </a:lnTo>
                  <a:lnTo>
                    <a:pt x="24943" y="59243"/>
                  </a:lnTo>
                  <a:lnTo>
                    <a:pt x="43651" y="43653"/>
                  </a:lnTo>
                  <a:lnTo>
                    <a:pt x="56123" y="23905"/>
                  </a:lnTo>
                  <a:lnTo>
                    <a:pt x="6235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438705" y="5513403"/>
              <a:ext cx="894080" cy="50165"/>
            </a:xfrm>
            <a:custGeom>
              <a:avLst/>
              <a:gdLst/>
              <a:ahLst/>
              <a:cxnLst/>
              <a:rect l="l" t="t" r="r" b="b"/>
              <a:pathLst>
                <a:path w="894079" h="50164">
                  <a:moveTo>
                    <a:pt x="893826" y="0"/>
                  </a:moveTo>
                  <a:lnTo>
                    <a:pt x="0" y="0"/>
                  </a:lnTo>
                  <a:lnTo>
                    <a:pt x="0" y="49885"/>
                  </a:lnTo>
                  <a:lnTo>
                    <a:pt x="893826" y="49885"/>
                  </a:lnTo>
                  <a:lnTo>
                    <a:pt x="893826" y="0"/>
                  </a:lnTo>
                  <a:close/>
                </a:path>
              </a:pathLst>
            </a:custGeom>
            <a:solidFill>
              <a:srgbClr val="686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438705" y="5513403"/>
              <a:ext cx="894080" cy="50165"/>
            </a:xfrm>
            <a:custGeom>
              <a:avLst/>
              <a:gdLst/>
              <a:ahLst/>
              <a:cxnLst/>
              <a:rect l="l" t="t" r="r" b="b"/>
              <a:pathLst>
                <a:path w="894079" h="50164">
                  <a:moveTo>
                    <a:pt x="0" y="0"/>
                  </a:moveTo>
                  <a:lnTo>
                    <a:pt x="893826" y="0"/>
                  </a:lnTo>
                  <a:lnTo>
                    <a:pt x="893826" y="49885"/>
                  </a:lnTo>
                  <a:lnTo>
                    <a:pt x="0" y="4988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438702" y="5563295"/>
              <a:ext cx="893826" cy="769099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438705" y="5563292"/>
              <a:ext cx="894080" cy="769620"/>
            </a:xfrm>
            <a:custGeom>
              <a:avLst/>
              <a:gdLst/>
              <a:ahLst/>
              <a:cxnLst/>
              <a:rect l="l" t="t" r="r" b="b"/>
              <a:pathLst>
                <a:path w="894079" h="769620">
                  <a:moveTo>
                    <a:pt x="0" y="0"/>
                  </a:moveTo>
                  <a:lnTo>
                    <a:pt x="893826" y="0"/>
                  </a:lnTo>
                  <a:lnTo>
                    <a:pt x="893826" y="769099"/>
                  </a:lnTo>
                  <a:lnTo>
                    <a:pt x="0" y="76909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669724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32219" y="0"/>
                  </a:moveTo>
                  <a:lnTo>
                    <a:pt x="20789" y="0"/>
                  </a:lnTo>
                  <a:lnTo>
                    <a:pt x="9359" y="0"/>
                  </a:lnTo>
                  <a:lnTo>
                    <a:pt x="0" y="5003"/>
                  </a:lnTo>
                  <a:lnTo>
                    <a:pt x="0" y="152971"/>
                  </a:lnTo>
                  <a:lnTo>
                    <a:pt x="9359" y="157975"/>
                  </a:lnTo>
                  <a:lnTo>
                    <a:pt x="32219" y="157975"/>
                  </a:lnTo>
                  <a:lnTo>
                    <a:pt x="41579" y="152971"/>
                  </a:lnTo>
                  <a:lnTo>
                    <a:pt x="41579" y="5003"/>
                  </a:lnTo>
                  <a:lnTo>
                    <a:pt x="3221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669724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20789" y="0"/>
                  </a:moveTo>
                  <a:lnTo>
                    <a:pt x="32219" y="0"/>
                  </a:lnTo>
                  <a:lnTo>
                    <a:pt x="41579" y="5003"/>
                  </a:lnTo>
                  <a:lnTo>
                    <a:pt x="41579" y="11125"/>
                  </a:lnTo>
                  <a:lnTo>
                    <a:pt x="41579" y="146850"/>
                  </a:lnTo>
                  <a:lnTo>
                    <a:pt x="41579" y="152971"/>
                  </a:lnTo>
                  <a:lnTo>
                    <a:pt x="32219" y="157975"/>
                  </a:lnTo>
                  <a:lnTo>
                    <a:pt x="20789" y="157975"/>
                  </a:lnTo>
                  <a:lnTo>
                    <a:pt x="9359" y="157975"/>
                  </a:lnTo>
                  <a:lnTo>
                    <a:pt x="0" y="152971"/>
                  </a:lnTo>
                  <a:lnTo>
                    <a:pt x="0" y="146850"/>
                  </a:lnTo>
                  <a:lnTo>
                    <a:pt x="0" y="11125"/>
                  </a:lnTo>
                  <a:lnTo>
                    <a:pt x="0" y="5003"/>
                  </a:lnTo>
                  <a:lnTo>
                    <a:pt x="9359" y="0"/>
                  </a:lnTo>
                  <a:lnTo>
                    <a:pt x="2078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752870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32219" y="0"/>
                  </a:moveTo>
                  <a:lnTo>
                    <a:pt x="20789" y="0"/>
                  </a:lnTo>
                  <a:lnTo>
                    <a:pt x="9347" y="0"/>
                  </a:lnTo>
                  <a:lnTo>
                    <a:pt x="0" y="5003"/>
                  </a:lnTo>
                  <a:lnTo>
                    <a:pt x="0" y="152971"/>
                  </a:lnTo>
                  <a:lnTo>
                    <a:pt x="9347" y="157975"/>
                  </a:lnTo>
                  <a:lnTo>
                    <a:pt x="32219" y="157975"/>
                  </a:lnTo>
                  <a:lnTo>
                    <a:pt x="41579" y="152971"/>
                  </a:lnTo>
                  <a:lnTo>
                    <a:pt x="41579" y="5003"/>
                  </a:lnTo>
                  <a:lnTo>
                    <a:pt x="3221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752870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20789" y="0"/>
                  </a:moveTo>
                  <a:lnTo>
                    <a:pt x="32219" y="0"/>
                  </a:lnTo>
                  <a:lnTo>
                    <a:pt x="41579" y="5003"/>
                  </a:lnTo>
                  <a:lnTo>
                    <a:pt x="41579" y="11125"/>
                  </a:lnTo>
                  <a:lnTo>
                    <a:pt x="41579" y="146850"/>
                  </a:lnTo>
                  <a:lnTo>
                    <a:pt x="41579" y="152971"/>
                  </a:lnTo>
                  <a:lnTo>
                    <a:pt x="32219" y="157975"/>
                  </a:lnTo>
                  <a:lnTo>
                    <a:pt x="20789" y="157975"/>
                  </a:lnTo>
                  <a:lnTo>
                    <a:pt x="9347" y="157975"/>
                  </a:lnTo>
                  <a:lnTo>
                    <a:pt x="0" y="152971"/>
                  </a:lnTo>
                  <a:lnTo>
                    <a:pt x="0" y="146850"/>
                  </a:lnTo>
                  <a:lnTo>
                    <a:pt x="0" y="11125"/>
                  </a:lnTo>
                  <a:lnTo>
                    <a:pt x="0" y="5003"/>
                  </a:lnTo>
                  <a:lnTo>
                    <a:pt x="9347" y="0"/>
                  </a:lnTo>
                  <a:lnTo>
                    <a:pt x="2078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831861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32219" y="0"/>
                  </a:moveTo>
                  <a:lnTo>
                    <a:pt x="20789" y="0"/>
                  </a:lnTo>
                  <a:lnTo>
                    <a:pt x="9347" y="0"/>
                  </a:lnTo>
                  <a:lnTo>
                    <a:pt x="0" y="5003"/>
                  </a:lnTo>
                  <a:lnTo>
                    <a:pt x="0" y="152971"/>
                  </a:lnTo>
                  <a:lnTo>
                    <a:pt x="9347" y="157975"/>
                  </a:lnTo>
                  <a:lnTo>
                    <a:pt x="32219" y="157975"/>
                  </a:lnTo>
                  <a:lnTo>
                    <a:pt x="41579" y="152971"/>
                  </a:lnTo>
                  <a:lnTo>
                    <a:pt x="41579" y="5003"/>
                  </a:lnTo>
                  <a:lnTo>
                    <a:pt x="3221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831861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20789" y="0"/>
                  </a:moveTo>
                  <a:lnTo>
                    <a:pt x="32219" y="0"/>
                  </a:lnTo>
                  <a:lnTo>
                    <a:pt x="41579" y="5003"/>
                  </a:lnTo>
                  <a:lnTo>
                    <a:pt x="41579" y="11125"/>
                  </a:lnTo>
                  <a:lnTo>
                    <a:pt x="41579" y="146850"/>
                  </a:lnTo>
                  <a:lnTo>
                    <a:pt x="41579" y="152971"/>
                  </a:lnTo>
                  <a:lnTo>
                    <a:pt x="32219" y="157975"/>
                  </a:lnTo>
                  <a:lnTo>
                    <a:pt x="20789" y="157975"/>
                  </a:lnTo>
                  <a:lnTo>
                    <a:pt x="9347" y="157975"/>
                  </a:lnTo>
                  <a:lnTo>
                    <a:pt x="0" y="152971"/>
                  </a:lnTo>
                  <a:lnTo>
                    <a:pt x="0" y="146850"/>
                  </a:lnTo>
                  <a:lnTo>
                    <a:pt x="0" y="11125"/>
                  </a:lnTo>
                  <a:lnTo>
                    <a:pt x="0" y="5003"/>
                  </a:lnTo>
                  <a:lnTo>
                    <a:pt x="9347" y="0"/>
                  </a:lnTo>
                  <a:lnTo>
                    <a:pt x="2078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915003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32232" y="0"/>
                  </a:moveTo>
                  <a:lnTo>
                    <a:pt x="20789" y="0"/>
                  </a:lnTo>
                  <a:lnTo>
                    <a:pt x="9359" y="0"/>
                  </a:lnTo>
                  <a:lnTo>
                    <a:pt x="0" y="5003"/>
                  </a:lnTo>
                  <a:lnTo>
                    <a:pt x="0" y="152971"/>
                  </a:lnTo>
                  <a:lnTo>
                    <a:pt x="9359" y="157975"/>
                  </a:lnTo>
                  <a:lnTo>
                    <a:pt x="32232" y="157975"/>
                  </a:lnTo>
                  <a:lnTo>
                    <a:pt x="41579" y="152971"/>
                  </a:lnTo>
                  <a:lnTo>
                    <a:pt x="41579" y="5003"/>
                  </a:lnTo>
                  <a:lnTo>
                    <a:pt x="3223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915003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20789" y="0"/>
                  </a:moveTo>
                  <a:lnTo>
                    <a:pt x="32232" y="0"/>
                  </a:lnTo>
                  <a:lnTo>
                    <a:pt x="41579" y="5003"/>
                  </a:lnTo>
                  <a:lnTo>
                    <a:pt x="41579" y="11125"/>
                  </a:lnTo>
                  <a:lnTo>
                    <a:pt x="41579" y="146850"/>
                  </a:lnTo>
                  <a:lnTo>
                    <a:pt x="41579" y="152971"/>
                  </a:lnTo>
                  <a:lnTo>
                    <a:pt x="32232" y="157975"/>
                  </a:lnTo>
                  <a:lnTo>
                    <a:pt x="20789" y="157975"/>
                  </a:lnTo>
                  <a:lnTo>
                    <a:pt x="9359" y="157975"/>
                  </a:lnTo>
                  <a:lnTo>
                    <a:pt x="0" y="152971"/>
                  </a:lnTo>
                  <a:lnTo>
                    <a:pt x="0" y="146850"/>
                  </a:lnTo>
                  <a:lnTo>
                    <a:pt x="0" y="11125"/>
                  </a:lnTo>
                  <a:lnTo>
                    <a:pt x="0" y="5003"/>
                  </a:lnTo>
                  <a:lnTo>
                    <a:pt x="9359" y="0"/>
                  </a:lnTo>
                  <a:lnTo>
                    <a:pt x="2078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989837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32232" y="0"/>
                  </a:moveTo>
                  <a:lnTo>
                    <a:pt x="20789" y="0"/>
                  </a:lnTo>
                  <a:lnTo>
                    <a:pt x="9359" y="0"/>
                  </a:lnTo>
                  <a:lnTo>
                    <a:pt x="0" y="5003"/>
                  </a:lnTo>
                  <a:lnTo>
                    <a:pt x="0" y="152971"/>
                  </a:lnTo>
                  <a:lnTo>
                    <a:pt x="9359" y="157975"/>
                  </a:lnTo>
                  <a:lnTo>
                    <a:pt x="32232" y="157975"/>
                  </a:lnTo>
                  <a:lnTo>
                    <a:pt x="41579" y="152971"/>
                  </a:lnTo>
                  <a:lnTo>
                    <a:pt x="41579" y="5003"/>
                  </a:lnTo>
                  <a:lnTo>
                    <a:pt x="3223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989837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20789" y="0"/>
                  </a:moveTo>
                  <a:lnTo>
                    <a:pt x="32232" y="0"/>
                  </a:lnTo>
                  <a:lnTo>
                    <a:pt x="41579" y="5003"/>
                  </a:lnTo>
                  <a:lnTo>
                    <a:pt x="41579" y="11125"/>
                  </a:lnTo>
                  <a:lnTo>
                    <a:pt x="41579" y="146850"/>
                  </a:lnTo>
                  <a:lnTo>
                    <a:pt x="41579" y="152971"/>
                  </a:lnTo>
                  <a:lnTo>
                    <a:pt x="32232" y="157975"/>
                  </a:lnTo>
                  <a:lnTo>
                    <a:pt x="20789" y="157975"/>
                  </a:lnTo>
                  <a:lnTo>
                    <a:pt x="9359" y="157975"/>
                  </a:lnTo>
                  <a:lnTo>
                    <a:pt x="0" y="152971"/>
                  </a:lnTo>
                  <a:lnTo>
                    <a:pt x="0" y="146850"/>
                  </a:lnTo>
                  <a:lnTo>
                    <a:pt x="0" y="11125"/>
                  </a:lnTo>
                  <a:lnTo>
                    <a:pt x="0" y="5003"/>
                  </a:lnTo>
                  <a:lnTo>
                    <a:pt x="9359" y="0"/>
                  </a:lnTo>
                  <a:lnTo>
                    <a:pt x="2078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072982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32219" y="0"/>
                  </a:moveTo>
                  <a:lnTo>
                    <a:pt x="20789" y="0"/>
                  </a:lnTo>
                  <a:lnTo>
                    <a:pt x="9359" y="0"/>
                  </a:lnTo>
                  <a:lnTo>
                    <a:pt x="0" y="5003"/>
                  </a:lnTo>
                  <a:lnTo>
                    <a:pt x="0" y="152971"/>
                  </a:lnTo>
                  <a:lnTo>
                    <a:pt x="9359" y="157975"/>
                  </a:lnTo>
                  <a:lnTo>
                    <a:pt x="32219" y="157975"/>
                  </a:lnTo>
                  <a:lnTo>
                    <a:pt x="41579" y="152971"/>
                  </a:lnTo>
                  <a:lnTo>
                    <a:pt x="41579" y="5003"/>
                  </a:lnTo>
                  <a:lnTo>
                    <a:pt x="3221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072982" y="5600707"/>
              <a:ext cx="41910" cy="158115"/>
            </a:xfrm>
            <a:custGeom>
              <a:avLst/>
              <a:gdLst/>
              <a:ahLst/>
              <a:cxnLst/>
              <a:rect l="l" t="t" r="r" b="b"/>
              <a:pathLst>
                <a:path w="41910" h="158114">
                  <a:moveTo>
                    <a:pt x="20789" y="0"/>
                  </a:moveTo>
                  <a:lnTo>
                    <a:pt x="32219" y="0"/>
                  </a:lnTo>
                  <a:lnTo>
                    <a:pt x="41579" y="5003"/>
                  </a:lnTo>
                  <a:lnTo>
                    <a:pt x="41579" y="11125"/>
                  </a:lnTo>
                  <a:lnTo>
                    <a:pt x="41579" y="146850"/>
                  </a:lnTo>
                  <a:lnTo>
                    <a:pt x="41579" y="152971"/>
                  </a:lnTo>
                  <a:lnTo>
                    <a:pt x="32219" y="157975"/>
                  </a:lnTo>
                  <a:lnTo>
                    <a:pt x="20789" y="157975"/>
                  </a:lnTo>
                  <a:lnTo>
                    <a:pt x="9359" y="157975"/>
                  </a:lnTo>
                  <a:lnTo>
                    <a:pt x="0" y="152971"/>
                  </a:lnTo>
                  <a:lnTo>
                    <a:pt x="0" y="146850"/>
                  </a:lnTo>
                  <a:lnTo>
                    <a:pt x="0" y="11125"/>
                  </a:lnTo>
                  <a:lnTo>
                    <a:pt x="0" y="5003"/>
                  </a:lnTo>
                  <a:lnTo>
                    <a:pt x="9359" y="0"/>
                  </a:lnTo>
                  <a:lnTo>
                    <a:pt x="2078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469266" y="5481380"/>
              <a:ext cx="833119" cy="27940"/>
            </a:xfrm>
            <a:custGeom>
              <a:avLst/>
              <a:gdLst/>
              <a:ahLst/>
              <a:cxnLst/>
              <a:rect l="l" t="t" r="r" b="b"/>
              <a:pathLst>
                <a:path w="833120" h="27939">
                  <a:moveTo>
                    <a:pt x="806818" y="0"/>
                  </a:moveTo>
                  <a:lnTo>
                    <a:pt x="28524" y="0"/>
                  </a:lnTo>
                  <a:lnTo>
                    <a:pt x="22361" y="7812"/>
                  </a:lnTo>
                  <a:lnTo>
                    <a:pt x="15409" y="14839"/>
                  </a:lnTo>
                  <a:lnTo>
                    <a:pt x="7884" y="21295"/>
                  </a:lnTo>
                  <a:lnTo>
                    <a:pt x="0" y="27393"/>
                  </a:lnTo>
                  <a:lnTo>
                    <a:pt x="833069" y="27393"/>
                  </a:lnTo>
                  <a:lnTo>
                    <a:pt x="823941" y="21402"/>
                  </a:lnTo>
                  <a:lnTo>
                    <a:pt x="816524" y="14839"/>
                  </a:lnTo>
                  <a:lnTo>
                    <a:pt x="810816" y="7705"/>
                  </a:lnTo>
                  <a:lnTo>
                    <a:pt x="806818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475747" y="5613074"/>
              <a:ext cx="97917" cy="97929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193972" y="5613074"/>
              <a:ext cx="97917" cy="97929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3511600" y="5014274"/>
              <a:ext cx="334010" cy="422909"/>
            </a:xfrm>
            <a:custGeom>
              <a:avLst/>
              <a:gdLst/>
              <a:ahLst/>
              <a:cxnLst/>
              <a:rect l="l" t="t" r="r" b="b"/>
              <a:pathLst>
                <a:path w="334010" h="422910">
                  <a:moveTo>
                    <a:pt x="163093" y="37706"/>
                  </a:moveTo>
                  <a:lnTo>
                    <a:pt x="0" y="37706"/>
                  </a:lnTo>
                  <a:lnTo>
                    <a:pt x="0" y="422681"/>
                  </a:lnTo>
                  <a:lnTo>
                    <a:pt x="163093" y="422681"/>
                  </a:lnTo>
                  <a:lnTo>
                    <a:pt x="163093" y="37706"/>
                  </a:lnTo>
                  <a:close/>
                </a:path>
                <a:path w="334010" h="422910">
                  <a:moveTo>
                    <a:pt x="333629" y="25374"/>
                  </a:moveTo>
                  <a:lnTo>
                    <a:pt x="333095" y="0"/>
                  </a:lnTo>
                  <a:lnTo>
                    <a:pt x="51079" y="0"/>
                  </a:lnTo>
                  <a:lnTo>
                    <a:pt x="11607" y="25374"/>
                  </a:lnTo>
                  <a:lnTo>
                    <a:pt x="333629" y="25374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674694" y="5051980"/>
              <a:ext cx="93980" cy="385445"/>
            </a:xfrm>
            <a:custGeom>
              <a:avLst/>
              <a:gdLst/>
              <a:ahLst/>
              <a:cxnLst/>
              <a:rect l="l" t="t" r="r" b="b"/>
              <a:pathLst>
                <a:path w="93979" h="385445">
                  <a:moveTo>
                    <a:pt x="20205" y="183603"/>
                  </a:moveTo>
                  <a:lnTo>
                    <a:pt x="0" y="183603"/>
                  </a:lnTo>
                  <a:lnTo>
                    <a:pt x="0" y="384975"/>
                  </a:lnTo>
                  <a:lnTo>
                    <a:pt x="20205" y="384975"/>
                  </a:lnTo>
                  <a:lnTo>
                    <a:pt x="20205" y="183603"/>
                  </a:lnTo>
                  <a:close/>
                </a:path>
                <a:path w="93979" h="385445">
                  <a:moveTo>
                    <a:pt x="20205" y="0"/>
                  </a:moveTo>
                  <a:lnTo>
                    <a:pt x="0" y="0"/>
                  </a:lnTo>
                  <a:lnTo>
                    <a:pt x="0" y="61226"/>
                  </a:lnTo>
                  <a:lnTo>
                    <a:pt x="20205" y="61226"/>
                  </a:lnTo>
                  <a:lnTo>
                    <a:pt x="20205" y="0"/>
                  </a:lnTo>
                  <a:close/>
                </a:path>
                <a:path w="93979" h="385445">
                  <a:moveTo>
                    <a:pt x="93573" y="183603"/>
                  </a:moveTo>
                  <a:lnTo>
                    <a:pt x="81394" y="183603"/>
                  </a:lnTo>
                  <a:lnTo>
                    <a:pt x="81394" y="384975"/>
                  </a:lnTo>
                  <a:lnTo>
                    <a:pt x="93573" y="384975"/>
                  </a:lnTo>
                  <a:lnTo>
                    <a:pt x="93573" y="183603"/>
                  </a:lnTo>
                  <a:close/>
                </a:path>
                <a:path w="93979" h="385445">
                  <a:moveTo>
                    <a:pt x="93573" y="0"/>
                  </a:moveTo>
                  <a:lnTo>
                    <a:pt x="81394" y="0"/>
                  </a:lnTo>
                  <a:lnTo>
                    <a:pt x="81394" y="61226"/>
                  </a:lnTo>
                  <a:lnTo>
                    <a:pt x="93573" y="61226"/>
                  </a:lnTo>
                  <a:lnTo>
                    <a:pt x="93573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508250" y="6053278"/>
              <a:ext cx="197192" cy="79883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4331519" y="6072549"/>
              <a:ext cx="50165" cy="203835"/>
            </a:xfrm>
            <a:custGeom>
              <a:avLst/>
              <a:gdLst/>
              <a:ahLst/>
              <a:cxnLst/>
              <a:rect l="l" t="t" r="r" b="b"/>
              <a:pathLst>
                <a:path w="50164" h="203835">
                  <a:moveTo>
                    <a:pt x="152" y="0"/>
                  </a:moveTo>
                  <a:lnTo>
                    <a:pt x="0" y="203657"/>
                  </a:lnTo>
                  <a:lnTo>
                    <a:pt x="11962" y="200571"/>
                  </a:lnTo>
                  <a:lnTo>
                    <a:pt x="23988" y="196856"/>
                  </a:lnTo>
                  <a:lnTo>
                    <a:pt x="35345" y="191284"/>
                  </a:lnTo>
                  <a:lnTo>
                    <a:pt x="45300" y="182626"/>
                  </a:lnTo>
                  <a:lnTo>
                    <a:pt x="49060" y="182841"/>
                  </a:lnTo>
                  <a:lnTo>
                    <a:pt x="49822" y="175348"/>
                  </a:lnTo>
                  <a:lnTo>
                    <a:pt x="48298" y="164045"/>
                  </a:lnTo>
                  <a:lnTo>
                    <a:pt x="40896" y="148012"/>
                  </a:lnTo>
                  <a:lnTo>
                    <a:pt x="34751" y="130470"/>
                  </a:lnTo>
                  <a:lnTo>
                    <a:pt x="30147" y="111074"/>
                  </a:lnTo>
                  <a:lnTo>
                    <a:pt x="27368" y="89484"/>
                  </a:lnTo>
                  <a:lnTo>
                    <a:pt x="29978" y="69075"/>
                  </a:lnTo>
                  <a:lnTo>
                    <a:pt x="33569" y="50068"/>
                  </a:lnTo>
                  <a:lnTo>
                    <a:pt x="37984" y="32239"/>
                  </a:lnTo>
                  <a:lnTo>
                    <a:pt x="43065" y="15367"/>
                  </a:lnTo>
                  <a:lnTo>
                    <a:pt x="42748" y="8775"/>
                  </a:lnTo>
                  <a:lnTo>
                    <a:pt x="41148" y="4267"/>
                  </a:lnTo>
                  <a:lnTo>
                    <a:pt x="38252" y="1841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331519" y="6072549"/>
              <a:ext cx="50165" cy="203835"/>
            </a:xfrm>
            <a:custGeom>
              <a:avLst/>
              <a:gdLst/>
              <a:ahLst/>
              <a:cxnLst/>
              <a:rect l="l" t="t" r="r" b="b"/>
              <a:pathLst>
                <a:path w="50164" h="203835">
                  <a:moveTo>
                    <a:pt x="152" y="0"/>
                  </a:moveTo>
                  <a:lnTo>
                    <a:pt x="9677" y="459"/>
                  </a:lnTo>
                  <a:lnTo>
                    <a:pt x="19202" y="920"/>
                  </a:lnTo>
                  <a:lnTo>
                    <a:pt x="28727" y="1382"/>
                  </a:lnTo>
                  <a:lnTo>
                    <a:pt x="38252" y="1841"/>
                  </a:lnTo>
                  <a:lnTo>
                    <a:pt x="41148" y="4267"/>
                  </a:lnTo>
                  <a:lnTo>
                    <a:pt x="42748" y="8775"/>
                  </a:lnTo>
                  <a:lnTo>
                    <a:pt x="43065" y="15367"/>
                  </a:lnTo>
                  <a:lnTo>
                    <a:pt x="37984" y="32239"/>
                  </a:lnTo>
                  <a:lnTo>
                    <a:pt x="33569" y="50068"/>
                  </a:lnTo>
                  <a:lnTo>
                    <a:pt x="29978" y="69075"/>
                  </a:lnTo>
                  <a:lnTo>
                    <a:pt x="27368" y="89484"/>
                  </a:lnTo>
                  <a:lnTo>
                    <a:pt x="30147" y="111074"/>
                  </a:lnTo>
                  <a:lnTo>
                    <a:pt x="34751" y="130470"/>
                  </a:lnTo>
                  <a:lnTo>
                    <a:pt x="40896" y="148012"/>
                  </a:lnTo>
                  <a:lnTo>
                    <a:pt x="48298" y="164045"/>
                  </a:lnTo>
                  <a:lnTo>
                    <a:pt x="49822" y="175348"/>
                  </a:lnTo>
                  <a:lnTo>
                    <a:pt x="49060" y="182841"/>
                  </a:lnTo>
                  <a:lnTo>
                    <a:pt x="45300" y="182626"/>
                  </a:lnTo>
                  <a:lnTo>
                    <a:pt x="35345" y="191284"/>
                  </a:lnTo>
                  <a:lnTo>
                    <a:pt x="23988" y="196856"/>
                  </a:lnTo>
                  <a:lnTo>
                    <a:pt x="11962" y="200571"/>
                  </a:lnTo>
                  <a:lnTo>
                    <a:pt x="0" y="203657"/>
                  </a:lnTo>
                  <a:lnTo>
                    <a:pt x="38" y="152738"/>
                  </a:lnTo>
                  <a:lnTo>
                    <a:pt x="76" y="101823"/>
                  </a:lnTo>
                  <a:lnTo>
                    <a:pt x="114" y="50911"/>
                  </a:lnTo>
                  <a:lnTo>
                    <a:pt x="15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765772" y="4884314"/>
              <a:ext cx="243204" cy="45085"/>
            </a:xfrm>
            <a:custGeom>
              <a:avLst/>
              <a:gdLst/>
              <a:ahLst/>
              <a:cxnLst/>
              <a:rect l="l" t="t" r="r" b="b"/>
              <a:pathLst>
                <a:path w="243204" h="45085">
                  <a:moveTo>
                    <a:pt x="243001" y="0"/>
                  </a:moveTo>
                  <a:lnTo>
                    <a:pt x="0" y="0"/>
                  </a:lnTo>
                  <a:lnTo>
                    <a:pt x="0" y="44996"/>
                  </a:lnTo>
                  <a:lnTo>
                    <a:pt x="243001" y="44996"/>
                  </a:lnTo>
                  <a:lnTo>
                    <a:pt x="243001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765772" y="4884314"/>
              <a:ext cx="243204" cy="45085"/>
            </a:xfrm>
            <a:custGeom>
              <a:avLst/>
              <a:gdLst/>
              <a:ahLst/>
              <a:cxnLst/>
              <a:rect l="l" t="t" r="r" b="b"/>
              <a:pathLst>
                <a:path w="243204" h="45085">
                  <a:moveTo>
                    <a:pt x="0" y="44996"/>
                  </a:moveTo>
                  <a:lnTo>
                    <a:pt x="243001" y="44996"/>
                  </a:lnTo>
                  <a:lnTo>
                    <a:pt x="243001" y="0"/>
                  </a:lnTo>
                  <a:lnTo>
                    <a:pt x="0" y="0"/>
                  </a:lnTo>
                  <a:lnTo>
                    <a:pt x="0" y="4499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804771" y="4881852"/>
              <a:ext cx="163830" cy="2540"/>
            </a:xfrm>
            <a:custGeom>
              <a:avLst/>
              <a:gdLst/>
              <a:ahLst/>
              <a:cxnLst/>
              <a:rect l="l" t="t" r="r" b="b"/>
              <a:pathLst>
                <a:path w="163829" h="2539">
                  <a:moveTo>
                    <a:pt x="0" y="2457"/>
                  </a:moveTo>
                  <a:lnTo>
                    <a:pt x="163499" y="2457"/>
                  </a:lnTo>
                  <a:lnTo>
                    <a:pt x="163499" y="0"/>
                  </a:lnTo>
                  <a:lnTo>
                    <a:pt x="0" y="0"/>
                  </a:lnTo>
                  <a:lnTo>
                    <a:pt x="0" y="2457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803399" y="4881891"/>
              <a:ext cx="166370" cy="0"/>
            </a:xfrm>
            <a:custGeom>
              <a:avLst/>
              <a:gdLst/>
              <a:ahLst/>
              <a:cxnLst/>
              <a:rect l="l" t="t" r="r" b="b"/>
              <a:pathLst>
                <a:path w="166370">
                  <a:moveTo>
                    <a:pt x="0" y="0"/>
                  </a:moveTo>
                  <a:lnTo>
                    <a:pt x="16624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137413" y="6511764"/>
              <a:ext cx="89788" cy="205828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3694900" y="4881864"/>
              <a:ext cx="61594" cy="558165"/>
            </a:xfrm>
            <a:custGeom>
              <a:avLst/>
              <a:gdLst/>
              <a:ahLst/>
              <a:cxnLst/>
              <a:rect l="l" t="t" r="r" b="b"/>
              <a:pathLst>
                <a:path w="61595" h="558164">
                  <a:moveTo>
                    <a:pt x="61188" y="353720"/>
                  </a:moveTo>
                  <a:lnTo>
                    <a:pt x="0" y="353720"/>
                  </a:lnTo>
                  <a:lnTo>
                    <a:pt x="0" y="557682"/>
                  </a:lnTo>
                  <a:lnTo>
                    <a:pt x="61188" y="557682"/>
                  </a:lnTo>
                  <a:lnTo>
                    <a:pt x="61188" y="353720"/>
                  </a:lnTo>
                  <a:close/>
                </a:path>
                <a:path w="61595" h="558164">
                  <a:moveTo>
                    <a:pt x="61188" y="0"/>
                  </a:moveTo>
                  <a:lnTo>
                    <a:pt x="0" y="0"/>
                  </a:lnTo>
                  <a:lnTo>
                    <a:pt x="0" y="231343"/>
                  </a:lnTo>
                  <a:lnTo>
                    <a:pt x="61188" y="231343"/>
                  </a:lnTo>
                  <a:lnTo>
                    <a:pt x="61188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694906" y="4713438"/>
              <a:ext cx="61594" cy="726440"/>
            </a:xfrm>
            <a:custGeom>
              <a:avLst/>
              <a:gdLst/>
              <a:ahLst/>
              <a:cxnLst/>
              <a:rect l="l" t="t" r="r" b="b"/>
              <a:pathLst>
                <a:path w="61595" h="726439">
                  <a:moveTo>
                    <a:pt x="0" y="726097"/>
                  </a:moveTo>
                  <a:lnTo>
                    <a:pt x="61188" y="726097"/>
                  </a:lnTo>
                  <a:lnTo>
                    <a:pt x="61188" y="0"/>
                  </a:lnTo>
                  <a:lnTo>
                    <a:pt x="0" y="0"/>
                  </a:lnTo>
                  <a:lnTo>
                    <a:pt x="0" y="72609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813534" y="5420235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747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813534" y="5405274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813534" y="5390316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813534" y="5376225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813534" y="5361267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813534" y="5346802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747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813534" y="5331844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813534" y="5316886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813534" y="5302796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813534" y="5287834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813534" y="5273373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747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813534" y="5258415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813534" y="5243453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813534" y="5229362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813534" y="5214406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813534" y="5199940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747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813534" y="5184982"/>
              <a:ext cx="17780" cy="0"/>
            </a:xfrm>
            <a:custGeom>
              <a:avLst/>
              <a:gdLst/>
              <a:ahLst/>
              <a:cxnLst/>
              <a:rect l="l" t="t" r="r" b="b"/>
              <a:pathLst>
                <a:path w="17779">
                  <a:moveTo>
                    <a:pt x="0" y="0"/>
                  </a:moveTo>
                  <a:lnTo>
                    <a:pt x="174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735095" y="4881864"/>
              <a:ext cx="15240" cy="556260"/>
            </a:xfrm>
            <a:custGeom>
              <a:avLst/>
              <a:gdLst/>
              <a:ahLst/>
              <a:cxnLst/>
              <a:rect l="l" t="t" r="r" b="b"/>
              <a:pathLst>
                <a:path w="15239" h="556260">
                  <a:moveTo>
                    <a:pt x="14960" y="353720"/>
                  </a:moveTo>
                  <a:lnTo>
                    <a:pt x="0" y="353720"/>
                  </a:lnTo>
                  <a:lnTo>
                    <a:pt x="0" y="555828"/>
                  </a:lnTo>
                  <a:lnTo>
                    <a:pt x="14960" y="555828"/>
                  </a:lnTo>
                  <a:lnTo>
                    <a:pt x="14960" y="353720"/>
                  </a:lnTo>
                  <a:close/>
                </a:path>
                <a:path w="15239" h="556260">
                  <a:moveTo>
                    <a:pt x="14960" y="0"/>
                  </a:moveTo>
                  <a:lnTo>
                    <a:pt x="0" y="0"/>
                  </a:lnTo>
                  <a:lnTo>
                    <a:pt x="0" y="231343"/>
                  </a:lnTo>
                  <a:lnTo>
                    <a:pt x="14960" y="231343"/>
                  </a:lnTo>
                  <a:lnTo>
                    <a:pt x="1496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607643" y="5111824"/>
              <a:ext cx="190616" cy="126128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3755448" y="5348591"/>
              <a:ext cx="41910" cy="52705"/>
            </a:xfrm>
            <a:custGeom>
              <a:avLst/>
              <a:gdLst/>
              <a:ahLst/>
              <a:cxnLst/>
              <a:rect l="l" t="t" r="r" b="b"/>
              <a:pathLst>
                <a:path w="41910" h="52704">
                  <a:moveTo>
                    <a:pt x="0" y="0"/>
                  </a:moveTo>
                  <a:lnTo>
                    <a:pt x="0" y="52197"/>
                  </a:lnTo>
                  <a:lnTo>
                    <a:pt x="41757" y="278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755448" y="5348591"/>
              <a:ext cx="41910" cy="52705"/>
            </a:xfrm>
            <a:custGeom>
              <a:avLst/>
              <a:gdLst/>
              <a:ahLst/>
              <a:cxnLst/>
              <a:rect l="l" t="t" r="r" b="b"/>
              <a:pathLst>
                <a:path w="41910" h="52704">
                  <a:moveTo>
                    <a:pt x="0" y="52197"/>
                  </a:moveTo>
                  <a:lnTo>
                    <a:pt x="0" y="0"/>
                  </a:lnTo>
                  <a:lnTo>
                    <a:pt x="41757" y="27838"/>
                  </a:lnTo>
                  <a:lnTo>
                    <a:pt x="0" y="5219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68958" y="4625108"/>
              <a:ext cx="1026998" cy="2222550"/>
            </a:xfrm>
            <a:prstGeom prst="rect">
              <a:avLst/>
            </a:prstGeom>
          </p:spPr>
        </p:pic>
        <p:sp>
          <p:nvSpPr>
            <p:cNvPr id="94" name="object 94"/>
            <p:cNvSpPr/>
            <p:nvPr/>
          </p:nvSpPr>
          <p:spPr>
            <a:xfrm>
              <a:off x="1468958" y="4625107"/>
              <a:ext cx="1027430" cy="2223135"/>
            </a:xfrm>
            <a:custGeom>
              <a:avLst/>
              <a:gdLst/>
              <a:ahLst/>
              <a:cxnLst/>
              <a:rect l="l" t="t" r="r" b="b"/>
              <a:pathLst>
                <a:path w="1027430" h="2223134">
                  <a:moveTo>
                    <a:pt x="0" y="0"/>
                  </a:moveTo>
                  <a:lnTo>
                    <a:pt x="1026998" y="0"/>
                  </a:lnTo>
                  <a:lnTo>
                    <a:pt x="1026998" y="2222550"/>
                  </a:lnTo>
                  <a:lnTo>
                    <a:pt x="134696" y="222255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283762" y="4549341"/>
              <a:ext cx="5295265" cy="332740"/>
            </a:xfrm>
            <a:custGeom>
              <a:avLst/>
              <a:gdLst/>
              <a:ahLst/>
              <a:cxnLst/>
              <a:rect l="l" t="t" r="r" b="b"/>
              <a:pathLst>
                <a:path w="5295265" h="332739">
                  <a:moveTo>
                    <a:pt x="5294934" y="0"/>
                  </a:moveTo>
                  <a:lnTo>
                    <a:pt x="0" y="0"/>
                  </a:lnTo>
                  <a:lnTo>
                    <a:pt x="0" y="332511"/>
                  </a:lnTo>
                  <a:lnTo>
                    <a:pt x="5294934" y="332511"/>
                  </a:lnTo>
                  <a:lnTo>
                    <a:pt x="5294934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283762" y="4549341"/>
              <a:ext cx="5295265" cy="332740"/>
            </a:xfrm>
            <a:custGeom>
              <a:avLst/>
              <a:gdLst/>
              <a:ahLst/>
              <a:cxnLst/>
              <a:rect l="l" t="t" r="r" b="b"/>
              <a:pathLst>
                <a:path w="5295265" h="332739">
                  <a:moveTo>
                    <a:pt x="0" y="0"/>
                  </a:moveTo>
                  <a:lnTo>
                    <a:pt x="5294934" y="0"/>
                  </a:lnTo>
                  <a:lnTo>
                    <a:pt x="5294934" y="332511"/>
                  </a:lnTo>
                  <a:lnTo>
                    <a:pt x="0" y="3325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607792" y="6827482"/>
              <a:ext cx="1343025" cy="20955"/>
            </a:xfrm>
            <a:custGeom>
              <a:avLst/>
              <a:gdLst/>
              <a:ahLst/>
              <a:cxnLst/>
              <a:rect l="l" t="t" r="r" b="b"/>
              <a:pathLst>
                <a:path w="1343025" h="20954">
                  <a:moveTo>
                    <a:pt x="1342491" y="0"/>
                  </a:moveTo>
                  <a:lnTo>
                    <a:pt x="0" y="0"/>
                  </a:lnTo>
                  <a:lnTo>
                    <a:pt x="0" y="20523"/>
                  </a:lnTo>
                  <a:lnTo>
                    <a:pt x="1342491" y="20523"/>
                  </a:lnTo>
                  <a:lnTo>
                    <a:pt x="1342491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" name="object 9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646175" y="6755021"/>
              <a:ext cx="178358" cy="72919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37221" y="4746062"/>
              <a:ext cx="86461" cy="84061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955419" y="4746062"/>
              <a:ext cx="86461" cy="84061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74886" y="4746062"/>
              <a:ext cx="86448" cy="84061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4904693" y="6827482"/>
              <a:ext cx="1343025" cy="20955"/>
            </a:xfrm>
            <a:custGeom>
              <a:avLst/>
              <a:gdLst/>
              <a:ahLst/>
              <a:cxnLst/>
              <a:rect l="l" t="t" r="r" b="b"/>
              <a:pathLst>
                <a:path w="1343025" h="20954">
                  <a:moveTo>
                    <a:pt x="1342491" y="0"/>
                  </a:moveTo>
                  <a:lnTo>
                    <a:pt x="0" y="0"/>
                  </a:lnTo>
                  <a:lnTo>
                    <a:pt x="0" y="20523"/>
                  </a:lnTo>
                  <a:lnTo>
                    <a:pt x="1342491" y="20523"/>
                  </a:lnTo>
                  <a:lnTo>
                    <a:pt x="1342491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030444" y="6755021"/>
              <a:ext cx="178358" cy="72919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128933" y="4746062"/>
              <a:ext cx="86448" cy="84061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810721" y="4746062"/>
              <a:ext cx="86461" cy="84061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491269" y="4746062"/>
              <a:ext cx="86448" cy="84061"/>
            </a:xfrm>
            <a:prstGeom prst="rect">
              <a:avLst/>
            </a:prstGeom>
          </p:spPr>
        </p:pic>
        <p:sp>
          <p:nvSpPr>
            <p:cNvPr id="107" name="object 107"/>
            <p:cNvSpPr/>
            <p:nvPr/>
          </p:nvSpPr>
          <p:spPr>
            <a:xfrm>
              <a:off x="4674546" y="4887137"/>
              <a:ext cx="596265" cy="901700"/>
            </a:xfrm>
            <a:custGeom>
              <a:avLst/>
              <a:gdLst/>
              <a:ahLst/>
              <a:cxnLst/>
              <a:rect l="l" t="t" r="r" b="b"/>
              <a:pathLst>
                <a:path w="596264" h="901700">
                  <a:moveTo>
                    <a:pt x="543839" y="0"/>
                  </a:moveTo>
                  <a:lnTo>
                    <a:pt x="52146" y="0"/>
                  </a:lnTo>
                  <a:lnTo>
                    <a:pt x="31900" y="4115"/>
                  </a:lnTo>
                  <a:lnTo>
                    <a:pt x="15319" y="15319"/>
                  </a:lnTo>
                  <a:lnTo>
                    <a:pt x="4115" y="31900"/>
                  </a:lnTo>
                  <a:lnTo>
                    <a:pt x="0" y="52146"/>
                  </a:lnTo>
                  <a:lnTo>
                    <a:pt x="0" y="849274"/>
                  </a:lnTo>
                  <a:lnTo>
                    <a:pt x="4115" y="869520"/>
                  </a:lnTo>
                  <a:lnTo>
                    <a:pt x="15319" y="886101"/>
                  </a:lnTo>
                  <a:lnTo>
                    <a:pt x="31900" y="897305"/>
                  </a:lnTo>
                  <a:lnTo>
                    <a:pt x="52146" y="901420"/>
                  </a:lnTo>
                  <a:lnTo>
                    <a:pt x="543839" y="901420"/>
                  </a:lnTo>
                  <a:lnTo>
                    <a:pt x="564085" y="897305"/>
                  </a:lnTo>
                  <a:lnTo>
                    <a:pt x="580666" y="886101"/>
                  </a:lnTo>
                  <a:lnTo>
                    <a:pt x="591870" y="869520"/>
                  </a:lnTo>
                  <a:lnTo>
                    <a:pt x="595985" y="849274"/>
                  </a:lnTo>
                  <a:lnTo>
                    <a:pt x="595985" y="52146"/>
                  </a:lnTo>
                  <a:lnTo>
                    <a:pt x="591870" y="31900"/>
                  </a:lnTo>
                  <a:lnTo>
                    <a:pt x="580666" y="15319"/>
                  </a:lnTo>
                  <a:lnTo>
                    <a:pt x="564085" y="4115"/>
                  </a:lnTo>
                  <a:lnTo>
                    <a:pt x="54383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674546" y="4887137"/>
              <a:ext cx="596265" cy="901700"/>
            </a:xfrm>
            <a:custGeom>
              <a:avLst/>
              <a:gdLst/>
              <a:ahLst/>
              <a:cxnLst/>
              <a:rect l="l" t="t" r="r" b="b"/>
              <a:pathLst>
                <a:path w="596264" h="901700">
                  <a:moveTo>
                    <a:pt x="52146" y="0"/>
                  </a:moveTo>
                  <a:lnTo>
                    <a:pt x="543839" y="0"/>
                  </a:lnTo>
                  <a:lnTo>
                    <a:pt x="564085" y="4115"/>
                  </a:lnTo>
                  <a:lnTo>
                    <a:pt x="580666" y="15319"/>
                  </a:lnTo>
                  <a:lnTo>
                    <a:pt x="591870" y="31900"/>
                  </a:lnTo>
                  <a:lnTo>
                    <a:pt x="595985" y="52146"/>
                  </a:lnTo>
                  <a:lnTo>
                    <a:pt x="595985" y="849274"/>
                  </a:lnTo>
                  <a:lnTo>
                    <a:pt x="591870" y="869520"/>
                  </a:lnTo>
                  <a:lnTo>
                    <a:pt x="580666" y="886101"/>
                  </a:lnTo>
                  <a:lnTo>
                    <a:pt x="564085" y="897305"/>
                  </a:lnTo>
                  <a:lnTo>
                    <a:pt x="543839" y="901420"/>
                  </a:lnTo>
                  <a:lnTo>
                    <a:pt x="52146" y="901420"/>
                  </a:lnTo>
                  <a:lnTo>
                    <a:pt x="31900" y="897305"/>
                  </a:lnTo>
                  <a:lnTo>
                    <a:pt x="15319" y="886101"/>
                  </a:lnTo>
                  <a:lnTo>
                    <a:pt x="4115" y="869520"/>
                  </a:lnTo>
                  <a:lnTo>
                    <a:pt x="0" y="849274"/>
                  </a:lnTo>
                  <a:lnTo>
                    <a:pt x="0" y="52146"/>
                  </a:lnTo>
                  <a:lnTo>
                    <a:pt x="4115" y="31900"/>
                  </a:lnTo>
                  <a:lnTo>
                    <a:pt x="15319" y="15319"/>
                  </a:lnTo>
                  <a:lnTo>
                    <a:pt x="31900" y="4115"/>
                  </a:lnTo>
                  <a:lnTo>
                    <a:pt x="5214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775136" y="5089483"/>
              <a:ext cx="406400" cy="251460"/>
            </a:xfrm>
            <a:custGeom>
              <a:avLst/>
              <a:gdLst/>
              <a:ahLst/>
              <a:cxnLst/>
              <a:rect l="l" t="t" r="r" b="b"/>
              <a:pathLst>
                <a:path w="406400" h="251460">
                  <a:moveTo>
                    <a:pt x="405980" y="0"/>
                  </a:moveTo>
                  <a:lnTo>
                    <a:pt x="0" y="0"/>
                  </a:lnTo>
                  <a:lnTo>
                    <a:pt x="0" y="250888"/>
                  </a:lnTo>
                  <a:lnTo>
                    <a:pt x="405980" y="250888"/>
                  </a:lnTo>
                  <a:lnTo>
                    <a:pt x="40598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0" name="object 11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775136" y="5089484"/>
              <a:ext cx="405980" cy="250888"/>
            </a:xfrm>
            <a:prstGeom prst="rect">
              <a:avLst/>
            </a:prstGeom>
          </p:spPr>
        </p:pic>
        <p:sp>
          <p:nvSpPr>
            <p:cNvPr id="111" name="object 111"/>
            <p:cNvSpPr/>
            <p:nvPr/>
          </p:nvSpPr>
          <p:spPr>
            <a:xfrm>
              <a:off x="4775130" y="5089478"/>
              <a:ext cx="406400" cy="251460"/>
            </a:xfrm>
            <a:custGeom>
              <a:avLst/>
              <a:gdLst/>
              <a:ahLst/>
              <a:cxnLst/>
              <a:rect l="l" t="t" r="r" b="b"/>
              <a:pathLst>
                <a:path w="406400" h="251460">
                  <a:moveTo>
                    <a:pt x="0" y="0"/>
                  </a:moveTo>
                  <a:lnTo>
                    <a:pt x="405980" y="0"/>
                  </a:lnTo>
                  <a:lnTo>
                    <a:pt x="405980" y="250888"/>
                  </a:lnTo>
                  <a:lnTo>
                    <a:pt x="0" y="2508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775136" y="5409828"/>
              <a:ext cx="406400" cy="251460"/>
            </a:xfrm>
            <a:custGeom>
              <a:avLst/>
              <a:gdLst/>
              <a:ahLst/>
              <a:cxnLst/>
              <a:rect l="l" t="t" r="r" b="b"/>
              <a:pathLst>
                <a:path w="406400" h="251460">
                  <a:moveTo>
                    <a:pt x="405980" y="0"/>
                  </a:moveTo>
                  <a:lnTo>
                    <a:pt x="0" y="0"/>
                  </a:lnTo>
                  <a:lnTo>
                    <a:pt x="0" y="250888"/>
                  </a:lnTo>
                  <a:lnTo>
                    <a:pt x="405980" y="250888"/>
                  </a:lnTo>
                  <a:lnTo>
                    <a:pt x="405980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3" name="object 11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775136" y="5409816"/>
              <a:ext cx="405980" cy="250901"/>
            </a:xfrm>
            <a:prstGeom prst="rect">
              <a:avLst/>
            </a:prstGeom>
          </p:spPr>
        </p:pic>
        <p:sp>
          <p:nvSpPr>
            <p:cNvPr id="114" name="object 114"/>
            <p:cNvSpPr/>
            <p:nvPr/>
          </p:nvSpPr>
          <p:spPr>
            <a:xfrm>
              <a:off x="4775130" y="5409821"/>
              <a:ext cx="406400" cy="251460"/>
            </a:xfrm>
            <a:custGeom>
              <a:avLst/>
              <a:gdLst/>
              <a:ahLst/>
              <a:cxnLst/>
              <a:rect l="l" t="t" r="r" b="b"/>
              <a:pathLst>
                <a:path w="406400" h="251460">
                  <a:moveTo>
                    <a:pt x="0" y="0"/>
                  </a:moveTo>
                  <a:lnTo>
                    <a:pt x="405980" y="0"/>
                  </a:lnTo>
                  <a:lnTo>
                    <a:pt x="405980" y="250888"/>
                  </a:lnTo>
                  <a:lnTo>
                    <a:pt x="0" y="25088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880060" y="5120569"/>
              <a:ext cx="199898" cy="199898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4978137" y="5445881"/>
              <a:ext cx="0" cy="175260"/>
            </a:xfrm>
            <a:custGeom>
              <a:avLst/>
              <a:gdLst/>
              <a:ahLst/>
              <a:cxnLst/>
              <a:rect l="l" t="t" r="r" b="b"/>
              <a:pathLst>
                <a:path h="175260">
                  <a:moveTo>
                    <a:pt x="0" y="0"/>
                  </a:moveTo>
                  <a:lnTo>
                    <a:pt x="0" y="175069"/>
                  </a:lnTo>
                </a:path>
              </a:pathLst>
            </a:custGeom>
            <a:ln w="360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149224" y="3603235"/>
              <a:ext cx="885190" cy="743585"/>
            </a:xfrm>
            <a:custGeom>
              <a:avLst/>
              <a:gdLst/>
              <a:ahLst/>
              <a:cxnLst/>
              <a:rect l="l" t="t" r="r" b="b"/>
              <a:pathLst>
                <a:path w="885189" h="743585">
                  <a:moveTo>
                    <a:pt x="884821" y="0"/>
                  </a:moveTo>
                  <a:lnTo>
                    <a:pt x="0" y="0"/>
                  </a:lnTo>
                  <a:lnTo>
                    <a:pt x="0" y="621931"/>
                  </a:lnTo>
                  <a:lnTo>
                    <a:pt x="8064" y="621944"/>
                  </a:lnTo>
                  <a:lnTo>
                    <a:pt x="7442" y="742962"/>
                  </a:lnTo>
                  <a:lnTo>
                    <a:pt x="710006" y="742962"/>
                  </a:lnTo>
                  <a:lnTo>
                    <a:pt x="884821" y="562775"/>
                  </a:lnTo>
                  <a:lnTo>
                    <a:pt x="884821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720082" y="4052714"/>
              <a:ext cx="303530" cy="313055"/>
            </a:xfrm>
            <a:custGeom>
              <a:avLst/>
              <a:gdLst/>
              <a:ahLst/>
              <a:cxnLst/>
              <a:rect l="l" t="t" r="r" b="b"/>
              <a:pathLst>
                <a:path w="303530" h="313054">
                  <a:moveTo>
                    <a:pt x="303237" y="0"/>
                  </a:moveTo>
                  <a:lnTo>
                    <a:pt x="0" y="312978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652836" y="3981775"/>
              <a:ext cx="372745" cy="383540"/>
            </a:xfrm>
            <a:custGeom>
              <a:avLst/>
              <a:gdLst/>
              <a:ahLst/>
              <a:cxnLst/>
              <a:rect l="l" t="t" r="r" b="b"/>
              <a:pathLst>
                <a:path w="372744" h="383539">
                  <a:moveTo>
                    <a:pt x="372618" y="0"/>
                  </a:moveTo>
                  <a:lnTo>
                    <a:pt x="0" y="383247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577541" y="3905125"/>
              <a:ext cx="450850" cy="461645"/>
            </a:xfrm>
            <a:custGeom>
              <a:avLst/>
              <a:gdLst/>
              <a:ahLst/>
              <a:cxnLst/>
              <a:rect l="l" t="t" r="r" b="b"/>
              <a:pathLst>
                <a:path w="450850" h="461645">
                  <a:moveTo>
                    <a:pt x="450253" y="0"/>
                  </a:moveTo>
                  <a:lnTo>
                    <a:pt x="0" y="461238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783283" y="4120283"/>
              <a:ext cx="238760" cy="246379"/>
            </a:xfrm>
            <a:custGeom>
              <a:avLst/>
              <a:gdLst/>
              <a:ahLst/>
              <a:cxnLst/>
              <a:rect l="l" t="t" r="r" b="b"/>
              <a:pathLst>
                <a:path w="238760" h="246379">
                  <a:moveTo>
                    <a:pt x="238506" y="0"/>
                  </a:moveTo>
                  <a:lnTo>
                    <a:pt x="0" y="246087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492825" y="3905125"/>
              <a:ext cx="446405" cy="460375"/>
            </a:xfrm>
            <a:custGeom>
              <a:avLst/>
              <a:gdLst/>
              <a:ahLst/>
              <a:cxnLst/>
              <a:rect l="l" t="t" r="r" b="b"/>
              <a:pathLst>
                <a:path w="446405" h="460375">
                  <a:moveTo>
                    <a:pt x="446214" y="0"/>
                  </a:moveTo>
                  <a:lnTo>
                    <a:pt x="0" y="459892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402046" y="3905125"/>
              <a:ext cx="447040" cy="461009"/>
            </a:xfrm>
            <a:custGeom>
              <a:avLst/>
              <a:gdLst/>
              <a:ahLst/>
              <a:cxnLst/>
              <a:rect l="l" t="t" r="r" b="b"/>
              <a:pathLst>
                <a:path w="447039" h="461010">
                  <a:moveTo>
                    <a:pt x="446900" y="0"/>
                  </a:moveTo>
                  <a:lnTo>
                    <a:pt x="0" y="460578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320033" y="3905125"/>
              <a:ext cx="448309" cy="459105"/>
            </a:xfrm>
            <a:custGeom>
              <a:avLst/>
              <a:gdLst/>
              <a:ahLst/>
              <a:cxnLst/>
              <a:rect l="l" t="t" r="r" b="b"/>
              <a:pathLst>
                <a:path w="448310" h="459104">
                  <a:moveTo>
                    <a:pt x="448233" y="0"/>
                  </a:moveTo>
                  <a:lnTo>
                    <a:pt x="0" y="458889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222868" y="3905125"/>
              <a:ext cx="448945" cy="459740"/>
            </a:xfrm>
            <a:custGeom>
              <a:avLst/>
              <a:gdLst/>
              <a:ahLst/>
              <a:cxnLst/>
              <a:rect l="l" t="t" r="r" b="b"/>
              <a:pathLst>
                <a:path w="448944" h="459739">
                  <a:moveTo>
                    <a:pt x="448576" y="0"/>
                  </a:moveTo>
                  <a:lnTo>
                    <a:pt x="0" y="459219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126884" y="3905125"/>
              <a:ext cx="449580" cy="459740"/>
            </a:xfrm>
            <a:custGeom>
              <a:avLst/>
              <a:gdLst/>
              <a:ahLst/>
              <a:cxnLst/>
              <a:rect l="l" t="t" r="r" b="b"/>
              <a:pathLst>
                <a:path w="449580" h="459739">
                  <a:moveTo>
                    <a:pt x="449084" y="0"/>
                  </a:moveTo>
                  <a:lnTo>
                    <a:pt x="0" y="459397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025462" y="3905125"/>
              <a:ext cx="449580" cy="459105"/>
            </a:xfrm>
            <a:custGeom>
              <a:avLst/>
              <a:gdLst/>
              <a:ahLst/>
              <a:cxnLst/>
              <a:rect l="l" t="t" r="r" b="b"/>
              <a:pathLst>
                <a:path w="449580" h="459104">
                  <a:moveTo>
                    <a:pt x="449249" y="0"/>
                  </a:moveTo>
                  <a:lnTo>
                    <a:pt x="0" y="459066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152285" y="3601440"/>
              <a:ext cx="876033" cy="142642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440861" y="3837859"/>
              <a:ext cx="574370" cy="78595"/>
            </a:xfrm>
            <a:prstGeom prst="rect">
              <a:avLst/>
            </a:prstGeom>
          </p:spPr>
        </p:pic>
        <p:sp>
          <p:nvSpPr>
            <p:cNvPr id="130" name="object 130"/>
            <p:cNvSpPr/>
            <p:nvPr/>
          </p:nvSpPr>
          <p:spPr>
            <a:xfrm>
              <a:off x="2001935" y="3498756"/>
              <a:ext cx="147320" cy="716280"/>
            </a:xfrm>
            <a:custGeom>
              <a:avLst/>
              <a:gdLst/>
              <a:ahLst/>
              <a:cxnLst/>
              <a:rect l="l" t="t" r="r" b="b"/>
              <a:pathLst>
                <a:path w="147319" h="716279">
                  <a:moveTo>
                    <a:pt x="73367" y="0"/>
                  </a:moveTo>
                  <a:lnTo>
                    <a:pt x="44882" y="5788"/>
                  </a:lnTo>
                  <a:lnTo>
                    <a:pt x="21553" y="21548"/>
                  </a:lnTo>
                  <a:lnTo>
                    <a:pt x="5789" y="44877"/>
                  </a:lnTo>
                  <a:lnTo>
                    <a:pt x="0" y="73367"/>
                  </a:lnTo>
                  <a:lnTo>
                    <a:pt x="0" y="642683"/>
                  </a:lnTo>
                  <a:lnTo>
                    <a:pt x="5789" y="671167"/>
                  </a:lnTo>
                  <a:lnTo>
                    <a:pt x="21553" y="694491"/>
                  </a:lnTo>
                  <a:lnTo>
                    <a:pt x="44882" y="710250"/>
                  </a:lnTo>
                  <a:lnTo>
                    <a:pt x="73367" y="716038"/>
                  </a:lnTo>
                  <a:lnTo>
                    <a:pt x="101858" y="710250"/>
                  </a:lnTo>
                  <a:lnTo>
                    <a:pt x="125187" y="694491"/>
                  </a:lnTo>
                  <a:lnTo>
                    <a:pt x="135410" y="679361"/>
                  </a:lnTo>
                  <a:lnTo>
                    <a:pt x="71323" y="679361"/>
                  </a:lnTo>
                  <a:lnTo>
                    <a:pt x="58217" y="676697"/>
                  </a:lnTo>
                  <a:lnTo>
                    <a:pt x="47488" y="669447"/>
                  </a:lnTo>
                  <a:lnTo>
                    <a:pt x="40240" y="658717"/>
                  </a:lnTo>
                  <a:lnTo>
                    <a:pt x="37579" y="645617"/>
                  </a:lnTo>
                  <a:lnTo>
                    <a:pt x="37579" y="77762"/>
                  </a:lnTo>
                  <a:lnTo>
                    <a:pt x="40240" y="64661"/>
                  </a:lnTo>
                  <a:lnTo>
                    <a:pt x="47488" y="53932"/>
                  </a:lnTo>
                  <a:lnTo>
                    <a:pt x="58217" y="46681"/>
                  </a:lnTo>
                  <a:lnTo>
                    <a:pt x="71323" y="44018"/>
                  </a:lnTo>
                  <a:lnTo>
                    <a:pt x="140367" y="44018"/>
                  </a:lnTo>
                  <a:lnTo>
                    <a:pt x="125187" y="21548"/>
                  </a:lnTo>
                  <a:lnTo>
                    <a:pt x="101858" y="5788"/>
                  </a:lnTo>
                  <a:lnTo>
                    <a:pt x="73367" y="0"/>
                  </a:lnTo>
                  <a:close/>
                </a:path>
                <a:path w="147319" h="716279">
                  <a:moveTo>
                    <a:pt x="140367" y="44018"/>
                  </a:moveTo>
                  <a:lnTo>
                    <a:pt x="71323" y="44018"/>
                  </a:lnTo>
                  <a:lnTo>
                    <a:pt x="84428" y="46681"/>
                  </a:lnTo>
                  <a:lnTo>
                    <a:pt x="95157" y="53932"/>
                  </a:lnTo>
                  <a:lnTo>
                    <a:pt x="102405" y="64661"/>
                  </a:lnTo>
                  <a:lnTo>
                    <a:pt x="105067" y="77762"/>
                  </a:lnTo>
                  <a:lnTo>
                    <a:pt x="105067" y="645617"/>
                  </a:lnTo>
                  <a:lnTo>
                    <a:pt x="102405" y="658717"/>
                  </a:lnTo>
                  <a:lnTo>
                    <a:pt x="95157" y="669447"/>
                  </a:lnTo>
                  <a:lnTo>
                    <a:pt x="84428" y="676697"/>
                  </a:lnTo>
                  <a:lnTo>
                    <a:pt x="71323" y="679361"/>
                  </a:lnTo>
                  <a:lnTo>
                    <a:pt x="135410" y="679361"/>
                  </a:lnTo>
                  <a:lnTo>
                    <a:pt x="140947" y="671167"/>
                  </a:lnTo>
                  <a:lnTo>
                    <a:pt x="146735" y="642683"/>
                  </a:lnTo>
                  <a:lnTo>
                    <a:pt x="146735" y="73367"/>
                  </a:lnTo>
                  <a:lnTo>
                    <a:pt x="140947" y="44877"/>
                  </a:lnTo>
                  <a:lnTo>
                    <a:pt x="140367" y="44018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001935" y="3498756"/>
              <a:ext cx="147320" cy="716280"/>
            </a:xfrm>
            <a:custGeom>
              <a:avLst/>
              <a:gdLst/>
              <a:ahLst/>
              <a:cxnLst/>
              <a:rect l="l" t="t" r="r" b="b"/>
              <a:pathLst>
                <a:path w="147319" h="716279">
                  <a:moveTo>
                    <a:pt x="73367" y="0"/>
                  </a:moveTo>
                  <a:lnTo>
                    <a:pt x="101858" y="5788"/>
                  </a:lnTo>
                  <a:lnTo>
                    <a:pt x="125187" y="21548"/>
                  </a:lnTo>
                  <a:lnTo>
                    <a:pt x="140947" y="44877"/>
                  </a:lnTo>
                  <a:lnTo>
                    <a:pt x="146735" y="73367"/>
                  </a:lnTo>
                  <a:lnTo>
                    <a:pt x="146735" y="642683"/>
                  </a:lnTo>
                  <a:lnTo>
                    <a:pt x="140947" y="671167"/>
                  </a:lnTo>
                  <a:lnTo>
                    <a:pt x="125187" y="694491"/>
                  </a:lnTo>
                  <a:lnTo>
                    <a:pt x="101858" y="710250"/>
                  </a:lnTo>
                  <a:lnTo>
                    <a:pt x="73367" y="716038"/>
                  </a:lnTo>
                  <a:lnTo>
                    <a:pt x="44882" y="710250"/>
                  </a:lnTo>
                  <a:lnTo>
                    <a:pt x="21553" y="694491"/>
                  </a:lnTo>
                  <a:lnTo>
                    <a:pt x="5789" y="671167"/>
                  </a:lnTo>
                  <a:lnTo>
                    <a:pt x="0" y="642683"/>
                  </a:lnTo>
                  <a:lnTo>
                    <a:pt x="0" y="73367"/>
                  </a:lnTo>
                  <a:lnTo>
                    <a:pt x="5789" y="44877"/>
                  </a:lnTo>
                  <a:lnTo>
                    <a:pt x="21553" y="21548"/>
                  </a:lnTo>
                  <a:lnTo>
                    <a:pt x="44882" y="5788"/>
                  </a:lnTo>
                  <a:lnTo>
                    <a:pt x="73367" y="0"/>
                  </a:lnTo>
                  <a:close/>
                </a:path>
                <a:path w="147319" h="716279">
                  <a:moveTo>
                    <a:pt x="71323" y="44018"/>
                  </a:moveTo>
                  <a:lnTo>
                    <a:pt x="84428" y="46681"/>
                  </a:lnTo>
                  <a:lnTo>
                    <a:pt x="95157" y="53932"/>
                  </a:lnTo>
                  <a:lnTo>
                    <a:pt x="102405" y="64661"/>
                  </a:lnTo>
                  <a:lnTo>
                    <a:pt x="105067" y="77762"/>
                  </a:lnTo>
                  <a:lnTo>
                    <a:pt x="105067" y="645617"/>
                  </a:lnTo>
                  <a:lnTo>
                    <a:pt x="102405" y="658717"/>
                  </a:lnTo>
                  <a:lnTo>
                    <a:pt x="95157" y="669447"/>
                  </a:lnTo>
                  <a:lnTo>
                    <a:pt x="84428" y="676697"/>
                  </a:lnTo>
                  <a:lnTo>
                    <a:pt x="71323" y="679361"/>
                  </a:lnTo>
                  <a:lnTo>
                    <a:pt x="58217" y="676697"/>
                  </a:lnTo>
                  <a:lnTo>
                    <a:pt x="47488" y="669447"/>
                  </a:lnTo>
                  <a:lnTo>
                    <a:pt x="40240" y="658717"/>
                  </a:lnTo>
                  <a:lnTo>
                    <a:pt x="37579" y="645617"/>
                  </a:lnTo>
                  <a:lnTo>
                    <a:pt x="37579" y="77762"/>
                  </a:lnTo>
                  <a:lnTo>
                    <a:pt x="40240" y="64661"/>
                  </a:lnTo>
                  <a:lnTo>
                    <a:pt x="47488" y="53932"/>
                  </a:lnTo>
                  <a:lnTo>
                    <a:pt x="58217" y="46681"/>
                  </a:lnTo>
                  <a:lnTo>
                    <a:pt x="71323" y="44018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031986" y="3498756"/>
              <a:ext cx="147320" cy="716280"/>
            </a:xfrm>
            <a:custGeom>
              <a:avLst/>
              <a:gdLst/>
              <a:ahLst/>
              <a:cxnLst/>
              <a:rect l="l" t="t" r="r" b="b"/>
              <a:pathLst>
                <a:path w="147319" h="716279">
                  <a:moveTo>
                    <a:pt x="73355" y="0"/>
                  </a:moveTo>
                  <a:lnTo>
                    <a:pt x="44871" y="5788"/>
                  </a:lnTo>
                  <a:lnTo>
                    <a:pt x="21547" y="21548"/>
                  </a:lnTo>
                  <a:lnTo>
                    <a:pt x="5787" y="44877"/>
                  </a:lnTo>
                  <a:lnTo>
                    <a:pt x="0" y="73367"/>
                  </a:lnTo>
                  <a:lnTo>
                    <a:pt x="0" y="642683"/>
                  </a:lnTo>
                  <a:lnTo>
                    <a:pt x="5787" y="671167"/>
                  </a:lnTo>
                  <a:lnTo>
                    <a:pt x="21547" y="694491"/>
                  </a:lnTo>
                  <a:lnTo>
                    <a:pt x="44871" y="710250"/>
                  </a:lnTo>
                  <a:lnTo>
                    <a:pt x="73355" y="716038"/>
                  </a:lnTo>
                  <a:lnTo>
                    <a:pt x="101846" y="710250"/>
                  </a:lnTo>
                  <a:lnTo>
                    <a:pt x="125174" y="694491"/>
                  </a:lnTo>
                  <a:lnTo>
                    <a:pt x="135398" y="679361"/>
                  </a:lnTo>
                  <a:lnTo>
                    <a:pt x="71310" y="679361"/>
                  </a:lnTo>
                  <a:lnTo>
                    <a:pt x="58202" y="676697"/>
                  </a:lnTo>
                  <a:lnTo>
                    <a:pt x="47469" y="669447"/>
                  </a:lnTo>
                  <a:lnTo>
                    <a:pt x="40217" y="658717"/>
                  </a:lnTo>
                  <a:lnTo>
                    <a:pt x="37553" y="645617"/>
                  </a:lnTo>
                  <a:lnTo>
                    <a:pt x="37553" y="77762"/>
                  </a:lnTo>
                  <a:lnTo>
                    <a:pt x="40217" y="64661"/>
                  </a:lnTo>
                  <a:lnTo>
                    <a:pt x="47469" y="53932"/>
                  </a:lnTo>
                  <a:lnTo>
                    <a:pt x="58202" y="46681"/>
                  </a:lnTo>
                  <a:lnTo>
                    <a:pt x="71310" y="44018"/>
                  </a:lnTo>
                  <a:lnTo>
                    <a:pt x="140354" y="44018"/>
                  </a:lnTo>
                  <a:lnTo>
                    <a:pt x="125174" y="21548"/>
                  </a:lnTo>
                  <a:lnTo>
                    <a:pt x="101846" y="5788"/>
                  </a:lnTo>
                  <a:lnTo>
                    <a:pt x="73355" y="0"/>
                  </a:lnTo>
                  <a:close/>
                </a:path>
                <a:path w="147319" h="716279">
                  <a:moveTo>
                    <a:pt x="140354" y="44018"/>
                  </a:moveTo>
                  <a:lnTo>
                    <a:pt x="71310" y="44018"/>
                  </a:lnTo>
                  <a:lnTo>
                    <a:pt x="84416" y="46681"/>
                  </a:lnTo>
                  <a:lnTo>
                    <a:pt x="95145" y="53932"/>
                  </a:lnTo>
                  <a:lnTo>
                    <a:pt x="102392" y="64661"/>
                  </a:lnTo>
                  <a:lnTo>
                    <a:pt x="105054" y="77762"/>
                  </a:lnTo>
                  <a:lnTo>
                    <a:pt x="105054" y="645617"/>
                  </a:lnTo>
                  <a:lnTo>
                    <a:pt x="102392" y="658717"/>
                  </a:lnTo>
                  <a:lnTo>
                    <a:pt x="95145" y="669447"/>
                  </a:lnTo>
                  <a:lnTo>
                    <a:pt x="84416" y="676697"/>
                  </a:lnTo>
                  <a:lnTo>
                    <a:pt x="71310" y="679361"/>
                  </a:lnTo>
                  <a:lnTo>
                    <a:pt x="135398" y="679361"/>
                  </a:lnTo>
                  <a:lnTo>
                    <a:pt x="140935" y="671167"/>
                  </a:lnTo>
                  <a:lnTo>
                    <a:pt x="146723" y="642683"/>
                  </a:lnTo>
                  <a:lnTo>
                    <a:pt x="146723" y="73367"/>
                  </a:lnTo>
                  <a:lnTo>
                    <a:pt x="140935" y="44877"/>
                  </a:lnTo>
                  <a:lnTo>
                    <a:pt x="140354" y="44018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031986" y="3498756"/>
              <a:ext cx="147320" cy="716280"/>
            </a:xfrm>
            <a:custGeom>
              <a:avLst/>
              <a:gdLst/>
              <a:ahLst/>
              <a:cxnLst/>
              <a:rect l="l" t="t" r="r" b="b"/>
              <a:pathLst>
                <a:path w="147319" h="716279">
                  <a:moveTo>
                    <a:pt x="73355" y="0"/>
                  </a:moveTo>
                  <a:lnTo>
                    <a:pt x="101846" y="5788"/>
                  </a:lnTo>
                  <a:lnTo>
                    <a:pt x="125174" y="21548"/>
                  </a:lnTo>
                  <a:lnTo>
                    <a:pt x="140935" y="44877"/>
                  </a:lnTo>
                  <a:lnTo>
                    <a:pt x="146723" y="73367"/>
                  </a:lnTo>
                  <a:lnTo>
                    <a:pt x="146723" y="642683"/>
                  </a:lnTo>
                  <a:lnTo>
                    <a:pt x="140935" y="671167"/>
                  </a:lnTo>
                  <a:lnTo>
                    <a:pt x="125174" y="694491"/>
                  </a:lnTo>
                  <a:lnTo>
                    <a:pt x="101846" y="710250"/>
                  </a:lnTo>
                  <a:lnTo>
                    <a:pt x="73355" y="716038"/>
                  </a:lnTo>
                  <a:lnTo>
                    <a:pt x="44871" y="710250"/>
                  </a:lnTo>
                  <a:lnTo>
                    <a:pt x="21547" y="694491"/>
                  </a:lnTo>
                  <a:lnTo>
                    <a:pt x="5787" y="671167"/>
                  </a:lnTo>
                  <a:lnTo>
                    <a:pt x="0" y="642683"/>
                  </a:lnTo>
                  <a:lnTo>
                    <a:pt x="0" y="73367"/>
                  </a:lnTo>
                  <a:lnTo>
                    <a:pt x="5787" y="44877"/>
                  </a:lnTo>
                  <a:lnTo>
                    <a:pt x="21547" y="21548"/>
                  </a:lnTo>
                  <a:lnTo>
                    <a:pt x="44871" y="5788"/>
                  </a:lnTo>
                  <a:lnTo>
                    <a:pt x="73355" y="0"/>
                  </a:lnTo>
                  <a:close/>
                </a:path>
                <a:path w="147319" h="716279">
                  <a:moveTo>
                    <a:pt x="71310" y="44018"/>
                  </a:moveTo>
                  <a:lnTo>
                    <a:pt x="84416" y="46681"/>
                  </a:lnTo>
                  <a:lnTo>
                    <a:pt x="95145" y="53932"/>
                  </a:lnTo>
                  <a:lnTo>
                    <a:pt x="102392" y="64661"/>
                  </a:lnTo>
                  <a:lnTo>
                    <a:pt x="105054" y="77762"/>
                  </a:lnTo>
                  <a:lnTo>
                    <a:pt x="105054" y="645617"/>
                  </a:lnTo>
                  <a:lnTo>
                    <a:pt x="102392" y="658717"/>
                  </a:lnTo>
                  <a:lnTo>
                    <a:pt x="95145" y="669447"/>
                  </a:lnTo>
                  <a:lnTo>
                    <a:pt x="84416" y="676697"/>
                  </a:lnTo>
                  <a:lnTo>
                    <a:pt x="71310" y="679361"/>
                  </a:lnTo>
                  <a:lnTo>
                    <a:pt x="58202" y="676697"/>
                  </a:lnTo>
                  <a:lnTo>
                    <a:pt x="47469" y="669447"/>
                  </a:lnTo>
                  <a:lnTo>
                    <a:pt x="40217" y="658717"/>
                  </a:lnTo>
                  <a:lnTo>
                    <a:pt x="37553" y="645617"/>
                  </a:lnTo>
                  <a:lnTo>
                    <a:pt x="37553" y="77762"/>
                  </a:lnTo>
                  <a:lnTo>
                    <a:pt x="40217" y="64661"/>
                  </a:lnTo>
                  <a:lnTo>
                    <a:pt x="47469" y="53932"/>
                  </a:lnTo>
                  <a:lnTo>
                    <a:pt x="58202" y="46681"/>
                  </a:lnTo>
                  <a:lnTo>
                    <a:pt x="71310" y="44018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4" name="object 13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007107" y="3952681"/>
              <a:ext cx="134988" cy="134988"/>
            </a:xfrm>
            <a:prstGeom prst="rect">
              <a:avLst/>
            </a:prstGeom>
          </p:spPr>
        </p:pic>
        <p:sp>
          <p:nvSpPr>
            <p:cNvPr id="135" name="object 135"/>
            <p:cNvSpPr/>
            <p:nvPr/>
          </p:nvSpPr>
          <p:spPr>
            <a:xfrm>
              <a:off x="2040134" y="4020178"/>
              <a:ext cx="67945" cy="0"/>
            </a:xfrm>
            <a:custGeom>
              <a:avLst/>
              <a:gdLst/>
              <a:ahLst/>
              <a:cxnLst/>
              <a:rect l="l" t="t" r="r" b="b"/>
              <a:pathLst>
                <a:path w="67944">
                  <a:moveTo>
                    <a:pt x="0" y="0"/>
                  </a:moveTo>
                  <a:lnTo>
                    <a:pt x="67856" y="0"/>
                  </a:lnTo>
                </a:path>
              </a:pathLst>
            </a:custGeom>
            <a:ln w="270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074064" y="3986238"/>
              <a:ext cx="0" cy="67945"/>
            </a:xfrm>
            <a:custGeom>
              <a:avLst/>
              <a:gdLst/>
              <a:ahLst/>
              <a:cxnLst/>
              <a:rect l="l" t="t" r="r" b="b"/>
              <a:pathLst>
                <a:path h="67945">
                  <a:moveTo>
                    <a:pt x="0" y="67868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7" name="object 137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040075" y="3961622"/>
              <a:ext cx="134988" cy="135000"/>
            </a:xfrm>
            <a:prstGeom prst="rect">
              <a:avLst/>
            </a:prstGeom>
          </p:spPr>
        </p:pic>
        <p:sp>
          <p:nvSpPr>
            <p:cNvPr id="138" name="object 138"/>
            <p:cNvSpPr/>
            <p:nvPr/>
          </p:nvSpPr>
          <p:spPr>
            <a:xfrm>
              <a:off x="3073107" y="4029120"/>
              <a:ext cx="67945" cy="0"/>
            </a:xfrm>
            <a:custGeom>
              <a:avLst/>
              <a:gdLst/>
              <a:ahLst/>
              <a:cxnLst/>
              <a:rect l="l" t="t" r="r" b="b"/>
              <a:pathLst>
                <a:path w="67944">
                  <a:moveTo>
                    <a:pt x="0" y="0"/>
                  </a:moveTo>
                  <a:lnTo>
                    <a:pt x="67868" y="0"/>
                  </a:lnTo>
                </a:path>
              </a:pathLst>
            </a:custGeom>
            <a:ln w="270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3107037" y="3995180"/>
              <a:ext cx="0" cy="67945"/>
            </a:xfrm>
            <a:custGeom>
              <a:avLst/>
              <a:gdLst/>
              <a:ahLst/>
              <a:cxnLst/>
              <a:rect l="l" t="t" r="r" b="b"/>
              <a:pathLst>
                <a:path h="67945">
                  <a:moveTo>
                    <a:pt x="0" y="67868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766871" y="3603235"/>
              <a:ext cx="885190" cy="743585"/>
            </a:xfrm>
            <a:custGeom>
              <a:avLst/>
              <a:gdLst/>
              <a:ahLst/>
              <a:cxnLst/>
              <a:rect l="l" t="t" r="r" b="b"/>
              <a:pathLst>
                <a:path w="885189" h="743585">
                  <a:moveTo>
                    <a:pt x="884821" y="0"/>
                  </a:moveTo>
                  <a:lnTo>
                    <a:pt x="0" y="0"/>
                  </a:lnTo>
                  <a:lnTo>
                    <a:pt x="0" y="621931"/>
                  </a:lnTo>
                  <a:lnTo>
                    <a:pt x="8064" y="621944"/>
                  </a:lnTo>
                  <a:lnTo>
                    <a:pt x="7442" y="742962"/>
                  </a:lnTo>
                  <a:lnTo>
                    <a:pt x="710006" y="742962"/>
                  </a:lnTo>
                  <a:lnTo>
                    <a:pt x="884821" y="562775"/>
                  </a:lnTo>
                  <a:lnTo>
                    <a:pt x="884821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337728" y="4052714"/>
              <a:ext cx="303530" cy="313055"/>
            </a:xfrm>
            <a:custGeom>
              <a:avLst/>
              <a:gdLst/>
              <a:ahLst/>
              <a:cxnLst/>
              <a:rect l="l" t="t" r="r" b="b"/>
              <a:pathLst>
                <a:path w="303529" h="313054">
                  <a:moveTo>
                    <a:pt x="303237" y="0"/>
                  </a:moveTo>
                  <a:lnTo>
                    <a:pt x="0" y="312978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270482" y="3981775"/>
              <a:ext cx="372745" cy="383540"/>
            </a:xfrm>
            <a:custGeom>
              <a:avLst/>
              <a:gdLst/>
              <a:ahLst/>
              <a:cxnLst/>
              <a:rect l="l" t="t" r="r" b="b"/>
              <a:pathLst>
                <a:path w="372745" h="383539">
                  <a:moveTo>
                    <a:pt x="372617" y="0"/>
                  </a:moveTo>
                  <a:lnTo>
                    <a:pt x="0" y="383247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195187" y="3905125"/>
              <a:ext cx="450850" cy="461645"/>
            </a:xfrm>
            <a:custGeom>
              <a:avLst/>
              <a:gdLst/>
              <a:ahLst/>
              <a:cxnLst/>
              <a:rect l="l" t="t" r="r" b="b"/>
              <a:pathLst>
                <a:path w="450850" h="461645">
                  <a:moveTo>
                    <a:pt x="450253" y="0"/>
                  </a:moveTo>
                  <a:lnTo>
                    <a:pt x="0" y="461238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400930" y="4120283"/>
              <a:ext cx="238760" cy="246379"/>
            </a:xfrm>
            <a:custGeom>
              <a:avLst/>
              <a:gdLst/>
              <a:ahLst/>
              <a:cxnLst/>
              <a:rect l="l" t="t" r="r" b="b"/>
              <a:pathLst>
                <a:path w="238760" h="246379">
                  <a:moveTo>
                    <a:pt x="238506" y="0"/>
                  </a:moveTo>
                  <a:lnTo>
                    <a:pt x="0" y="246087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110472" y="3905125"/>
              <a:ext cx="446405" cy="460375"/>
            </a:xfrm>
            <a:custGeom>
              <a:avLst/>
              <a:gdLst/>
              <a:ahLst/>
              <a:cxnLst/>
              <a:rect l="l" t="t" r="r" b="b"/>
              <a:pathLst>
                <a:path w="446404" h="460375">
                  <a:moveTo>
                    <a:pt x="446214" y="0"/>
                  </a:moveTo>
                  <a:lnTo>
                    <a:pt x="0" y="459892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019692" y="3905125"/>
              <a:ext cx="447040" cy="461009"/>
            </a:xfrm>
            <a:custGeom>
              <a:avLst/>
              <a:gdLst/>
              <a:ahLst/>
              <a:cxnLst/>
              <a:rect l="l" t="t" r="r" b="b"/>
              <a:pathLst>
                <a:path w="447039" h="461010">
                  <a:moveTo>
                    <a:pt x="446900" y="0"/>
                  </a:moveTo>
                  <a:lnTo>
                    <a:pt x="0" y="460578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937679" y="3905125"/>
              <a:ext cx="448309" cy="459105"/>
            </a:xfrm>
            <a:custGeom>
              <a:avLst/>
              <a:gdLst/>
              <a:ahLst/>
              <a:cxnLst/>
              <a:rect l="l" t="t" r="r" b="b"/>
              <a:pathLst>
                <a:path w="448310" h="459104">
                  <a:moveTo>
                    <a:pt x="448233" y="0"/>
                  </a:moveTo>
                  <a:lnTo>
                    <a:pt x="0" y="458889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4840514" y="3905125"/>
              <a:ext cx="448945" cy="459740"/>
            </a:xfrm>
            <a:custGeom>
              <a:avLst/>
              <a:gdLst/>
              <a:ahLst/>
              <a:cxnLst/>
              <a:rect l="l" t="t" r="r" b="b"/>
              <a:pathLst>
                <a:path w="448945" h="459739">
                  <a:moveTo>
                    <a:pt x="448576" y="0"/>
                  </a:moveTo>
                  <a:lnTo>
                    <a:pt x="0" y="459219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4744530" y="3905125"/>
              <a:ext cx="449580" cy="459740"/>
            </a:xfrm>
            <a:custGeom>
              <a:avLst/>
              <a:gdLst/>
              <a:ahLst/>
              <a:cxnLst/>
              <a:rect l="l" t="t" r="r" b="b"/>
              <a:pathLst>
                <a:path w="449579" h="459739">
                  <a:moveTo>
                    <a:pt x="449084" y="0"/>
                  </a:moveTo>
                  <a:lnTo>
                    <a:pt x="0" y="459397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4643108" y="3905125"/>
              <a:ext cx="449580" cy="459105"/>
            </a:xfrm>
            <a:custGeom>
              <a:avLst/>
              <a:gdLst/>
              <a:ahLst/>
              <a:cxnLst/>
              <a:rect l="l" t="t" r="r" b="b"/>
              <a:pathLst>
                <a:path w="449579" h="459104">
                  <a:moveTo>
                    <a:pt x="449249" y="0"/>
                  </a:moveTo>
                  <a:lnTo>
                    <a:pt x="0" y="459066"/>
                  </a:lnTo>
                </a:path>
              </a:pathLst>
            </a:custGeom>
            <a:ln w="1799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1" name="object 15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769931" y="3601440"/>
              <a:ext cx="876033" cy="142642"/>
            </a:xfrm>
            <a:prstGeom prst="rect">
              <a:avLst/>
            </a:prstGeom>
          </p:spPr>
        </p:pic>
        <p:pic>
          <p:nvPicPr>
            <p:cNvPr id="152" name="object 15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058507" y="3837859"/>
              <a:ext cx="574370" cy="78595"/>
            </a:xfrm>
            <a:prstGeom prst="rect">
              <a:avLst/>
            </a:prstGeom>
          </p:spPr>
        </p:pic>
        <p:sp>
          <p:nvSpPr>
            <p:cNvPr id="153" name="object 153"/>
            <p:cNvSpPr/>
            <p:nvPr/>
          </p:nvSpPr>
          <p:spPr>
            <a:xfrm>
              <a:off x="4619594" y="3498756"/>
              <a:ext cx="147320" cy="716280"/>
            </a:xfrm>
            <a:custGeom>
              <a:avLst/>
              <a:gdLst/>
              <a:ahLst/>
              <a:cxnLst/>
              <a:rect l="l" t="t" r="r" b="b"/>
              <a:pathLst>
                <a:path w="147320" h="716279">
                  <a:moveTo>
                    <a:pt x="73355" y="0"/>
                  </a:moveTo>
                  <a:lnTo>
                    <a:pt x="44871" y="5788"/>
                  </a:lnTo>
                  <a:lnTo>
                    <a:pt x="21547" y="21548"/>
                  </a:lnTo>
                  <a:lnTo>
                    <a:pt x="5787" y="44877"/>
                  </a:lnTo>
                  <a:lnTo>
                    <a:pt x="0" y="73367"/>
                  </a:lnTo>
                  <a:lnTo>
                    <a:pt x="0" y="642683"/>
                  </a:lnTo>
                  <a:lnTo>
                    <a:pt x="5787" y="671167"/>
                  </a:lnTo>
                  <a:lnTo>
                    <a:pt x="21547" y="694491"/>
                  </a:lnTo>
                  <a:lnTo>
                    <a:pt x="44871" y="710250"/>
                  </a:lnTo>
                  <a:lnTo>
                    <a:pt x="73355" y="716038"/>
                  </a:lnTo>
                  <a:lnTo>
                    <a:pt x="101846" y="710250"/>
                  </a:lnTo>
                  <a:lnTo>
                    <a:pt x="125174" y="694491"/>
                  </a:lnTo>
                  <a:lnTo>
                    <a:pt x="135398" y="679361"/>
                  </a:lnTo>
                  <a:lnTo>
                    <a:pt x="71310" y="679361"/>
                  </a:lnTo>
                  <a:lnTo>
                    <a:pt x="58204" y="676697"/>
                  </a:lnTo>
                  <a:lnTo>
                    <a:pt x="47475" y="669447"/>
                  </a:lnTo>
                  <a:lnTo>
                    <a:pt x="40228" y="658717"/>
                  </a:lnTo>
                  <a:lnTo>
                    <a:pt x="37566" y="645617"/>
                  </a:lnTo>
                  <a:lnTo>
                    <a:pt x="37566" y="77762"/>
                  </a:lnTo>
                  <a:lnTo>
                    <a:pt x="40228" y="64661"/>
                  </a:lnTo>
                  <a:lnTo>
                    <a:pt x="47475" y="53932"/>
                  </a:lnTo>
                  <a:lnTo>
                    <a:pt x="58204" y="46681"/>
                  </a:lnTo>
                  <a:lnTo>
                    <a:pt x="71310" y="44018"/>
                  </a:lnTo>
                  <a:lnTo>
                    <a:pt x="140354" y="44018"/>
                  </a:lnTo>
                  <a:lnTo>
                    <a:pt x="125174" y="21548"/>
                  </a:lnTo>
                  <a:lnTo>
                    <a:pt x="101846" y="5788"/>
                  </a:lnTo>
                  <a:lnTo>
                    <a:pt x="73355" y="0"/>
                  </a:lnTo>
                  <a:close/>
                </a:path>
                <a:path w="147320" h="716279">
                  <a:moveTo>
                    <a:pt x="140354" y="44018"/>
                  </a:moveTo>
                  <a:lnTo>
                    <a:pt x="71310" y="44018"/>
                  </a:lnTo>
                  <a:lnTo>
                    <a:pt x="84416" y="46681"/>
                  </a:lnTo>
                  <a:lnTo>
                    <a:pt x="95145" y="53932"/>
                  </a:lnTo>
                  <a:lnTo>
                    <a:pt x="102392" y="64661"/>
                  </a:lnTo>
                  <a:lnTo>
                    <a:pt x="105054" y="77762"/>
                  </a:lnTo>
                  <a:lnTo>
                    <a:pt x="105054" y="645617"/>
                  </a:lnTo>
                  <a:lnTo>
                    <a:pt x="102392" y="658717"/>
                  </a:lnTo>
                  <a:lnTo>
                    <a:pt x="95145" y="669447"/>
                  </a:lnTo>
                  <a:lnTo>
                    <a:pt x="84416" y="676697"/>
                  </a:lnTo>
                  <a:lnTo>
                    <a:pt x="71310" y="679361"/>
                  </a:lnTo>
                  <a:lnTo>
                    <a:pt x="135398" y="679361"/>
                  </a:lnTo>
                  <a:lnTo>
                    <a:pt x="140935" y="671167"/>
                  </a:lnTo>
                  <a:lnTo>
                    <a:pt x="146723" y="642683"/>
                  </a:lnTo>
                  <a:lnTo>
                    <a:pt x="146723" y="73367"/>
                  </a:lnTo>
                  <a:lnTo>
                    <a:pt x="140935" y="44877"/>
                  </a:lnTo>
                  <a:lnTo>
                    <a:pt x="140354" y="44018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619594" y="3498756"/>
              <a:ext cx="147320" cy="716280"/>
            </a:xfrm>
            <a:custGeom>
              <a:avLst/>
              <a:gdLst/>
              <a:ahLst/>
              <a:cxnLst/>
              <a:rect l="l" t="t" r="r" b="b"/>
              <a:pathLst>
                <a:path w="147320" h="716279">
                  <a:moveTo>
                    <a:pt x="73355" y="0"/>
                  </a:moveTo>
                  <a:lnTo>
                    <a:pt x="101846" y="5788"/>
                  </a:lnTo>
                  <a:lnTo>
                    <a:pt x="125174" y="21548"/>
                  </a:lnTo>
                  <a:lnTo>
                    <a:pt x="140935" y="44877"/>
                  </a:lnTo>
                  <a:lnTo>
                    <a:pt x="146723" y="73367"/>
                  </a:lnTo>
                  <a:lnTo>
                    <a:pt x="146723" y="642683"/>
                  </a:lnTo>
                  <a:lnTo>
                    <a:pt x="140935" y="671167"/>
                  </a:lnTo>
                  <a:lnTo>
                    <a:pt x="125174" y="694491"/>
                  </a:lnTo>
                  <a:lnTo>
                    <a:pt x="101846" y="710250"/>
                  </a:lnTo>
                  <a:lnTo>
                    <a:pt x="73355" y="716038"/>
                  </a:lnTo>
                  <a:lnTo>
                    <a:pt x="44871" y="710250"/>
                  </a:lnTo>
                  <a:lnTo>
                    <a:pt x="21547" y="694491"/>
                  </a:lnTo>
                  <a:lnTo>
                    <a:pt x="5787" y="671167"/>
                  </a:lnTo>
                  <a:lnTo>
                    <a:pt x="0" y="642683"/>
                  </a:lnTo>
                  <a:lnTo>
                    <a:pt x="0" y="73367"/>
                  </a:lnTo>
                  <a:lnTo>
                    <a:pt x="5787" y="44877"/>
                  </a:lnTo>
                  <a:lnTo>
                    <a:pt x="21547" y="21548"/>
                  </a:lnTo>
                  <a:lnTo>
                    <a:pt x="44871" y="5788"/>
                  </a:lnTo>
                  <a:lnTo>
                    <a:pt x="73355" y="0"/>
                  </a:lnTo>
                  <a:close/>
                </a:path>
                <a:path w="147320" h="716279">
                  <a:moveTo>
                    <a:pt x="71310" y="44018"/>
                  </a:moveTo>
                  <a:lnTo>
                    <a:pt x="84416" y="46681"/>
                  </a:lnTo>
                  <a:lnTo>
                    <a:pt x="95145" y="53932"/>
                  </a:lnTo>
                  <a:lnTo>
                    <a:pt x="102392" y="64661"/>
                  </a:lnTo>
                  <a:lnTo>
                    <a:pt x="105054" y="77762"/>
                  </a:lnTo>
                  <a:lnTo>
                    <a:pt x="105054" y="645617"/>
                  </a:lnTo>
                  <a:lnTo>
                    <a:pt x="102392" y="658717"/>
                  </a:lnTo>
                  <a:lnTo>
                    <a:pt x="95145" y="669447"/>
                  </a:lnTo>
                  <a:lnTo>
                    <a:pt x="84416" y="676697"/>
                  </a:lnTo>
                  <a:lnTo>
                    <a:pt x="71310" y="679361"/>
                  </a:lnTo>
                  <a:lnTo>
                    <a:pt x="58204" y="676697"/>
                  </a:lnTo>
                  <a:lnTo>
                    <a:pt x="47475" y="669447"/>
                  </a:lnTo>
                  <a:lnTo>
                    <a:pt x="40228" y="658717"/>
                  </a:lnTo>
                  <a:lnTo>
                    <a:pt x="37566" y="645617"/>
                  </a:lnTo>
                  <a:lnTo>
                    <a:pt x="37566" y="77762"/>
                  </a:lnTo>
                  <a:lnTo>
                    <a:pt x="40228" y="64661"/>
                  </a:lnTo>
                  <a:lnTo>
                    <a:pt x="47475" y="53932"/>
                  </a:lnTo>
                  <a:lnTo>
                    <a:pt x="58204" y="46681"/>
                  </a:lnTo>
                  <a:lnTo>
                    <a:pt x="71310" y="44018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649633" y="3498756"/>
              <a:ext cx="147320" cy="716280"/>
            </a:xfrm>
            <a:custGeom>
              <a:avLst/>
              <a:gdLst/>
              <a:ahLst/>
              <a:cxnLst/>
              <a:rect l="l" t="t" r="r" b="b"/>
              <a:pathLst>
                <a:path w="147320" h="716279">
                  <a:moveTo>
                    <a:pt x="73355" y="0"/>
                  </a:moveTo>
                  <a:lnTo>
                    <a:pt x="44871" y="5788"/>
                  </a:lnTo>
                  <a:lnTo>
                    <a:pt x="21547" y="21548"/>
                  </a:lnTo>
                  <a:lnTo>
                    <a:pt x="5787" y="44877"/>
                  </a:lnTo>
                  <a:lnTo>
                    <a:pt x="0" y="73367"/>
                  </a:lnTo>
                  <a:lnTo>
                    <a:pt x="0" y="642683"/>
                  </a:lnTo>
                  <a:lnTo>
                    <a:pt x="5787" y="671167"/>
                  </a:lnTo>
                  <a:lnTo>
                    <a:pt x="21547" y="694491"/>
                  </a:lnTo>
                  <a:lnTo>
                    <a:pt x="44871" y="710250"/>
                  </a:lnTo>
                  <a:lnTo>
                    <a:pt x="73355" y="716038"/>
                  </a:lnTo>
                  <a:lnTo>
                    <a:pt x="101846" y="710250"/>
                  </a:lnTo>
                  <a:lnTo>
                    <a:pt x="125174" y="694491"/>
                  </a:lnTo>
                  <a:lnTo>
                    <a:pt x="135398" y="679361"/>
                  </a:lnTo>
                  <a:lnTo>
                    <a:pt x="71310" y="679361"/>
                  </a:lnTo>
                  <a:lnTo>
                    <a:pt x="58202" y="676697"/>
                  </a:lnTo>
                  <a:lnTo>
                    <a:pt x="47469" y="669447"/>
                  </a:lnTo>
                  <a:lnTo>
                    <a:pt x="40217" y="658717"/>
                  </a:lnTo>
                  <a:lnTo>
                    <a:pt x="37553" y="645617"/>
                  </a:lnTo>
                  <a:lnTo>
                    <a:pt x="37553" y="77762"/>
                  </a:lnTo>
                  <a:lnTo>
                    <a:pt x="40217" y="64661"/>
                  </a:lnTo>
                  <a:lnTo>
                    <a:pt x="47469" y="53932"/>
                  </a:lnTo>
                  <a:lnTo>
                    <a:pt x="58202" y="46681"/>
                  </a:lnTo>
                  <a:lnTo>
                    <a:pt x="71310" y="44018"/>
                  </a:lnTo>
                  <a:lnTo>
                    <a:pt x="140354" y="44018"/>
                  </a:lnTo>
                  <a:lnTo>
                    <a:pt x="125174" y="21548"/>
                  </a:lnTo>
                  <a:lnTo>
                    <a:pt x="101846" y="5788"/>
                  </a:lnTo>
                  <a:lnTo>
                    <a:pt x="73355" y="0"/>
                  </a:lnTo>
                  <a:close/>
                </a:path>
                <a:path w="147320" h="716279">
                  <a:moveTo>
                    <a:pt x="140354" y="44018"/>
                  </a:moveTo>
                  <a:lnTo>
                    <a:pt x="71310" y="44018"/>
                  </a:lnTo>
                  <a:lnTo>
                    <a:pt x="84416" y="46681"/>
                  </a:lnTo>
                  <a:lnTo>
                    <a:pt x="95145" y="53932"/>
                  </a:lnTo>
                  <a:lnTo>
                    <a:pt x="102392" y="64661"/>
                  </a:lnTo>
                  <a:lnTo>
                    <a:pt x="105054" y="77762"/>
                  </a:lnTo>
                  <a:lnTo>
                    <a:pt x="105054" y="645617"/>
                  </a:lnTo>
                  <a:lnTo>
                    <a:pt x="102392" y="658717"/>
                  </a:lnTo>
                  <a:lnTo>
                    <a:pt x="95145" y="669447"/>
                  </a:lnTo>
                  <a:lnTo>
                    <a:pt x="84416" y="676697"/>
                  </a:lnTo>
                  <a:lnTo>
                    <a:pt x="71310" y="679361"/>
                  </a:lnTo>
                  <a:lnTo>
                    <a:pt x="135398" y="679361"/>
                  </a:lnTo>
                  <a:lnTo>
                    <a:pt x="140935" y="671167"/>
                  </a:lnTo>
                  <a:lnTo>
                    <a:pt x="146723" y="642683"/>
                  </a:lnTo>
                  <a:lnTo>
                    <a:pt x="146723" y="73367"/>
                  </a:lnTo>
                  <a:lnTo>
                    <a:pt x="140935" y="44877"/>
                  </a:lnTo>
                  <a:lnTo>
                    <a:pt x="140354" y="44018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649633" y="3498756"/>
              <a:ext cx="147320" cy="716280"/>
            </a:xfrm>
            <a:custGeom>
              <a:avLst/>
              <a:gdLst/>
              <a:ahLst/>
              <a:cxnLst/>
              <a:rect l="l" t="t" r="r" b="b"/>
              <a:pathLst>
                <a:path w="147320" h="716279">
                  <a:moveTo>
                    <a:pt x="73355" y="0"/>
                  </a:moveTo>
                  <a:lnTo>
                    <a:pt x="101846" y="5788"/>
                  </a:lnTo>
                  <a:lnTo>
                    <a:pt x="125174" y="21548"/>
                  </a:lnTo>
                  <a:lnTo>
                    <a:pt x="140935" y="44877"/>
                  </a:lnTo>
                  <a:lnTo>
                    <a:pt x="146723" y="73367"/>
                  </a:lnTo>
                  <a:lnTo>
                    <a:pt x="146723" y="642683"/>
                  </a:lnTo>
                  <a:lnTo>
                    <a:pt x="140935" y="671167"/>
                  </a:lnTo>
                  <a:lnTo>
                    <a:pt x="125174" y="694491"/>
                  </a:lnTo>
                  <a:lnTo>
                    <a:pt x="101846" y="710250"/>
                  </a:lnTo>
                  <a:lnTo>
                    <a:pt x="73355" y="716038"/>
                  </a:lnTo>
                  <a:lnTo>
                    <a:pt x="44871" y="710250"/>
                  </a:lnTo>
                  <a:lnTo>
                    <a:pt x="21547" y="694491"/>
                  </a:lnTo>
                  <a:lnTo>
                    <a:pt x="5787" y="671167"/>
                  </a:lnTo>
                  <a:lnTo>
                    <a:pt x="0" y="642683"/>
                  </a:lnTo>
                  <a:lnTo>
                    <a:pt x="0" y="73367"/>
                  </a:lnTo>
                  <a:lnTo>
                    <a:pt x="5787" y="44877"/>
                  </a:lnTo>
                  <a:lnTo>
                    <a:pt x="21547" y="21548"/>
                  </a:lnTo>
                  <a:lnTo>
                    <a:pt x="44871" y="5788"/>
                  </a:lnTo>
                  <a:lnTo>
                    <a:pt x="73355" y="0"/>
                  </a:lnTo>
                  <a:close/>
                </a:path>
                <a:path w="147320" h="716279">
                  <a:moveTo>
                    <a:pt x="71310" y="44018"/>
                  </a:moveTo>
                  <a:lnTo>
                    <a:pt x="84416" y="46681"/>
                  </a:lnTo>
                  <a:lnTo>
                    <a:pt x="95145" y="53932"/>
                  </a:lnTo>
                  <a:lnTo>
                    <a:pt x="102392" y="64661"/>
                  </a:lnTo>
                  <a:lnTo>
                    <a:pt x="105054" y="77762"/>
                  </a:lnTo>
                  <a:lnTo>
                    <a:pt x="105054" y="645617"/>
                  </a:lnTo>
                  <a:lnTo>
                    <a:pt x="102392" y="658717"/>
                  </a:lnTo>
                  <a:lnTo>
                    <a:pt x="95145" y="669447"/>
                  </a:lnTo>
                  <a:lnTo>
                    <a:pt x="84416" y="676697"/>
                  </a:lnTo>
                  <a:lnTo>
                    <a:pt x="71310" y="679361"/>
                  </a:lnTo>
                  <a:lnTo>
                    <a:pt x="58202" y="676697"/>
                  </a:lnTo>
                  <a:lnTo>
                    <a:pt x="47469" y="669447"/>
                  </a:lnTo>
                  <a:lnTo>
                    <a:pt x="40217" y="658717"/>
                  </a:lnTo>
                  <a:lnTo>
                    <a:pt x="37553" y="645617"/>
                  </a:lnTo>
                  <a:lnTo>
                    <a:pt x="37553" y="77762"/>
                  </a:lnTo>
                  <a:lnTo>
                    <a:pt x="40217" y="64661"/>
                  </a:lnTo>
                  <a:lnTo>
                    <a:pt x="47469" y="53932"/>
                  </a:lnTo>
                  <a:lnTo>
                    <a:pt x="58202" y="46681"/>
                  </a:lnTo>
                  <a:lnTo>
                    <a:pt x="71310" y="44018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7" name="object 15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624743" y="3961622"/>
              <a:ext cx="135000" cy="134988"/>
            </a:xfrm>
            <a:prstGeom prst="rect">
              <a:avLst/>
            </a:prstGeom>
          </p:spPr>
        </p:pic>
        <p:sp>
          <p:nvSpPr>
            <p:cNvPr id="158" name="object 158"/>
            <p:cNvSpPr/>
            <p:nvPr/>
          </p:nvSpPr>
          <p:spPr>
            <a:xfrm>
              <a:off x="4657781" y="4029116"/>
              <a:ext cx="67945" cy="0"/>
            </a:xfrm>
            <a:custGeom>
              <a:avLst/>
              <a:gdLst/>
              <a:ahLst/>
              <a:cxnLst/>
              <a:rect l="l" t="t" r="r" b="b"/>
              <a:pathLst>
                <a:path w="67945">
                  <a:moveTo>
                    <a:pt x="0" y="0"/>
                  </a:moveTo>
                  <a:lnTo>
                    <a:pt x="67856" y="0"/>
                  </a:lnTo>
                </a:path>
              </a:pathLst>
            </a:custGeom>
            <a:ln w="270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691710" y="3995177"/>
              <a:ext cx="0" cy="67945"/>
            </a:xfrm>
            <a:custGeom>
              <a:avLst/>
              <a:gdLst/>
              <a:ahLst/>
              <a:cxnLst/>
              <a:rect l="l" t="t" r="r" b="b"/>
              <a:pathLst>
                <a:path h="67945">
                  <a:moveTo>
                    <a:pt x="0" y="67868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0" name="object 16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657723" y="3964606"/>
              <a:ext cx="134988" cy="134988"/>
            </a:xfrm>
            <a:prstGeom prst="rect">
              <a:avLst/>
            </a:prstGeom>
          </p:spPr>
        </p:pic>
        <p:sp>
          <p:nvSpPr>
            <p:cNvPr id="161" name="object 161"/>
            <p:cNvSpPr/>
            <p:nvPr/>
          </p:nvSpPr>
          <p:spPr>
            <a:xfrm>
              <a:off x="5690754" y="4032097"/>
              <a:ext cx="67945" cy="0"/>
            </a:xfrm>
            <a:custGeom>
              <a:avLst/>
              <a:gdLst/>
              <a:ahLst/>
              <a:cxnLst/>
              <a:rect l="l" t="t" r="r" b="b"/>
              <a:pathLst>
                <a:path w="67945">
                  <a:moveTo>
                    <a:pt x="0" y="0"/>
                  </a:moveTo>
                  <a:lnTo>
                    <a:pt x="67868" y="0"/>
                  </a:lnTo>
                </a:path>
              </a:pathLst>
            </a:custGeom>
            <a:ln w="270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724683" y="3998158"/>
              <a:ext cx="0" cy="67945"/>
            </a:xfrm>
            <a:custGeom>
              <a:avLst/>
              <a:gdLst/>
              <a:ahLst/>
              <a:cxnLst/>
              <a:rect l="l" t="t" r="r" b="b"/>
              <a:pathLst>
                <a:path h="67945">
                  <a:moveTo>
                    <a:pt x="0" y="67868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3" name="object 16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991080" y="4346511"/>
              <a:ext cx="4948110" cy="200809"/>
            </a:xfrm>
            <a:prstGeom prst="rect">
              <a:avLst/>
            </a:prstGeom>
          </p:spPr>
        </p:pic>
        <p:sp>
          <p:nvSpPr>
            <p:cNvPr id="164" name="object 164"/>
            <p:cNvSpPr/>
            <p:nvPr/>
          </p:nvSpPr>
          <p:spPr>
            <a:xfrm>
              <a:off x="3343771" y="3595021"/>
              <a:ext cx="1091565" cy="728345"/>
            </a:xfrm>
            <a:custGeom>
              <a:avLst/>
              <a:gdLst/>
              <a:ahLst/>
              <a:cxnLst/>
              <a:rect l="l" t="t" r="r" b="b"/>
              <a:pathLst>
                <a:path w="1091564" h="728345">
                  <a:moveTo>
                    <a:pt x="945388" y="0"/>
                  </a:moveTo>
                  <a:lnTo>
                    <a:pt x="131114" y="0"/>
                  </a:lnTo>
                  <a:lnTo>
                    <a:pt x="131114" y="545465"/>
                  </a:lnTo>
                  <a:lnTo>
                    <a:pt x="0" y="569302"/>
                  </a:lnTo>
                  <a:lnTo>
                    <a:pt x="0" y="728091"/>
                  </a:lnTo>
                  <a:lnTo>
                    <a:pt x="1091399" y="728091"/>
                  </a:lnTo>
                  <a:lnTo>
                    <a:pt x="1091399" y="572287"/>
                  </a:lnTo>
                  <a:lnTo>
                    <a:pt x="945388" y="545465"/>
                  </a:lnTo>
                  <a:lnTo>
                    <a:pt x="945388" y="0"/>
                  </a:lnTo>
                  <a:close/>
                </a:path>
              </a:pathLst>
            </a:custGeom>
            <a:solidFill>
              <a:srgbClr val="FBE116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343771" y="3595021"/>
              <a:ext cx="1091565" cy="728345"/>
            </a:xfrm>
            <a:custGeom>
              <a:avLst/>
              <a:gdLst/>
              <a:ahLst/>
              <a:cxnLst/>
              <a:rect l="l" t="t" r="r" b="b"/>
              <a:pathLst>
                <a:path w="1091564" h="728345">
                  <a:moveTo>
                    <a:pt x="131114" y="0"/>
                  </a:moveTo>
                  <a:lnTo>
                    <a:pt x="945388" y="0"/>
                  </a:lnTo>
                  <a:lnTo>
                    <a:pt x="945388" y="545465"/>
                  </a:lnTo>
                  <a:lnTo>
                    <a:pt x="1091399" y="572287"/>
                  </a:lnTo>
                  <a:lnTo>
                    <a:pt x="1091399" y="728091"/>
                  </a:lnTo>
                  <a:lnTo>
                    <a:pt x="0" y="728091"/>
                  </a:lnTo>
                  <a:lnTo>
                    <a:pt x="0" y="569302"/>
                  </a:lnTo>
                  <a:lnTo>
                    <a:pt x="131114" y="545465"/>
                  </a:lnTo>
                  <a:lnTo>
                    <a:pt x="13111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699650" y="3361010"/>
              <a:ext cx="374015" cy="233679"/>
            </a:xfrm>
            <a:custGeom>
              <a:avLst/>
              <a:gdLst/>
              <a:ahLst/>
              <a:cxnLst/>
              <a:rect l="l" t="t" r="r" b="b"/>
              <a:pathLst>
                <a:path w="374014" h="233679">
                  <a:moveTo>
                    <a:pt x="0" y="233413"/>
                  </a:moveTo>
                  <a:lnTo>
                    <a:pt x="373799" y="233413"/>
                  </a:lnTo>
                  <a:lnTo>
                    <a:pt x="373799" y="0"/>
                  </a:lnTo>
                  <a:lnTo>
                    <a:pt x="0" y="0"/>
                  </a:lnTo>
                  <a:lnTo>
                    <a:pt x="0" y="233413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699990" y="3361013"/>
              <a:ext cx="373380" cy="233679"/>
            </a:xfrm>
            <a:custGeom>
              <a:avLst/>
              <a:gdLst/>
              <a:ahLst/>
              <a:cxnLst/>
              <a:rect l="l" t="t" r="r" b="b"/>
              <a:pathLst>
                <a:path w="373379" h="233679">
                  <a:moveTo>
                    <a:pt x="373075" y="0"/>
                  </a:moveTo>
                  <a:lnTo>
                    <a:pt x="0" y="0"/>
                  </a:lnTo>
                  <a:lnTo>
                    <a:pt x="0" y="233248"/>
                  </a:lnTo>
                  <a:lnTo>
                    <a:pt x="373075" y="233248"/>
                  </a:lnTo>
                  <a:lnTo>
                    <a:pt x="373075" y="0"/>
                  </a:lnTo>
                  <a:close/>
                </a:path>
              </a:pathLst>
            </a:custGeom>
            <a:solidFill>
              <a:srgbClr val="FBE116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699990" y="3361013"/>
              <a:ext cx="373380" cy="233679"/>
            </a:xfrm>
            <a:custGeom>
              <a:avLst/>
              <a:gdLst/>
              <a:ahLst/>
              <a:cxnLst/>
              <a:rect l="l" t="t" r="r" b="b"/>
              <a:pathLst>
                <a:path w="373379" h="233679">
                  <a:moveTo>
                    <a:pt x="0" y="233248"/>
                  </a:moveTo>
                  <a:lnTo>
                    <a:pt x="373075" y="233248"/>
                  </a:lnTo>
                  <a:lnTo>
                    <a:pt x="373075" y="0"/>
                  </a:lnTo>
                  <a:lnTo>
                    <a:pt x="0" y="0"/>
                  </a:lnTo>
                  <a:lnTo>
                    <a:pt x="0" y="23324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648811" y="3303901"/>
              <a:ext cx="462280" cy="57150"/>
            </a:xfrm>
            <a:custGeom>
              <a:avLst/>
              <a:gdLst/>
              <a:ahLst/>
              <a:cxnLst/>
              <a:rect l="l" t="t" r="r" b="b"/>
              <a:pathLst>
                <a:path w="462279" h="57150">
                  <a:moveTo>
                    <a:pt x="461886" y="0"/>
                  </a:moveTo>
                  <a:lnTo>
                    <a:pt x="0" y="0"/>
                  </a:lnTo>
                  <a:lnTo>
                    <a:pt x="0" y="11798"/>
                  </a:lnTo>
                  <a:lnTo>
                    <a:pt x="0" y="57111"/>
                  </a:lnTo>
                  <a:lnTo>
                    <a:pt x="461886" y="57111"/>
                  </a:lnTo>
                  <a:lnTo>
                    <a:pt x="461886" y="11798"/>
                  </a:lnTo>
                  <a:lnTo>
                    <a:pt x="46188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202809" y="2793833"/>
              <a:ext cx="2677160" cy="531495"/>
            </a:xfrm>
            <a:custGeom>
              <a:avLst/>
              <a:gdLst/>
              <a:ahLst/>
              <a:cxnLst/>
              <a:rect l="l" t="t" r="r" b="b"/>
              <a:pathLst>
                <a:path w="2677160" h="531495">
                  <a:moveTo>
                    <a:pt x="2676956" y="531418"/>
                  </a:moveTo>
                  <a:lnTo>
                    <a:pt x="2676956" y="67665"/>
                  </a:lnTo>
                  <a:lnTo>
                    <a:pt x="2573921" y="0"/>
                  </a:lnTo>
                  <a:lnTo>
                    <a:pt x="0" y="0"/>
                  </a:lnTo>
                </a:path>
              </a:pathLst>
            </a:custGeom>
            <a:ln w="2700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666208" y="2632421"/>
              <a:ext cx="389890" cy="328295"/>
            </a:xfrm>
            <a:custGeom>
              <a:avLst/>
              <a:gdLst/>
              <a:ahLst/>
              <a:cxnLst/>
              <a:rect l="l" t="t" r="r" b="b"/>
              <a:pathLst>
                <a:path w="389889" h="328294">
                  <a:moveTo>
                    <a:pt x="39128" y="0"/>
                  </a:moveTo>
                  <a:lnTo>
                    <a:pt x="0" y="0"/>
                  </a:lnTo>
                  <a:lnTo>
                    <a:pt x="0" y="327787"/>
                  </a:lnTo>
                  <a:lnTo>
                    <a:pt x="389877" y="327787"/>
                  </a:lnTo>
                  <a:lnTo>
                    <a:pt x="389877" y="293649"/>
                  </a:lnTo>
                  <a:lnTo>
                    <a:pt x="372491" y="293649"/>
                  </a:lnTo>
                  <a:lnTo>
                    <a:pt x="372573" y="232270"/>
                  </a:lnTo>
                  <a:lnTo>
                    <a:pt x="371947" y="180618"/>
                  </a:lnTo>
                  <a:lnTo>
                    <a:pt x="369307" y="137852"/>
                  </a:lnTo>
                  <a:lnTo>
                    <a:pt x="352751" y="75623"/>
                  </a:lnTo>
                  <a:lnTo>
                    <a:pt x="312445" y="38863"/>
                  </a:lnTo>
                  <a:lnTo>
                    <a:pt x="237929" y="20851"/>
                  </a:lnTo>
                  <a:lnTo>
                    <a:pt x="184573" y="16775"/>
                  </a:lnTo>
                  <a:lnTo>
                    <a:pt x="118742" y="14868"/>
                  </a:lnTo>
                  <a:lnTo>
                    <a:pt x="39128" y="14287"/>
                  </a:lnTo>
                  <a:lnTo>
                    <a:pt x="3912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666208" y="2632421"/>
              <a:ext cx="389890" cy="328295"/>
            </a:xfrm>
            <a:custGeom>
              <a:avLst/>
              <a:gdLst/>
              <a:ahLst/>
              <a:cxnLst/>
              <a:rect l="l" t="t" r="r" b="b"/>
              <a:pathLst>
                <a:path w="389889" h="328294">
                  <a:moveTo>
                    <a:pt x="0" y="0"/>
                  </a:moveTo>
                  <a:lnTo>
                    <a:pt x="39128" y="0"/>
                  </a:lnTo>
                  <a:lnTo>
                    <a:pt x="39128" y="4762"/>
                  </a:lnTo>
                  <a:lnTo>
                    <a:pt x="39128" y="9512"/>
                  </a:lnTo>
                  <a:lnTo>
                    <a:pt x="39128" y="14287"/>
                  </a:lnTo>
                  <a:lnTo>
                    <a:pt x="118742" y="14868"/>
                  </a:lnTo>
                  <a:lnTo>
                    <a:pt x="184573" y="16775"/>
                  </a:lnTo>
                  <a:lnTo>
                    <a:pt x="237929" y="20851"/>
                  </a:lnTo>
                  <a:lnTo>
                    <a:pt x="280117" y="27933"/>
                  </a:lnTo>
                  <a:lnTo>
                    <a:pt x="336221" y="54479"/>
                  </a:lnTo>
                  <a:lnTo>
                    <a:pt x="363344" y="103134"/>
                  </a:lnTo>
                  <a:lnTo>
                    <a:pt x="371947" y="180618"/>
                  </a:lnTo>
                  <a:lnTo>
                    <a:pt x="372573" y="232270"/>
                  </a:lnTo>
                  <a:lnTo>
                    <a:pt x="372491" y="293649"/>
                  </a:lnTo>
                  <a:lnTo>
                    <a:pt x="389877" y="293649"/>
                  </a:lnTo>
                  <a:lnTo>
                    <a:pt x="389877" y="327787"/>
                  </a:lnTo>
                  <a:lnTo>
                    <a:pt x="0" y="32778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92872" y="2639869"/>
              <a:ext cx="2836545" cy="676275"/>
            </a:xfrm>
            <a:custGeom>
              <a:avLst/>
              <a:gdLst/>
              <a:ahLst/>
              <a:cxnLst/>
              <a:rect l="l" t="t" r="r" b="b"/>
              <a:pathLst>
                <a:path w="2836545" h="676275">
                  <a:moveTo>
                    <a:pt x="52146" y="0"/>
                  </a:moveTo>
                  <a:lnTo>
                    <a:pt x="0" y="0"/>
                  </a:lnTo>
                  <a:lnTo>
                    <a:pt x="0" y="302958"/>
                  </a:lnTo>
                  <a:lnTo>
                    <a:pt x="52146" y="302958"/>
                  </a:lnTo>
                  <a:lnTo>
                    <a:pt x="52146" y="0"/>
                  </a:lnTo>
                  <a:close/>
                </a:path>
                <a:path w="2836545" h="676275">
                  <a:moveTo>
                    <a:pt x="147891" y="0"/>
                  </a:moveTo>
                  <a:lnTo>
                    <a:pt x="95745" y="0"/>
                  </a:lnTo>
                  <a:lnTo>
                    <a:pt x="95745" y="302958"/>
                  </a:lnTo>
                  <a:lnTo>
                    <a:pt x="147891" y="302958"/>
                  </a:lnTo>
                  <a:lnTo>
                    <a:pt x="147891" y="0"/>
                  </a:lnTo>
                  <a:close/>
                </a:path>
                <a:path w="2836545" h="676275">
                  <a:moveTo>
                    <a:pt x="243649" y="0"/>
                  </a:moveTo>
                  <a:lnTo>
                    <a:pt x="191503" y="0"/>
                  </a:lnTo>
                  <a:lnTo>
                    <a:pt x="191503" y="302958"/>
                  </a:lnTo>
                  <a:lnTo>
                    <a:pt x="243649" y="302958"/>
                  </a:lnTo>
                  <a:lnTo>
                    <a:pt x="243649" y="0"/>
                  </a:lnTo>
                  <a:close/>
                </a:path>
                <a:path w="2836545" h="676275">
                  <a:moveTo>
                    <a:pt x="339394" y="0"/>
                  </a:moveTo>
                  <a:lnTo>
                    <a:pt x="287248" y="0"/>
                  </a:lnTo>
                  <a:lnTo>
                    <a:pt x="287248" y="302958"/>
                  </a:lnTo>
                  <a:lnTo>
                    <a:pt x="339394" y="302958"/>
                  </a:lnTo>
                  <a:lnTo>
                    <a:pt x="339394" y="0"/>
                  </a:lnTo>
                  <a:close/>
                </a:path>
                <a:path w="2836545" h="676275">
                  <a:moveTo>
                    <a:pt x="435152" y="0"/>
                  </a:moveTo>
                  <a:lnTo>
                    <a:pt x="383006" y="0"/>
                  </a:lnTo>
                  <a:lnTo>
                    <a:pt x="383006" y="302958"/>
                  </a:lnTo>
                  <a:lnTo>
                    <a:pt x="435152" y="302958"/>
                  </a:lnTo>
                  <a:lnTo>
                    <a:pt x="435152" y="0"/>
                  </a:lnTo>
                  <a:close/>
                </a:path>
                <a:path w="2836545" h="676275">
                  <a:moveTo>
                    <a:pt x="530910" y="0"/>
                  </a:moveTo>
                  <a:lnTo>
                    <a:pt x="478764" y="0"/>
                  </a:lnTo>
                  <a:lnTo>
                    <a:pt x="478764" y="302958"/>
                  </a:lnTo>
                  <a:lnTo>
                    <a:pt x="530910" y="302958"/>
                  </a:lnTo>
                  <a:lnTo>
                    <a:pt x="530910" y="0"/>
                  </a:lnTo>
                  <a:close/>
                </a:path>
                <a:path w="2836545" h="676275">
                  <a:moveTo>
                    <a:pt x="626656" y="0"/>
                  </a:moveTo>
                  <a:lnTo>
                    <a:pt x="574509" y="0"/>
                  </a:lnTo>
                  <a:lnTo>
                    <a:pt x="574509" y="302958"/>
                  </a:lnTo>
                  <a:lnTo>
                    <a:pt x="626656" y="302958"/>
                  </a:lnTo>
                  <a:lnTo>
                    <a:pt x="626656" y="0"/>
                  </a:lnTo>
                  <a:close/>
                </a:path>
                <a:path w="2836545" h="676275">
                  <a:moveTo>
                    <a:pt x="722414" y="0"/>
                  </a:moveTo>
                  <a:lnTo>
                    <a:pt x="670267" y="0"/>
                  </a:lnTo>
                  <a:lnTo>
                    <a:pt x="670267" y="302958"/>
                  </a:lnTo>
                  <a:lnTo>
                    <a:pt x="722414" y="302958"/>
                  </a:lnTo>
                  <a:lnTo>
                    <a:pt x="722414" y="0"/>
                  </a:lnTo>
                  <a:close/>
                </a:path>
                <a:path w="2836545" h="676275">
                  <a:moveTo>
                    <a:pt x="818159" y="0"/>
                  </a:moveTo>
                  <a:lnTo>
                    <a:pt x="766013" y="0"/>
                  </a:lnTo>
                  <a:lnTo>
                    <a:pt x="766013" y="302958"/>
                  </a:lnTo>
                  <a:lnTo>
                    <a:pt x="818159" y="302958"/>
                  </a:lnTo>
                  <a:lnTo>
                    <a:pt x="818159" y="0"/>
                  </a:lnTo>
                  <a:close/>
                </a:path>
                <a:path w="2836545" h="676275">
                  <a:moveTo>
                    <a:pt x="913917" y="0"/>
                  </a:moveTo>
                  <a:lnTo>
                    <a:pt x="861771" y="0"/>
                  </a:lnTo>
                  <a:lnTo>
                    <a:pt x="861771" y="302958"/>
                  </a:lnTo>
                  <a:lnTo>
                    <a:pt x="913917" y="302958"/>
                  </a:lnTo>
                  <a:lnTo>
                    <a:pt x="913917" y="0"/>
                  </a:lnTo>
                  <a:close/>
                </a:path>
                <a:path w="2836545" h="676275">
                  <a:moveTo>
                    <a:pt x="1009662" y="0"/>
                  </a:moveTo>
                  <a:lnTo>
                    <a:pt x="957516" y="0"/>
                  </a:lnTo>
                  <a:lnTo>
                    <a:pt x="957516" y="302958"/>
                  </a:lnTo>
                  <a:lnTo>
                    <a:pt x="1009662" y="302958"/>
                  </a:lnTo>
                  <a:lnTo>
                    <a:pt x="1009662" y="0"/>
                  </a:lnTo>
                  <a:close/>
                </a:path>
                <a:path w="2836545" h="676275">
                  <a:moveTo>
                    <a:pt x="1105420" y="0"/>
                  </a:moveTo>
                  <a:lnTo>
                    <a:pt x="1053274" y="0"/>
                  </a:lnTo>
                  <a:lnTo>
                    <a:pt x="1053274" y="302958"/>
                  </a:lnTo>
                  <a:lnTo>
                    <a:pt x="1105420" y="302958"/>
                  </a:lnTo>
                  <a:lnTo>
                    <a:pt x="1105420" y="0"/>
                  </a:lnTo>
                  <a:close/>
                </a:path>
                <a:path w="2836545" h="676275">
                  <a:moveTo>
                    <a:pt x="1201166" y="0"/>
                  </a:moveTo>
                  <a:lnTo>
                    <a:pt x="1149019" y="0"/>
                  </a:lnTo>
                  <a:lnTo>
                    <a:pt x="1149019" y="302958"/>
                  </a:lnTo>
                  <a:lnTo>
                    <a:pt x="1201166" y="302958"/>
                  </a:lnTo>
                  <a:lnTo>
                    <a:pt x="1201166" y="0"/>
                  </a:lnTo>
                  <a:close/>
                </a:path>
                <a:path w="2836545" h="676275">
                  <a:moveTo>
                    <a:pt x="1296924" y="0"/>
                  </a:moveTo>
                  <a:lnTo>
                    <a:pt x="1244777" y="0"/>
                  </a:lnTo>
                  <a:lnTo>
                    <a:pt x="1244777" y="302958"/>
                  </a:lnTo>
                  <a:lnTo>
                    <a:pt x="1296924" y="302958"/>
                  </a:lnTo>
                  <a:lnTo>
                    <a:pt x="1296924" y="0"/>
                  </a:lnTo>
                  <a:close/>
                </a:path>
                <a:path w="2836545" h="676275">
                  <a:moveTo>
                    <a:pt x="1392669" y="0"/>
                  </a:moveTo>
                  <a:lnTo>
                    <a:pt x="1340523" y="0"/>
                  </a:lnTo>
                  <a:lnTo>
                    <a:pt x="1340523" y="302958"/>
                  </a:lnTo>
                  <a:lnTo>
                    <a:pt x="1392669" y="302958"/>
                  </a:lnTo>
                  <a:lnTo>
                    <a:pt x="1392669" y="0"/>
                  </a:lnTo>
                  <a:close/>
                </a:path>
                <a:path w="2836545" h="676275">
                  <a:moveTo>
                    <a:pt x="1488427" y="0"/>
                  </a:moveTo>
                  <a:lnTo>
                    <a:pt x="1436281" y="0"/>
                  </a:lnTo>
                  <a:lnTo>
                    <a:pt x="1436281" y="302958"/>
                  </a:lnTo>
                  <a:lnTo>
                    <a:pt x="1488427" y="302958"/>
                  </a:lnTo>
                  <a:lnTo>
                    <a:pt x="1488427" y="0"/>
                  </a:lnTo>
                  <a:close/>
                </a:path>
                <a:path w="2836545" h="676275">
                  <a:moveTo>
                    <a:pt x="1584185" y="0"/>
                  </a:moveTo>
                  <a:lnTo>
                    <a:pt x="1532039" y="0"/>
                  </a:lnTo>
                  <a:lnTo>
                    <a:pt x="1532039" y="302958"/>
                  </a:lnTo>
                  <a:lnTo>
                    <a:pt x="1584185" y="302958"/>
                  </a:lnTo>
                  <a:lnTo>
                    <a:pt x="1584185" y="0"/>
                  </a:lnTo>
                  <a:close/>
                </a:path>
                <a:path w="2836545" h="676275">
                  <a:moveTo>
                    <a:pt x="1679930" y="0"/>
                  </a:moveTo>
                  <a:lnTo>
                    <a:pt x="1627784" y="0"/>
                  </a:lnTo>
                  <a:lnTo>
                    <a:pt x="1627784" y="302958"/>
                  </a:lnTo>
                  <a:lnTo>
                    <a:pt x="1679930" y="302958"/>
                  </a:lnTo>
                  <a:lnTo>
                    <a:pt x="1679930" y="0"/>
                  </a:lnTo>
                  <a:close/>
                </a:path>
                <a:path w="2836545" h="676275">
                  <a:moveTo>
                    <a:pt x="1775688" y="0"/>
                  </a:moveTo>
                  <a:lnTo>
                    <a:pt x="1723542" y="0"/>
                  </a:lnTo>
                  <a:lnTo>
                    <a:pt x="1723542" y="302958"/>
                  </a:lnTo>
                  <a:lnTo>
                    <a:pt x="1775688" y="302958"/>
                  </a:lnTo>
                  <a:lnTo>
                    <a:pt x="1775688" y="0"/>
                  </a:lnTo>
                  <a:close/>
                </a:path>
                <a:path w="2836545" h="676275">
                  <a:moveTo>
                    <a:pt x="1871433" y="0"/>
                  </a:moveTo>
                  <a:lnTo>
                    <a:pt x="1819287" y="0"/>
                  </a:lnTo>
                  <a:lnTo>
                    <a:pt x="1819287" y="302958"/>
                  </a:lnTo>
                  <a:lnTo>
                    <a:pt x="1871433" y="302958"/>
                  </a:lnTo>
                  <a:lnTo>
                    <a:pt x="1871433" y="0"/>
                  </a:lnTo>
                  <a:close/>
                </a:path>
                <a:path w="2836545" h="676275">
                  <a:moveTo>
                    <a:pt x="1967191" y="0"/>
                  </a:moveTo>
                  <a:lnTo>
                    <a:pt x="1915045" y="0"/>
                  </a:lnTo>
                  <a:lnTo>
                    <a:pt x="1915045" y="302958"/>
                  </a:lnTo>
                  <a:lnTo>
                    <a:pt x="1967191" y="302958"/>
                  </a:lnTo>
                  <a:lnTo>
                    <a:pt x="1967191" y="0"/>
                  </a:lnTo>
                  <a:close/>
                </a:path>
                <a:path w="2836545" h="676275">
                  <a:moveTo>
                    <a:pt x="2062937" y="0"/>
                  </a:moveTo>
                  <a:lnTo>
                    <a:pt x="2010791" y="0"/>
                  </a:lnTo>
                  <a:lnTo>
                    <a:pt x="2010791" y="302958"/>
                  </a:lnTo>
                  <a:lnTo>
                    <a:pt x="2062937" y="302958"/>
                  </a:lnTo>
                  <a:lnTo>
                    <a:pt x="2062937" y="0"/>
                  </a:lnTo>
                  <a:close/>
                </a:path>
                <a:path w="2836545" h="676275">
                  <a:moveTo>
                    <a:pt x="2158695" y="0"/>
                  </a:moveTo>
                  <a:lnTo>
                    <a:pt x="2106549" y="0"/>
                  </a:lnTo>
                  <a:lnTo>
                    <a:pt x="2106549" y="302958"/>
                  </a:lnTo>
                  <a:lnTo>
                    <a:pt x="2158695" y="302958"/>
                  </a:lnTo>
                  <a:lnTo>
                    <a:pt x="2158695" y="0"/>
                  </a:lnTo>
                  <a:close/>
                </a:path>
                <a:path w="2836545" h="676275">
                  <a:moveTo>
                    <a:pt x="2254440" y="0"/>
                  </a:moveTo>
                  <a:lnTo>
                    <a:pt x="2202294" y="0"/>
                  </a:lnTo>
                  <a:lnTo>
                    <a:pt x="2202294" y="302958"/>
                  </a:lnTo>
                  <a:lnTo>
                    <a:pt x="2254440" y="302958"/>
                  </a:lnTo>
                  <a:lnTo>
                    <a:pt x="2254440" y="0"/>
                  </a:lnTo>
                  <a:close/>
                </a:path>
                <a:path w="2836545" h="676275">
                  <a:moveTo>
                    <a:pt x="2350198" y="0"/>
                  </a:moveTo>
                  <a:lnTo>
                    <a:pt x="2298052" y="0"/>
                  </a:lnTo>
                  <a:lnTo>
                    <a:pt x="2298052" y="302958"/>
                  </a:lnTo>
                  <a:lnTo>
                    <a:pt x="2350198" y="302958"/>
                  </a:lnTo>
                  <a:lnTo>
                    <a:pt x="2350198" y="0"/>
                  </a:lnTo>
                  <a:close/>
                </a:path>
                <a:path w="2836545" h="676275">
                  <a:moveTo>
                    <a:pt x="2446007" y="0"/>
                  </a:moveTo>
                  <a:lnTo>
                    <a:pt x="2393861" y="0"/>
                  </a:lnTo>
                  <a:lnTo>
                    <a:pt x="2393861" y="302958"/>
                  </a:lnTo>
                  <a:lnTo>
                    <a:pt x="2446007" y="302958"/>
                  </a:lnTo>
                  <a:lnTo>
                    <a:pt x="2446007" y="0"/>
                  </a:lnTo>
                  <a:close/>
                </a:path>
                <a:path w="2836545" h="676275">
                  <a:moveTo>
                    <a:pt x="2835999" y="623684"/>
                  </a:moveTo>
                  <a:lnTo>
                    <a:pt x="2533040" y="623684"/>
                  </a:lnTo>
                  <a:lnTo>
                    <a:pt x="2533040" y="675830"/>
                  </a:lnTo>
                  <a:lnTo>
                    <a:pt x="2835999" y="675830"/>
                  </a:lnTo>
                  <a:lnTo>
                    <a:pt x="2835999" y="623684"/>
                  </a:lnTo>
                  <a:close/>
                </a:path>
                <a:path w="2836545" h="676275">
                  <a:moveTo>
                    <a:pt x="2835999" y="527939"/>
                  </a:moveTo>
                  <a:lnTo>
                    <a:pt x="2533040" y="527939"/>
                  </a:lnTo>
                  <a:lnTo>
                    <a:pt x="2533040" y="580085"/>
                  </a:lnTo>
                  <a:lnTo>
                    <a:pt x="2835999" y="580085"/>
                  </a:lnTo>
                  <a:lnTo>
                    <a:pt x="2835999" y="527939"/>
                  </a:lnTo>
                  <a:close/>
                </a:path>
                <a:path w="2836545" h="676275">
                  <a:moveTo>
                    <a:pt x="2835999" y="432181"/>
                  </a:moveTo>
                  <a:lnTo>
                    <a:pt x="2533040" y="432181"/>
                  </a:lnTo>
                  <a:lnTo>
                    <a:pt x="2533040" y="484327"/>
                  </a:lnTo>
                  <a:lnTo>
                    <a:pt x="2835999" y="484327"/>
                  </a:lnTo>
                  <a:lnTo>
                    <a:pt x="2835999" y="432181"/>
                  </a:lnTo>
                  <a:close/>
                </a:path>
                <a:path w="2836545" h="676275">
                  <a:moveTo>
                    <a:pt x="2835999" y="336372"/>
                  </a:moveTo>
                  <a:lnTo>
                    <a:pt x="2533040" y="336372"/>
                  </a:lnTo>
                  <a:lnTo>
                    <a:pt x="2533040" y="388518"/>
                  </a:lnTo>
                  <a:lnTo>
                    <a:pt x="2835999" y="388518"/>
                  </a:lnTo>
                  <a:lnTo>
                    <a:pt x="2835999" y="336372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4" name="object 17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872718" y="5789246"/>
              <a:ext cx="217297" cy="273174"/>
            </a:xfrm>
            <a:prstGeom prst="rect">
              <a:avLst/>
            </a:prstGeom>
          </p:spPr>
        </p:pic>
        <p:sp>
          <p:nvSpPr>
            <p:cNvPr id="175" name="object 175"/>
            <p:cNvSpPr/>
            <p:nvPr/>
          </p:nvSpPr>
          <p:spPr>
            <a:xfrm>
              <a:off x="3343396" y="3593905"/>
              <a:ext cx="1091565" cy="729615"/>
            </a:xfrm>
            <a:custGeom>
              <a:avLst/>
              <a:gdLst/>
              <a:ahLst/>
              <a:cxnLst/>
              <a:rect l="l" t="t" r="r" b="b"/>
              <a:pathLst>
                <a:path w="1091564" h="729614">
                  <a:moveTo>
                    <a:pt x="131114" y="0"/>
                  </a:moveTo>
                  <a:lnTo>
                    <a:pt x="945388" y="0"/>
                  </a:lnTo>
                  <a:lnTo>
                    <a:pt x="945388" y="545465"/>
                  </a:lnTo>
                  <a:lnTo>
                    <a:pt x="1091399" y="572287"/>
                  </a:lnTo>
                  <a:lnTo>
                    <a:pt x="1091399" y="729576"/>
                  </a:lnTo>
                  <a:lnTo>
                    <a:pt x="0" y="729576"/>
                  </a:lnTo>
                  <a:lnTo>
                    <a:pt x="0" y="569302"/>
                  </a:lnTo>
                  <a:lnTo>
                    <a:pt x="131114" y="545465"/>
                  </a:lnTo>
                  <a:lnTo>
                    <a:pt x="131114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778586" y="2198811"/>
              <a:ext cx="5833110" cy="3789045"/>
            </a:xfrm>
            <a:custGeom>
              <a:avLst/>
              <a:gdLst/>
              <a:ahLst/>
              <a:cxnLst/>
              <a:rect l="l" t="t" r="r" b="b"/>
              <a:pathLst>
                <a:path w="5833109" h="3789045">
                  <a:moveTo>
                    <a:pt x="827519" y="1926450"/>
                  </a:moveTo>
                  <a:lnTo>
                    <a:pt x="819099" y="1922843"/>
                  </a:lnTo>
                  <a:lnTo>
                    <a:pt x="737908" y="1888045"/>
                  </a:lnTo>
                  <a:lnTo>
                    <a:pt x="739063" y="1890445"/>
                  </a:lnTo>
                  <a:lnTo>
                    <a:pt x="747369" y="1922843"/>
                  </a:lnTo>
                  <a:lnTo>
                    <a:pt x="3606" y="1922843"/>
                  </a:lnTo>
                  <a:lnTo>
                    <a:pt x="0" y="1922843"/>
                  </a:lnTo>
                  <a:lnTo>
                    <a:pt x="0" y="1926450"/>
                  </a:lnTo>
                  <a:lnTo>
                    <a:pt x="0" y="2888475"/>
                  </a:lnTo>
                  <a:lnTo>
                    <a:pt x="7200" y="2888475"/>
                  </a:lnTo>
                  <a:lnTo>
                    <a:pt x="7200" y="1930044"/>
                  </a:lnTo>
                  <a:lnTo>
                    <a:pt x="747407" y="1930044"/>
                  </a:lnTo>
                  <a:lnTo>
                    <a:pt x="747407" y="1924850"/>
                  </a:lnTo>
                  <a:lnTo>
                    <a:pt x="747471" y="1928850"/>
                  </a:lnTo>
                  <a:lnTo>
                    <a:pt x="747407" y="1930044"/>
                  </a:lnTo>
                  <a:lnTo>
                    <a:pt x="747356" y="1931250"/>
                  </a:lnTo>
                  <a:lnTo>
                    <a:pt x="737908" y="1964855"/>
                  </a:lnTo>
                  <a:lnTo>
                    <a:pt x="819124" y="1930044"/>
                  </a:lnTo>
                  <a:lnTo>
                    <a:pt x="827519" y="1926450"/>
                  </a:lnTo>
                  <a:close/>
                </a:path>
                <a:path w="5833109" h="3789045">
                  <a:moveTo>
                    <a:pt x="1579676" y="319963"/>
                  </a:moveTo>
                  <a:lnTo>
                    <a:pt x="1544878" y="329476"/>
                  </a:lnTo>
                  <a:lnTo>
                    <a:pt x="1544878" y="104775"/>
                  </a:lnTo>
                  <a:lnTo>
                    <a:pt x="1537677" y="104775"/>
                  </a:lnTo>
                  <a:lnTo>
                    <a:pt x="1537677" y="329476"/>
                  </a:lnTo>
                  <a:lnTo>
                    <a:pt x="1536471" y="329412"/>
                  </a:lnTo>
                  <a:lnTo>
                    <a:pt x="1502867" y="319963"/>
                  </a:lnTo>
                  <a:lnTo>
                    <a:pt x="1541272" y="409575"/>
                  </a:lnTo>
                  <a:lnTo>
                    <a:pt x="1560576" y="364540"/>
                  </a:lnTo>
                  <a:lnTo>
                    <a:pt x="1579676" y="319963"/>
                  </a:lnTo>
                  <a:close/>
                </a:path>
                <a:path w="5833109" h="3789045">
                  <a:moveTo>
                    <a:pt x="1659407" y="1585912"/>
                  </a:moveTo>
                  <a:lnTo>
                    <a:pt x="1646732" y="1574152"/>
                  </a:lnTo>
                  <a:lnTo>
                    <a:pt x="1587957" y="1519593"/>
                  </a:lnTo>
                  <a:lnTo>
                    <a:pt x="1588249" y="1522234"/>
                  </a:lnTo>
                  <a:lnTo>
                    <a:pt x="1588465" y="1524863"/>
                  </a:lnTo>
                  <a:lnTo>
                    <a:pt x="1588604" y="1527467"/>
                  </a:lnTo>
                  <a:lnTo>
                    <a:pt x="1588617" y="1535125"/>
                  </a:lnTo>
                  <a:lnTo>
                    <a:pt x="1588477" y="1537614"/>
                  </a:lnTo>
                  <a:lnTo>
                    <a:pt x="1585188" y="1555572"/>
                  </a:lnTo>
                  <a:lnTo>
                    <a:pt x="608114" y="1206284"/>
                  </a:lnTo>
                  <a:lnTo>
                    <a:pt x="605688" y="1213065"/>
                  </a:lnTo>
                  <a:lnTo>
                    <a:pt x="1582762" y="1562354"/>
                  </a:lnTo>
                  <a:lnTo>
                    <a:pt x="1582318" y="1563458"/>
                  </a:lnTo>
                  <a:lnTo>
                    <a:pt x="1581327" y="1565656"/>
                  </a:lnTo>
                  <a:lnTo>
                    <a:pt x="1562100" y="1591919"/>
                  </a:lnTo>
                  <a:lnTo>
                    <a:pt x="1659407" y="1585912"/>
                  </a:lnTo>
                  <a:close/>
                </a:path>
                <a:path w="5833109" h="3789045">
                  <a:moveTo>
                    <a:pt x="2570581" y="3750513"/>
                  </a:moveTo>
                  <a:lnTo>
                    <a:pt x="2562174" y="3746906"/>
                  </a:lnTo>
                  <a:lnTo>
                    <a:pt x="2490533" y="3716210"/>
                  </a:lnTo>
                  <a:lnTo>
                    <a:pt x="2490533" y="3752913"/>
                  </a:lnTo>
                  <a:lnTo>
                    <a:pt x="2490482" y="3753980"/>
                  </a:lnTo>
                  <a:lnTo>
                    <a:pt x="2490482" y="3749713"/>
                  </a:lnTo>
                  <a:lnTo>
                    <a:pt x="2490533" y="3752913"/>
                  </a:lnTo>
                  <a:lnTo>
                    <a:pt x="2490533" y="3716210"/>
                  </a:lnTo>
                  <a:lnTo>
                    <a:pt x="2480970" y="3712108"/>
                  </a:lnTo>
                  <a:lnTo>
                    <a:pt x="2482138" y="3714508"/>
                  </a:lnTo>
                  <a:lnTo>
                    <a:pt x="2483218" y="3716896"/>
                  </a:lnTo>
                  <a:lnTo>
                    <a:pt x="2490432" y="3746906"/>
                  </a:lnTo>
                  <a:lnTo>
                    <a:pt x="456031" y="3746906"/>
                  </a:lnTo>
                  <a:lnTo>
                    <a:pt x="456031" y="3754107"/>
                  </a:lnTo>
                  <a:lnTo>
                    <a:pt x="2490470" y="3754107"/>
                  </a:lnTo>
                  <a:lnTo>
                    <a:pt x="2490419" y="3755313"/>
                  </a:lnTo>
                  <a:lnTo>
                    <a:pt x="2480970" y="3788918"/>
                  </a:lnTo>
                  <a:lnTo>
                    <a:pt x="2562199" y="3754107"/>
                  </a:lnTo>
                  <a:lnTo>
                    <a:pt x="2570581" y="3750513"/>
                  </a:lnTo>
                  <a:close/>
                </a:path>
                <a:path w="5833109" h="3789045">
                  <a:moveTo>
                    <a:pt x="3047111" y="12"/>
                  </a:moveTo>
                  <a:lnTo>
                    <a:pt x="3039910" y="12"/>
                  </a:lnTo>
                  <a:lnTo>
                    <a:pt x="3039910" y="115023"/>
                  </a:lnTo>
                  <a:lnTo>
                    <a:pt x="2617635" y="115023"/>
                  </a:lnTo>
                  <a:lnTo>
                    <a:pt x="2614028" y="115023"/>
                  </a:lnTo>
                  <a:lnTo>
                    <a:pt x="2614028" y="118630"/>
                  </a:lnTo>
                  <a:lnTo>
                    <a:pt x="2614028" y="934542"/>
                  </a:lnTo>
                  <a:lnTo>
                    <a:pt x="2584170" y="934542"/>
                  </a:lnTo>
                  <a:lnTo>
                    <a:pt x="2617635" y="995375"/>
                  </a:lnTo>
                  <a:lnTo>
                    <a:pt x="2648178" y="939812"/>
                  </a:lnTo>
                  <a:lnTo>
                    <a:pt x="2651087" y="934542"/>
                  </a:lnTo>
                  <a:lnTo>
                    <a:pt x="2621229" y="934542"/>
                  </a:lnTo>
                  <a:lnTo>
                    <a:pt x="2621229" y="122224"/>
                  </a:lnTo>
                  <a:lnTo>
                    <a:pt x="3043504" y="122224"/>
                  </a:lnTo>
                  <a:lnTo>
                    <a:pt x="3047111" y="122224"/>
                  </a:lnTo>
                  <a:lnTo>
                    <a:pt x="3047111" y="118630"/>
                  </a:lnTo>
                  <a:lnTo>
                    <a:pt x="3047111" y="115023"/>
                  </a:lnTo>
                  <a:lnTo>
                    <a:pt x="3047111" y="12"/>
                  </a:lnTo>
                  <a:close/>
                </a:path>
                <a:path w="5833109" h="3789045">
                  <a:moveTo>
                    <a:pt x="3455949" y="758317"/>
                  </a:moveTo>
                  <a:lnTo>
                    <a:pt x="3426091" y="758317"/>
                  </a:lnTo>
                  <a:lnTo>
                    <a:pt x="3426091" y="123240"/>
                  </a:lnTo>
                  <a:lnTo>
                    <a:pt x="3426091" y="119646"/>
                  </a:lnTo>
                  <a:lnTo>
                    <a:pt x="3426091" y="116039"/>
                  </a:lnTo>
                  <a:lnTo>
                    <a:pt x="3422485" y="116039"/>
                  </a:lnTo>
                  <a:lnTo>
                    <a:pt x="3166897" y="116039"/>
                  </a:lnTo>
                  <a:lnTo>
                    <a:pt x="3166897" y="0"/>
                  </a:lnTo>
                  <a:lnTo>
                    <a:pt x="3159696" y="0"/>
                  </a:lnTo>
                  <a:lnTo>
                    <a:pt x="3159696" y="119646"/>
                  </a:lnTo>
                  <a:lnTo>
                    <a:pt x="3159696" y="123240"/>
                  </a:lnTo>
                  <a:lnTo>
                    <a:pt x="3163290" y="123240"/>
                  </a:lnTo>
                  <a:lnTo>
                    <a:pt x="3418890" y="123240"/>
                  </a:lnTo>
                  <a:lnTo>
                    <a:pt x="3418890" y="758317"/>
                  </a:lnTo>
                  <a:lnTo>
                    <a:pt x="3389033" y="758317"/>
                  </a:lnTo>
                  <a:lnTo>
                    <a:pt x="3422485" y="819150"/>
                  </a:lnTo>
                  <a:lnTo>
                    <a:pt x="3453053" y="763587"/>
                  </a:lnTo>
                  <a:lnTo>
                    <a:pt x="3455949" y="758317"/>
                  </a:lnTo>
                  <a:close/>
                </a:path>
                <a:path w="5833109" h="3789045">
                  <a:moveTo>
                    <a:pt x="4647057" y="407301"/>
                  </a:moveTo>
                  <a:lnTo>
                    <a:pt x="4641837" y="402336"/>
                  </a:lnTo>
                  <a:lnTo>
                    <a:pt x="3429851" y="1675434"/>
                  </a:lnTo>
                  <a:lnTo>
                    <a:pt x="3429025" y="1674571"/>
                  </a:lnTo>
                  <a:lnTo>
                    <a:pt x="3411194" y="1644548"/>
                  </a:lnTo>
                  <a:lnTo>
                    <a:pt x="3377222" y="1735937"/>
                  </a:lnTo>
                  <a:lnTo>
                    <a:pt x="3447504" y="1705800"/>
                  </a:lnTo>
                  <a:lnTo>
                    <a:pt x="3466833" y="1697507"/>
                  </a:lnTo>
                  <a:lnTo>
                    <a:pt x="3464293" y="1696694"/>
                  </a:lnTo>
                  <a:lnTo>
                    <a:pt x="3461804" y="1695831"/>
                  </a:lnTo>
                  <a:lnTo>
                    <a:pt x="3435058" y="1680400"/>
                  </a:lnTo>
                  <a:lnTo>
                    <a:pt x="4647057" y="407301"/>
                  </a:lnTo>
                  <a:close/>
                </a:path>
                <a:path w="5833109" h="3789045">
                  <a:moveTo>
                    <a:pt x="5666841" y="1213078"/>
                  </a:moveTo>
                  <a:lnTo>
                    <a:pt x="5664416" y="1206284"/>
                  </a:lnTo>
                  <a:lnTo>
                    <a:pt x="4687328" y="1555572"/>
                  </a:lnTo>
                  <a:lnTo>
                    <a:pt x="4686986" y="1554416"/>
                  </a:lnTo>
                  <a:lnTo>
                    <a:pt x="4683912" y="1535125"/>
                  </a:lnTo>
                  <a:lnTo>
                    <a:pt x="4683925" y="1527467"/>
                  </a:lnTo>
                  <a:lnTo>
                    <a:pt x="4684077" y="1524863"/>
                  </a:lnTo>
                  <a:lnTo>
                    <a:pt x="4684293" y="1522247"/>
                  </a:lnTo>
                  <a:lnTo>
                    <a:pt x="4684573" y="1519593"/>
                  </a:lnTo>
                  <a:lnTo>
                    <a:pt x="4613122" y="1585912"/>
                  </a:lnTo>
                  <a:lnTo>
                    <a:pt x="4710430" y="1591919"/>
                  </a:lnTo>
                  <a:lnTo>
                    <a:pt x="4708525" y="1590052"/>
                  </a:lnTo>
                  <a:lnTo>
                    <a:pt x="4706696" y="1588160"/>
                  </a:lnTo>
                  <a:lnTo>
                    <a:pt x="4689754" y="1562354"/>
                  </a:lnTo>
                  <a:lnTo>
                    <a:pt x="5666841" y="1213078"/>
                  </a:lnTo>
                  <a:close/>
                </a:path>
                <a:path w="5833109" h="3789045">
                  <a:moveTo>
                    <a:pt x="5832919" y="3127781"/>
                  </a:moveTo>
                  <a:lnTo>
                    <a:pt x="4622381" y="3127781"/>
                  </a:lnTo>
                  <a:lnTo>
                    <a:pt x="4622444" y="3126575"/>
                  </a:lnTo>
                  <a:lnTo>
                    <a:pt x="4631893" y="3092983"/>
                  </a:lnTo>
                  <a:lnTo>
                    <a:pt x="4542282" y="3131388"/>
                  </a:lnTo>
                  <a:lnTo>
                    <a:pt x="4631893" y="3169780"/>
                  </a:lnTo>
                  <a:lnTo>
                    <a:pt x="4630725" y="3167380"/>
                  </a:lnTo>
                  <a:lnTo>
                    <a:pt x="4629645" y="3164979"/>
                  </a:lnTo>
                  <a:lnTo>
                    <a:pt x="4622381" y="3134982"/>
                  </a:lnTo>
                  <a:lnTo>
                    <a:pt x="5832919" y="3134982"/>
                  </a:lnTo>
                  <a:lnTo>
                    <a:pt x="5832919" y="312778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7" name="object 177"/>
          <p:cNvSpPr txBox="1"/>
          <p:nvPr/>
        </p:nvSpPr>
        <p:spPr>
          <a:xfrm>
            <a:off x="3412189" y="4613255"/>
            <a:ext cx="1002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5" dirty="0">
                <a:solidFill>
                  <a:srgbClr val="257497"/>
                </a:solidFill>
                <a:latin typeface="Arial"/>
                <a:cs typeface="Arial"/>
              </a:rPr>
              <a:t>V.Ryan</a:t>
            </a:r>
            <a:r>
              <a:rPr sz="1200" spc="-30" dirty="0">
                <a:solidFill>
                  <a:srgbClr val="257497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57497"/>
                </a:solidFill>
                <a:latin typeface="Arial"/>
                <a:cs typeface="Arial"/>
              </a:rPr>
              <a:t>©</a:t>
            </a:r>
            <a:r>
              <a:rPr sz="1200" spc="-25" dirty="0">
                <a:solidFill>
                  <a:srgbClr val="257497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257497"/>
                </a:solidFill>
                <a:latin typeface="Arial"/>
                <a:cs typeface="Arial"/>
              </a:rPr>
              <a:t>2022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78" name="object 178"/>
          <p:cNvGrpSpPr/>
          <p:nvPr/>
        </p:nvGrpSpPr>
        <p:grpSpPr>
          <a:xfrm>
            <a:off x="5412793" y="5628052"/>
            <a:ext cx="831850" cy="239395"/>
            <a:chOff x="5412793" y="5628052"/>
            <a:chExt cx="831850" cy="239395"/>
          </a:xfrm>
        </p:grpSpPr>
        <p:pic>
          <p:nvPicPr>
            <p:cNvPr id="179" name="object 17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414378" y="5629640"/>
              <a:ext cx="828675" cy="235750"/>
            </a:xfrm>
            <a:prstGeom prst="rect">
              <a:avLst/>
            </a:prstGeom>
          </p:spPr>
        </p:pic>
        <p:sp>
          <p:nvSpPr>
            <p:cNvPr id="180" name="object 180"/>
            <p:cNvSpPr/>
            <p:nvPr/>
          </p:nvSpPr>
          <p:spPr>
            <a:xfrm>
              <a:off x="5414380" y="5629640"/>
              <a:ext cx="828675" cy="236220"/>
            </a:xfrm>
            <a:custGeom>
              <a:avLst/>
              <a:gdLst/>
              <a:ahLst/>
              <a:cxnLst/>
              <a:rect l="l" t="t" r="r" b="b"/>
              <a:pathLst>
                <a:path w="828675" h="236220">
                  <a:moveTo>
                    <a:pt x="117868" y="0"/>
                  </a:moveTo>
                  <a:lnTo>
                    <a:pt x="710806" y="0"/>
                  </a:lnTo>
                  <a:lnTo>
                    <a:pt x="756574" y="9301"/>
                  </a:lnTo>
                  <a:lnTo>
                    <a:pt x="794053" y="34626"/>
                  </a:lnTo>
                  <a:lnTo>
                    <a:pt x="819375" y="72105"/>
                  </a:lnTo>
                  <a:lnTo>
                    <a:pt x="828675" y="117868"/>
                  </a:lnTo>
                  <a:lnTo>
                    <a:pt x="819375" y="163650"/>
                  </a:lnTo>
                  <a:lnTo>
                    <a:pt x="794053" y="201128"/>
                  </a:lnTo>
                  <a:lnTo>
                    <a:pt x="756574" y="226450"/>
                  </a:lnTo>
                  <a:lnTo>
                    <a:pt x="710806" y="235750"/>
                  </a:lnTo>
                  <a:lnTo>
                    <a:pt x="117868" y="235750"/>
                  </a:lnTo>
                  <a:lnTo>
                    <a:pt x="72100" y="226450"/>
                  </a:lnTo>
                  <a:lnTo>
                    <a:pt x="34621" y="201128"/>
                  </a:lnTo>
                  <a:lnTo>
                    <a:pt x="9299" y="163650"/>
                  </a:lnTo>
                  <a:lnTo>
                    <a:pt x="0" y="117881"/>
                  </a:lnTo>
                  <a:lnTo>
                    <a:pt x="9299" y="72105"/>
                  </a:lnTo>
                  <a:lnTo>
                    <a:pt x="34621" y="34626"/>
                  </a:lnTo>
                  <a:lnTo>
                    <a:pt x="72100" y="9301"/>
                  </a:lnTo>
                  <a:lnTo>
                    <a:pt x="117868" y="0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1" name="object 181"/>
          <p:cNvSpPr txBox="1"/>
          <p:nvPr/>
        </p:nvSpPr>
        <p:spPr>
          <a:xfrm>
            <a:off x="5462904" y="5624483"/>
            <a:ext cx="726440" cy="220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algn="ctr">
              <a:lnSpc>
                <a:spcPts val="944"/>
              </a:lnSpc>
              <a:spcBef>
                <a:spcPts val="100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RYANMATIC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585"/>
              </a:lnSpc>
            </a:pPr>
            <a:r>
              <a:rPr sz="500" spc="-10" dirty="0">
                <a:solidFill>
                  <a:srgbClr val="151616"/>
                </a:solidFill>
                <a:latin typeface="Arial"/>
                <a:cs typeface="Arial"/>
              </a:rPr>
              <a:t>Keighley,</a:t>
            </a:r>
            <a:r>
              <a:rPr sz="5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151616"/>
                </a:solidFill>
                <a:latin typeface="Arial"/>
                <a:cs typeface="Arial"/>
              </a:rPr>
              <a:t>West</a:t>
            </a:r>
            <a:r>
              <a:rPr sz="5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00" spc="-10" dirty="0">
                <a:solidFill>
                  <a:srgbClr val="151616"/>
                </a:solidFill>
                <a:latin typeface="Arial"/>
                <a:cs typeface="Arial"/>
              </a:rPr>
              <a:t>Yorkshire</a:t>
            </a:r>
            <a:endParaRPr sz="500">
              <a:latin typeface="Arial"/>
              <a:cs typeface="Arial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5440261" y="5724915"/>
            <a:ext cx="778510" cy="35560"/>
          </a:xfrm>
          <a:custGeom>
            <a:avLst/>
            <a:gdLst/>
            <a:ahLst/>
            <a:cxnLst/>
            <a:rect l="l" t="t" r="r" b="b"/>
            <a:pathLst>
              <a:path w="778510" h="35560">
                <a:moveTo>
                  <a:pt x="35128" y="7861"/>
                </a:moveTo>
                <a:lnTo>
                  <a:pt x="27266" y="0"/>
                </a:lnTo>
                <a:lnTo>
                  <a:pt x="17564" y="0"/>
                </a:lnTo>
                <a:lnTo>
                  <a:pt x="7861" y="0"/>
                </a:lnTo>
                <a:lnTo>
                  <a:pt x="0" y="7861"/>
                </a:lnTo>
                <a:lnTo>
                  <a:pt x="0" y="27254"/>
                </a:lnTo>
                <a:lnTo>
                  <a:pt x="7861" y="35128"/>
                </a:lnTo>
                <a:lnTo>
                  <a:pt x="27266" y="35128"/>
                </a:lnTo>
                <a:lnTo>
                  <a:pt x="35128" y="27254"/>
                </a:lnTo>
                <a:lnTo>
                  <a:pt x="35128" y="7861"/>
                </a:lnTo>
                <a:close/>
              </a:path>
              <a:path w="778510" h="35560">
                <a:moveTo>
                  <a:pt x="778090" y="7861"/>
                </a:moveTo>
                <a:lnTo>
                  <a:pt x="770229" y="0"/>
                </a:lnTo>
                <a:lnTo>
                  <a:pt x="760526" y="0"/>
                </a:lnTo>
                <a:lnTo>
                  <a:pt x="750824" y="0"/>
                </a:lnTo>
                <a:lnTo>
                  <a:pt x="742962" y="7861"/>
                </a:lnTo>
                <a:lnTo>
                  <a:pt x="742962" y="27254"/>
                </a:lnTo>
                <a:lnTo>
                  <a:pt x="750824" y="35128"/>
                </a:lnTo>
                <a:lnTo>
                  <a:pt x="770229" y="35128"/>
                </a:lnTo>
                <a:lnTo>
                  <a:pt x="778090" y="27254"/>
                </a:lnTo>
                <a:lnTo>
                  <a:pt x="778090" y="7861"/>
                </a:lnTo>
                <a:close/>
              </a:path>
            </a:pathLst>
          </a:custGeom>
          <a:solidFill>
            <a:srgbClr val="81828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hdrill12.cdr</dc:title>
  <dc:creator>BY V.RYAN</dc:creator>
  <cp:keywords>INVERTED ROUTER TABLE - EXAMINATION QUESTIONS</cp:keywords>
  <cp:lastModifiedBy>Vincent RYan</cp:lastModifiedBy>
  <cp:revision>1</cp:revision>
  <dcterms:created xsi:type="dcterms:W3CDTF">2023-06-10T12:58:14Z</dcterms:created>
  <dcterms:modified xsi:type="dcterms:W3CDTF">2023-06-10T12:58:25Z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2023-06-10T00:00:00Z</vt:filetime>
  </property>
  <property fmtid="{D5CDD505-2E9C-101B-9397-08002B2CF9AE}" pid="5" name="Producer">
    <vt:lpwstr>Corel PDF Engine Version 19.1.0.419</vt:lpwstr>
  </property>
</Properties>
</file>