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95E9-5E52-4FA9-B3EA-1C0AFD8C598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8CFA-90D4-4F7C-9B18-04546CDAF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89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95E9-5E52-4FA9-B3EA-1C0AFD8C598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8CFA-90D4-4F7C-9B18-04546CDAF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26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95E9-5E52-4FA9-B3EA-1C0AFD8C598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8CFA-90D4-4F7C-9B18-04546CDAF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9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95E9-5E52-4FA9-B3EA-1C0AFD8C598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8CFA-90D4-4F7C-9B18-04546CDAF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04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95E9-5E52-4FA9-B3EA-1C0AFD8C598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8CFA-90D4-4F7C-9B18-04546CDAF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00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95E9-5E52-4FA9-B3EA-1C0AFD8C598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8CFA-90D4-4F7C-9B18-04546CDAF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16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95E9-5E52-4FA9-B3EA-1C0AFD8C598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8CFA-90D4-4F7C-9B18-04546CDAF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45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95E9-5E52-4FA9-B3EA-1C0AFD8C598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8CFA-90D4-4F7C-9B18-04546CDAF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26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95E9-5E52-4FA9-B3EA-1C0AFD8C598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8CFA-90D4-4F7C-9B18-04546CDAF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00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95E9-5E52-4FA9-B3EA-1C0AFD8C598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8CFA-90D4-4F7C-9B18-04546CDAF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09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95E9-5E52-4FA9-B3EA-1C0AFD8C598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8CFA-90D4-4F7C-9B18-04546CDAF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30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395E9-5E52-4FA9-B3EA-1C0AFD8C598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8CFA-90D4-4F7C-9B18-04546CDAF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5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1/equipex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A27FA2C-8DCE-425C-8539-672E6C461541}"/>
              </a:ext>
            </a:extLst>
          </p:cNvPr>
          <p:cNvGrpSpPr/>
          <p:nvPr/>
        </p:nvGrpSpPr>
        <p:grpSpPr>
          <a:xfrm>
            <a:off x="67112" y="63818"/>
            <a:ext cx="9731229" cy="6702438"/>
            <a:chOff x="67112" y="63818"/>
            <a:chExt cx="9731229" cy="6702438"/>
          </a:xfrm>
        </p:grpSpPr>
        <p:pic>
          <p:nvPicPr>
            <p:cNvPr id="7" name="Picture 6" descr="Diagram&#10;&#10;Description automatically generated">
              <a:extLst>
                <a:ext uri="{FF2B5EF4-FFF2-40B4-BE49-F238E27FC236}">
                  <a16:creationId xmlns:a16="http://schemas.microsoft.com/office/drawing/2014/main" id="{4BEBB651-BF60-4700-A9F5-88B827A883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2" y="63818"/>
              <a:ext cx="9731229" cy="6702438"/>
            </a:xfrm>
            <a:prstGeom prst="rect">
              <a:avLst/>
            </a:prstGeom>
          </p:spPr>
        </p:pic>
        <p:sp>
          <p:nvSpPr>
            <p:cNvPr id="8" name="Rectangle 7">
              <a:hlinkClick r:id="rId3"/>
              <a:extLst>
                <a:ext uri="{FF2B5EF4-FFF2-40B4-BE49-F238E27FC236}">
                  <a16:creationId xmlns:a16="http://schemas.microsoft.com/office/drawing/2014/main" id="{DA7322B4-5E99-4412-9516-DCD36F8153EC}"/>
                </a:ext>
              </a:extLst>
            </p:cNvPr>
            <p:cNvSpPr/>
            <p:nvPr/>
          </p:nvSpPr>
          <p:spPr>
            <a:xfrm>
              <a:off x="6014906" y="6392411"/>
              <a:ext cx="3389153" cy="1761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39167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2</cp:revision>
  <dcterms:created xsi:type="dcterms:W3CDTF">2021-01-18T16:38:08Z</dcterms:created>
  <dcterms:modified xsi:type="dcterms:W3CDTF">2021-01-18T16:39:46Z</dcterms:modified>
</cp:coreProperties>
</file>