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90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60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0706" y="356601"/>
            <a:ext cx="6815455" cy="7558405"/>
          </a:xfrm>
          <a:custGeom>
            <a:avLst/>
            <a:gdLst/>
            <a:ahLst/>
            <a:cxnLst/>
            <a:rect l="l" t="t" r="r" b="b"/>
            <a:pathLst>
              <a:path w="6815455" h="7558405">
                <a:moveTo>
                  <a:pt x="0" y="0"/>
                </a:moveTo>
                <a:lnTo>
                  <a:pt x="227171" y="0"/>
                </a:lnTo>
                <a:lnTo>
                  <a:pt x="227171" y="251934"/>
                </a:lnTo>
                <a:lnTo>
                  <a:pt x="0" y="251934"/>
                </a:lnTo>
                <a:lnTo>
                  <a:pt x="0" y="0"/>
                </a:lnTo>
                <a:close/>
              </a:path>
              <a:path w="6815455" h="7558405">
                <a:moveTo>
                  <a:pt x="0" y="251934"/>
                </a:moveTo>
                <a:lnTo>
                  <a:pt x="227171" y="251934"/>
                </a:lnTo>
                <a:lnTo>
                  <a:pt x="227171" y="503873"/>
                </a:lnTo>
                <a:lnTo>
                  <a:pt x="0" y="503873"/>
                </a:lnTo>
                <a:lnTo>
                  <a:pt x="0" y="251934"/>
                </a:lnTo>
                <a:close/>
              </a:path>
              <a:path w="6815455" h="7558405">
                <a:moveTo>
                  <a:pt x="0" y="503873"/>
                </a:moveTo>
                <a:lnTo>
                  <a:pt x="227171" y="503873"/>
                </a:lnTo>
                <a:lnTo>
                  <a:pt x="227171" y="755808"/>
                </a:lnTo>
                <a:lnTo>
                  <a:pt x="0" y="755808"/>
                </a:lnTo>
                <a:lnTo>
                  <a:pt x="0" y="503873"/>
                </a:lnTo>
                <a:close/>
              </a:path>
              <a:path w="6815455" h="7558405">
                <a:moveTo>
                  <a:pt x="0" y="755808"/>
                </a:moveTo>
                <a:lnTo>
                  <a:pt x="227171" y="755808"/>
                </a:lnTo>
                <a:lnTo>
                  <a:pt x="227171" y="1007747"/>
                </a:lnTo>
                <a:lnTo>
                  <a:pt x="0" y="1007747"/>
                </a:lnTo>
                <a:lnTo>
                  <a:pt x="0" y="755808"/>
                </a:lnTo>
                <a:close/>
              </a:path>
              <a:path w="6815455" h="7558405">
                <a:moveTo>
                  <a:pt x="0" y="1007747"/>
                </a:moveTo>
                <a:lnTo>
                  <a:pt x="227171" y="1007747"/>
                </a:lnTo>
                <a:lnTo>
                  <a:pt x="227171" y="1259683"/>
                </a:lnTo>
                <a:lnTo>
                  <a:pt x="0" y="1259683"/>
                </a:lnTo>
                <a:lnTo>
                  <a:pt x="0" y="1007747"/>
                </a:lnTo>
                <a:close/>
              </a:path>
              <a:path w="6815455" h="7558405">
                <a:moveTo>
                  <a:pt x="0" y="1259683"/>
                </a:moveTo>
                <a:lnTo>
                  <a:pt x="227171" y="1259683"/>
                </a:lnTo>
                <a:lnTo>
                  <a:pt x="227171" y="1511618"/>
                </a:lnTo>
                <a:lnTo>
                  <a:pt x="0" y="1511618"/>
                </a:lnTo>
                <a:lnTo>
                  <a:pt x="0" y="1259683"/>
                </a:lnTo>
                <a:close/>
              </a:path>
              <a:path w="6815455" h="7558405">
                <a:moveTo>
                  <a:pt x="0" y="1511618"/>
                </a:moveTo>
                <a:lnTo>
                  <a:pt x="227171" y="1511618"/>
                </a:lnTo>
                <a:lnTo>
                  <a:pt x="227171" y="1763557"/>
                </a:lnTo>
                <a:lnTo>
                  <a:pt x="0" y="1763557"/>
                </a:lnTo>
                <a:lnTo>
                  <a:pt x="0" y="1511618"/>
                </a:lnTo>
                <a:close/>
              </a:path>
              <a:path w="6815455" h="7558405">
                <a:moveTo>
                  <a:pt x="0" y="1763557"/>
                </a:moveTo>
                <a:lnTo>
                  <a:pt x="227171" y="1763557"/>
                </a:lnTo>
                <a:lnTo>
                  <a:pt x="227171" y="2015492"/>
                </a:lnTo>
                <a:lnTo>
                  <a:pt x="0" y="2015492"/>
                </a:lnTo>
                <a:lnTo>
                  <a:pt x="0" y="1763557"/>
                </a:lnTo>
                <a:close/>
              </a:path>
              <a:path w="6815455" h="7558405">
                <a:moveTo>
                  <a:pt x="0" y="2015492"/>
                </a:moveTo>
                <a:lnTo>
                  <a:pt x="227171" y="2015492"/>
                </a:lnTo>
                <a:lnTo>
                  <a:pt x="227171" y="2267427"/>
                </a:lnTo>
                <a:lnTo>
                  <a:pt x="0" y="2267427"/>
                </a:lnTo>
                <a:lnTo>
                  <a:pt x="0" y="2015492"/>
                </a:lnTo>
                <a:close/>
              </a:path>
              <a:path w="6815455" h="7558405">
                <a:moveTo>
                  <a:pt x="0" y="2267427"/>
                </a:moveTo>
                <a:lnTo>
                  <a:pt x="227171" y="2267427"/>
                </a:lnTo>
                <a:lnTo>
                  <a:pt x="227171" y="2519366"/>
                </a:lnTo>
                <a:lnTo>
                  <a:pt x="0" y="2519366"/>
                </a:lnTo>
                <a:lnTo>
                  <a:pt x="0" y="2267427"/>
                </a:lnTo>
                <a:close/>
              </a:path>
              <a:path w="6815455" h="7558405">
                <a:moveTo>
                  <a:pt x="0" y="2519366"/>
                </a:moveTo>
                <a:lnTo>
                  <a:pt x="227171" y="2519366"/>
                </a:lnTo>
                <a:lnTo>
                  <a:pt x="227171" y="2771301"/>
                </a:lnTo>
                <a:lnTo>
                  <a:pt x="0" y="2771301"/>
                </a:lnTo>
                <a:lnTo>
                  <a:pt x="0" y="2519366"/>
                </a:lnTo>
                <a:close/>
              </a:path>
              <a:path w="6815455" h="7558405">
                <a:moveTo>
                  <a:pt x="0" y="2771301"/>
                </a:moveTo>
                <a:lnTo>
                  <a:pt x="227171" y="2771301"/>
                </a:lnTo>
                <a:lnTo>
                  <a:pt x="227171" y="3023240"/>
                </a:lnTo>
                <a:lnTo>
                  <a:pt x="0" y="3023240"/>
                </a:lnTo>
                <a:lnTo>
                  <a:pt x="0" y="2771301"/>
                </a:lnTo>
                <a:close/>
              </a:path>
              <a:path w="6815455" h="7558405">
                <a:moveTo>
                  <a:pt x="0" y="3023240"/>
                </a:moveTo>
                <a:lnTo>
                  <a:pt x="227171" y="3023240"/>
                </a:lnTo>
                <a:lnTo>
                  <a:pt x="227171" y="3275175"/>
                </a:lnTo>
                <a:lnTo>
                  <a:pt x="0" y="3275175"/>
                </a:lnTo>
                <a:lnTo>
                  <a:pt x="0" y="3023240"/>
                </a:lnTo>
                <a:close/>
              </a:path>
              <a:path w="6815455" h="7558405">
                <a:moveTo>
                  <a:pt x="0" y="3275175"/>
                </a:moveTo>
                <a:lnTo>
                  <a:pt x="227171" y="3275175"/>
                </a:lnTo>
                <a:lnTo>
                  <a:pt x="227171" y="3527111"/>
                </a:lnTo>
                <a:lnTo>
                  <a:pt x="0" y="3527111"/>
                </a:lnTo>
                <a:lnTo>
                  <a:pt x="0" y="3275175"/>
                </a:lnTo>
                <a:close/>
              </a:path>
              <a:path w="6815455" h="7558405">
                <a:moveTo>
                  <a:pt x="0" y="3527111"/>
                </a:moveTo>
                <a:lnTo>
                  <a:pt x="227171" y="3527111"/>
                </a:lnTo>
                <a:lnTo>
                  <a:pt x="227171" y="3779050"/>
                </a:lnTo>
                <a:lnTo>
                  <a:pt x="0" y="3779050"/>
                </a:lnTo>
                <a:lnTo>
                  <a:pt x="0" y="3527111"/>
                </a:lnTo>
                <a:close/>
              </a:path>
              <a:path w="6815455" h="7558405">
                <a:moveTo>
                  <a:pt x="0" y="3779050"/>
                </a:moveTo>
                <a:lnTo>
                  <a:pt x="227171" y="3779050"/>
                </a:lnTo>
                <a:lnTo>
                  <a:pt x="227171" y="4030985"/>
                </a:lnTo>
                <a:lnTo>
                  <a:pt x="0" y="4030985"/>
                </a:lnTo>
                <a:lnTo>
                  <a:pt x="0" y="3779050"/>
                </a:lnTo>
                <a:close/>
              </a:path>
              <a:path w="6815455" h="7558405">
                <a:moveTo>
                  <a:pt x="0" y="4030985"/>
                </a:moveTo>
                <a:lnTo>
                  <a:pt x="227171" y="4030985"/>
                </a:lnTo>
                <a:lnTo>
                  <a:pt x="227171" y="4282920"/>
                </a:lnTo>
                <a:lnTo>
                  <a:pt x="0" y="4282920"/>
                </a:lnTo>
                <a:lnTo>
                  <a:pt x="0" y="4030985"/>
                </a:lnTo>
                <a:close/>
              </a:path>
              <a:path w="6815455" h="7558405">
                <a:moveTo>
                  <a:pt x="0" y="4282920"/>
                </a:moveTo>
                <a:lnTo>
                  <a:pt x="227171" y="4282920"/>
                </a:lnTo>
                <a:lnTo>
                  <a:pt x="227171" y="4534858"/>
                </a:lnTo>
                <a:lnTo>
                  <a:pt x="0" y="4534858"/>
                </a:lnTo>
                <a:lnTo>
                  <a:pt x="0" y="4282920"/>
                </a:lnTo>
                <a:close/>
              </a:path>
              <a:path w="6815455" h="7558405">
                <a:moveTo>
                  <a:pt x="0" y="4534858"/>
                </a:moveTo>
                <a:lnTo>
                  <a:pt x="227171" y="4534858"/>
                </a:lnTo>
                <a:lnTo>
                  <a:pt x="227171" y="4786793"/>
                </a:lnTo>
                <a:lnTo>
                  <a:pt x="0" y="4786793"/>
                </a:lnTo>
                <a:lnTo>
                  <a:pt x="0" y="4534858"/>
                </a:lnTo>
                <a:close/>
              </a:path>
              <a:path w="6815455" h="7558405">
                <a:moveTo>
                  <a:pt x="0" y="4786793"/>
                </a:moveTo>
                <a:lnTo>
                  <a:pt x="227171" y="4786793"/>
                </a:lnTo>
                <a:lnTo>
                  <a:pt x="227171" y="5038732"/>
                </a:lnTo>
                <a:lnTo>
                  <a:pt x="0" y="5038732"/>
                </a:lnTo>
                <a:lnTo>
                  <a:pt x="0" y="4786793"/>
                </a:lnTo>
                <a:close/>
              </a:path>
              <a:path w="6815455" h="7558405">
                <a:moveTo>
                  <a:pt x="0" y="5038732"/>
                </a:moveTo>
                <a:lnTo>
                  <a:pt x="227171" y="5038732"/>
                </a:lnTo>
                <a:lnTo>
                  <a:pt x="227171" y="5290667"/>
                </a:lnTo>
                <a:lnTo>
                  <a:pt x="0" y="5290667"/>
                </a:lnTo>
                <a:lnTo>
                  <a:pt x="0" y="5038732"/>
                </a:lnTo>
                <a:close/>
              </a:path>
              <a:path w="6815455" h="7558405">
                <a:moveTo>
                  <a:pt x="0" y="5290667"/>
                </a:moveTo>
                <a:lnTo>
                  <a:pt x="227171" y="5290667"/>
                </a:lnTo>
                <a:lnTo>
                  <a:pt x="227171" y="5542603"/>
                </a:lnTo>
                <a:lnTo>
                  <a:pt x="0" y="5542603"/>
                </a:lnTo>
                <a:lnTo>
                  <a:pt x="0" y="5290667"/>
                </a:lnTo>
                <a:close/>
              </a:path>
              <a:path w="6815455" h="7558405">
                <a:moveTo>
                  <a:pt x="0" y="5542603"/>
                </a:moveTo>
                <a:lnTo>
                  <a:pt x="227171" y="5542603"/>
                </a:lnTo>
                <a:lnTo>
                  <a:pt x="227171" y="5794542"/>
                </a:lnTo>
                <a:lnTo>
                  <a:pt x="0" y="5794542"/>
                </a:lnTo>
                <a:lnTo>
                  <a:pt x="0" y="5542603"/>
                </a:lnTo>
                <a:close/>
              </a:path>
              <a:path w="6815455" h="7558405">
                <a:moveTo>
                  <a:pt x="0" y="5794542"/>
                </a:moveTo>
                <a:lnTo>
                  <a:pt x="227171" y="5794542"/>
                </a:lnTo>
                <a:lnTo>
                  <a:pt x="227171" y="6046477"/>
                </a:lnTo>
                <a:lnTo>
                  <a:pt x="0" y="6046477"/>
                </a:lnTo>
                <a:lnTo>
                  <a:pt x="0" y="5794542"/>
                </a:lnTo>
                <a:close/>
              </a:path>
              <a:path w="6815455" h="7558405">
                <a:moveTo>
                  <a:pt x="0" y="6046477"/>
                </a:moveTo>
                <a:lnTo>
                  <a:pt x="227171" y="6046477"/>
                </a:lnTo>
                <a:lnTo>
                  <a:pt x="227171" y="6298412"/>
                </a:lnTo>
                <a:lnTo>
                  <a:pt x="0" y="6298412"/>
                </a:lnTo>
                <a:lnTo>
                  <a:pt x="0" y="6046477"/>
                </a:lnTo>
                <a:close/>
              </a:path>
              <a:path w="6815455" h="7558405">
                <a:moveTo>
                  <a:pt x="0" y="6298412"/>
                </a:moveTo>
                <a:lnTo>
                  <a:pt x="227171" y="6298412"/>
                </a:lnTo>
                <a:lnTo>
                  <a:pt x="227171" y="6550351"/>
                </a:lnTo>
                <a:lnTo>
                  <a:pt x="0" y="6550351"/>
                </a:lnTo>
                <a:lnTo>
                  <a:pt x="0" y="6298412"/>
                </a:lnTo>
                <a:close/>
              </a:path>
              <a:path w="6815455" h="7558405">
                <a:moveTo>
                  <a:pt x="0" y="6550351"/>
                </a:moveTo>
                <a:lnTo>
                  <a:pt x="227171" y="6550351"/>
                </a:lnTo>
                <a:lnTo>
                  <a:pt x="227171" y="6802286"/>
                </a:lnTo>
                <a:lnTo>
                  <a:pt x="0" y="6802286"/>
                </a:lnTo>
                <a:lnTo>
                  <a:pt x="0" y="6550351"/>
                </a:lnTo>
                <a:close/>
              </a:path>
              <a:path w="6815455" h="7558405">
                <a:moveTo>
                  <a:pt x="0" y="6802286"/>
                </a:moveTo>
                <a:lnTo>
                  <a:pt x="227171" y="6802286"/>
                </a:lnTo>
                <a:lnTo>
                  <a:pt x="227171" y="7054225"/>
                </a:lnTo>
                <a:lnTo>
                  <a:pt x="0" y="7054225"/>
                </a:lnTo>
                <a:lnTo>
                  <a:pt x="0" y="6802286"/>
                </a:lnTo>
                <a:close/>
              </a:path>
              <a:path w="6815455" h="7558405">
                <a:moveTo>
                  <a:pt x="0" y="7054225"/>
                </a:moveTo>
                <a:lnTo>
                  <a:pt x="227171" y="7054225"/>
                </a:lnTo>
                <a:lnTo>
                  <a:pt x="227171" y="7306160"/>
                </a:lnTo>
                <a:lnTo>
                  <a:pt x="0" y="7306160"/>
                </a:lnTo>
                <a:lnTo>
                  <a:pt x="0" y="7054225"/>
                </a:lnTo>
                <a:close/>
              </a:path>
              <a:path w="6815455" h="7558405">
                <a:moveTo>
                  <a:pt x="0" y="7306160"/>
                </a:moveTo>
                <a:lnTo>
                  <a:pt x="227171" y="7306160"/>
                </a:lnTo>
                <a:lnTo>
                  <a:pt x="227171" y="7558095"/>
                </a:lnTo>
                <a:lnTo>
                  <a:pt x="0" y="7558095"/>
                </a:lnTo>
                <a:lnTo>
                  <a:pt x="0" y="7306160"/>
                </a:lnTo>
                <a:close/>
              </a:path>
              <a:path w="6815455" h="7558405">
                <a:moveTo>
                  <a:pt x="227171" y="0"/>
                </a:moveTo>
                <a:lnTo>
                  <a:pt x="454342" y="0"/>
                </a:lnTo>
                <a:lnTo>
                  <a:pt x="454342" y="251934"/>
                </a:lnTo>
                <a:lnTo>
                  <a:pt x="227171" y="251934"/>
                </a:lnTo>
                <a:lnTo>
                  <a:pt x="227171" y="0"/>
                </a:lnTo>
                <a:close/>
              </a:path>
              <a:path w="6815455" h="7558405">
                <a:moveTo>
                  <a:pt x="227171" y="251934"/>
                </a:moveTo>
                <a:lnTo>
                  <a:pt x="454342" y="251934"/>
                </a:lnTo>
                <a:lnTo>
                  <a:pt x="454342" y="503873"/>
                </a:lnTo>
                <a:lnTo>
                  <a:pt x="227171" y="503873"/>
                </a:lnTo>
                <a:lnTo>
                  <a:pt x="227171" y="251934"/>
                </a:lnTo>
                <a:close/>
              </a:path>
              <a:path w="6815455" h="7558405">
                <a:moveTo>
                  <a:pt x="227171" y="503873"/>
                </a:moveTo>
                <a:lnTo>
                  <a:pt x="454342" y="503873"/>
                </a:lnTo>
                <a:lnTo>
                  <a:pt x="454342" y="755808"/>
                </a:lnTo>
                <a:lnTo>
                  <a:pt x="227171" y="755808"/>
                </a:lnTo>
                <a:lnTo>
                  <a:pt x="227171" y="503873"/>
                </a:lnTo>
                <a:close/>
              </a:path>
              <a:path w="6815455" h="7558405">
                <a:moveTo>
                  <a:pt x="227171" y="755808"/>
                </a:moveTo>
                <a:lnTo>
                  <a:pt x="454342" y="755808"/>
                </a:lnTo>
                <a:lnTo>
                  <a:pt x="454342" y="1007747"/>
                </a:lnTo>
                <a:lnTo>
                  <a:pt x="227171" y="1007747"/>
                </a:lnTo>
                <a:lnTo>
                  <a:pt x="227171" y="755808"/>
                </a:lnTo>
                <a:close/>
              </a:path>
              <a:path w="6815455" h="7558405">
                <a:moveTo>
                  <a:pt x="227171" y="1007747"/>
                </a:moveTo>
                <a:lnTo>
                  <a:pt x="454342" y="1007747"/>
                </a:lnTo>
                <a:lnTo>
                  <a:pt x="454342" y="1259683"/>
                </a:lnTo>
                <a:lnTo>
                  <a:pt x="227171" y="1259683"/>
                </a:lnTo>
                <a:lnTo>
                  <a:pt x="227171" y="1007747"/>
                </a:lnTo>
                <a:close/>
              </a:path>
              <a:path w="6815455" h="7558405">
                <a:moveTo>
                  <a:pt x="227171" y="1259683"/>
                </a:moveTo>
                <a:lnTo>
                  <a:pt x="454342" y="1259683"/>
                </a:lnTo>
                <a:lnTo>
                  <a:pt x="454342" y="1511618"/>
                </a:lnTo>
                <a:lnTo>
                  <a:pt x="227171" y="1511618"/>
                </a:lnTo>
                <a:lnTo>
                  <a:pt x="227171" y="1259683"/>
                </a:lnTo>
                <a:close/>
              </a:path>
              <a:path w="6815455" h="7558405">
                <a:moveTo>
                  <a:pt x="227171" y="1511618"/>
                </a:moveTo>
                <a:lnTo>
                  <a:pt x="454342" y="1511618"/>
                </a:lnTo>
                <a:lnTo>
                  <a:pt x="454342" y="1763557"/>
                </a:lnTo>
                <a:lnTo>
                  <a:pt x="227171" y="1763557"/>
                </a:lnTo>
                <a:lnTo>
                  <a:pt x="227171" y="1511618"/>
                </a:lnTo>
                <a:close/>
              </a:path>
              <a:path w="6815455" h="7558405">
                <a:moveTo>
                  <a:pt x="227171" y="1763557"/>
                </a:moveTo>
                <a:lnTo>
                  <a:pt x="454342" y="1763557"/>
                </a:lnTo>
                <a:lnTo>
                  <a:pt x="454342" y="2015492"/>
                </a:lnTo>
                <a:lnTo>
                  <a:pt x="227171" y="2015492"/>
                </a:lnTo>
                <a:lnTo>
                  <a:pt x="227171" y="1763557"/>
                </a:lnTo>
                <a:close/>
              </a:path>
              <a:path w="6815455" h="7558405">
                <a:moveTo>
                  <a:pt x="227171" y="2015492"/>
                </a:moveTo>
                <a:lnTo>
                  <a:pt x="454342" y="2015492"/>
                </a:lnTo>
                <a:lnTo>
                  <a:pt x="454342" y="2267427"/>
                </a:lnTo>
                <a:lnTo>
                  <a:pt x="227171" y="2267427"/>
                </a:lnTo>
                <a:lnTo>
                  <a:pt x="227171" y="2015492"/>
                </a:lnTo>
                <a:close/>
              </a:path>
              <a:path w="6815455" h="7558405">
                <a:moveTo>
                  <a:pt x="227171" y="2267427"/>
                </a:moveTo>
                <a:lnTo>
                  <a:pt x="454342" y="2267427"/>
                </a:lnTo>
                <a:lnTo>
                  <a:pt x="454342" y="2519366"/>
                </a:lnTo>
                <a:lnTo>
                  <a:pt x="227171" y="2519366"/>
                </a:lnTo>
                <a:lnTo>
                  <a:pt x="227171" y="2267427"/>
                </a:lnTo>
                <a:close/>
              </a:path>
              <a:path w="6815455" h="7558405">
                <a:moveTo>
                  <a:pt x="227171" y="2519366"/>
                </a:moveTo>
                <a:lnTo>
                  <a:pt x="454342" y="2519366"/>
                </a:lnTo>
                <a:lnTo>
                  <a:pt x="454342" y="2771301"/>
                </a:lnTo>
                <a:lnTo>
                  <a:pt x="227171" y="2771301"/>
                </a:lnTo>
                <a:lnTo>
                  <a:pt x="227171" y="2519366"/>
                </a:lnTo>
                <a:close/>
              </a:path>
              <a:path w="6815455" h="7558405">
                <a:moveTo>
                  <a:pt x="227171" y="2771301"/>
                </a:moveTo>
                <a:lnTo>
                  <a:pt x="454342" y="2771301"/>
                </a:lnTo>
                <a:lnTo>
                  <a:pt x="454342" y="3023240"/>
                </a:lnTo>
                <a:lnTo>
                  <a:pt x="227171" y="3023240"/>
                </a:lnTo>
                <a:lnTo>
                  <a:pt x="227171" y="2771301"/>
                </a:lnTo>
                <a:close/>
              </a:path>
              <a:path w="6815455" h="7558405">
                <a:moveTo>
                  <a:pt x="227171" y="3023240"/>
                </a:moveTo>
                <a:lnTo>
                  <a:pt x="454342" y="3023240"/>
                </a:lnTo>
                <a:lnTo>
                  <a:pt x="454342" y="3275175"/>
                </a:lnTo>
                <a:lnTo>
                  <a:pt x="227171" y="3275175"/>
                </a:lnTo>
                <a:lnTo>
                  <a:pt x="227171" y="3023240"/>
                </a:lnTo>
                <a:close/>
              </a:path>
              <a:path w="6815455" h="7558405">
                <a:moveTo>
                  <a:pt x="227171" y="3275175"/>
                </a:moveTo>
                <a:lnTo>
                  <a:pt x="454342" y="3275175"/>
                </a:lnTo>
                <a:lnTo>
                  <a:pt x="454342" y="3527111"/>
                </a:lnTo>
                <a:lnTo>
                  <a:pt x="227171" y="3527111"/>
                </a:lnTo>
                <a:lnTo>
                  <a:pt x="227171" y="3275175"/>
                </a:lnTo>
                <a:close/>
              </a:path>
              <a:path w="6815455" h="7558405">
                <a:moveTo>
                  <a:pt x="227171" y="3527111"/>
                </a:moveTo>
                <a:lnTo>
                  <a:pt x="454342" y="3527111"/>
                </a:lnTo>
                <a:lnTo>
                  <a:pt x="454342" y="3779050"/>
                </a:lnTo>
                <a:lnTo>
                  <a:pt x="227171" y="3779050"/>
                </a:lnTo>
                <a:lnTo>
                  <a:pt x="227171" y="3527111"/>
                </a:lnTo>
                <a:close/>
              </a:path>
              <a:path w="6815455" h="7558405">
                <a:moveTo>
                  <a:pt x="227171" y="3779050"/>
                </a:moveTo>
                <a:lnTo>
                  <a:pt x="454342" y="3779050"/>
                </a:lnTo>
                <a:lnTo>
                  <a:pt x="454342" y="4030985"/>
                </a:lnTo>
                <a:lnTo>
                  <a:pt x="227171" y="4030985"/>
                </a:lnTo>
                <a:lnTo>
                  <a:pt x="227171" y="3779050"/>
                </a:lnTo>
                <a:close/>
              </a:path>
              <a:path w="6815455" h="7558405">
                <a:moveTo>
                  <a:pt x="227171" y="4030985"/>
                </a:moveTo>
                <a:lnTo>
                  <a:pt x="454342" y="4030985"/>
                </a:lnTo>
                <a:lnTo>
                  <a:pt x="454342" y="4282920"/>
                </a:lnTo>
                <a:lnTo>
                  <a:pt x="227171" y="4282920"/>
                </a:lnTo>
                <a:lnTo>
                  <a:pt x="227171" y="4030985"/>
                </a:lnTo>
                <a:close/>
              </a:path>
              <a:path w="6815455" h="7558405">
                <a:moveTo>
                  <a:pt x="227171" y="4282920"/>
                </a:moveTo>
                <a:lnTo>
                  <a:pt x="454342" y="4282920"/>
                </a:lnTo>
                <a:lnTo>
                  <a:pt x="454342" y="4534858"/>
                </a:lnTo>
                <a:lnTo>
                  <a:pt x="227171" y="4534858"/>
                </a:lnTo>
                <a:lnTo>
                  <a:pt x="227171" y="4282920"/>
                </a:lnTo>
                <a:close/>
              </a:path>
              <a:path w="6815455" h="7558405">
                <a:moveTo>
                  <a:pt x="227171" y="4534858"/>
                </a:moveTo>
                <a:lnTo>
                  <a:pt x="454342" y="4534858"/>
                </a:lnTo>
                <a:lnTo>
                  <a:pt x="454342" y="4786793"/>
                </a:lnTo>
                <a:lnTo>
                  <a:pt x="227171" y="4786793"/>
                </a:lnTo>
                <a:lnTo>
                  <a:pt x="227171" y="4534858"/>
                </a:lnTo>
                <a:close/>
              </a:path>
              <a:path w="6815455" h="7558405">
                <a:moveTo>
                  <a:pt x="227171" y="4786793"/>
                </a:moveTo>
                <a:lnTo>
                  <a:pt x="454342" y="4786793"/>
                </a:lnTo>
                <a:lnTo>
                  <a:pt x="454342" y="5038732"/>
                </a:lnTo>
                <a:lnTo>
                  <a:pt x="227171" y="5038732"/>
                </a:lnTo>
                <a:lnTo>
                  <a:pt x="227171" y="4786793"/>
                </a:lnTo>
                <a:close/>
              </a:path>
              <a:path w="6815455" h="7558405">
                <a:moveTo>
                  <a:pt x="227171" y="5038732"/>
                </a:moveTo>
                <a:lnTo>
                  <a:pt x="454342" y="5038732"/>
                </a:lnTo>
                <a:lnTo>
                  <a:pt x="454342" y="5290667"/>
                </a:lnTo>
                <a:lnTo>
                  <a:pt x="227171" y="5290667"/>
                </a:lnTo>
                <a:lnTo>
                  <a:pt x="227171" y="5038732"/>
                </a:lnTo>
                <a:close/>
              </a:path>
              <a:path w="6815455" h="7558405">
                <a:moveTo>
                  <a:pt x="227171" y="5290667"/>
                </a:moveTo>
                <a:lnTo>
                  <a:pt x="454342" y="5290667"/>
                </a:lnTo>
                <a:lnTo>
                  <a:pt x="454342" y="5542603"/>
                </a:lnTo>
                <a:lnTo>
                  <a:pt x="227171" y="5542603"/>
                </a:lnTo>
                <a:lnTo>
                  <a:pt x="227171" y="5290667"/>
                </a:lnTo>
                <a:close/>
              </a:path>
              <a:path w="6815455" h="7558405">
                <a:moveTo>
                  <a:pt x="227171" y="5542603"/>
                </a:moveTo>
                <a:lnTo>
                  <a:pt x="454342" y="5542603"/>
                </a:lnTo>
                <a:lnTo>
                  <a:pt x="454342" y="5794542"/>
                </a:lnTo>
                <a:lnTo>
                  <a:pt x="227171" y="5794542"/>
                </a:lnTo>
                <a:lnTo>
                  <a:pt x="227171" y="5542603"/>
                </a:lnTo>
                <a:close/>
              </a:path>
              <a:path w="6815455" h="7558405">
                <a:moveTo>
                  <a:pt x="227171" y="5794542"/>
                </a:moveTo>
                <a:lnTo>
                  <a:pt x="454342" y="5794542"/>
                </a:lnTo>
                <a:lnTo>
                  <a:pt x="454342" y="6046477"/>
                </a:lnTo>
                <a:lnTo>
                  <a:pt x="227171" y="6046477"/>
                </a:lnTo>
                <a:lnTo>
                  <a:pt x="227171" y="5794542"/>
                </a:lnTo>
                <a:close/>
              </a:path>
              <a:path w="6815455" h="7558405">
                <a:moveTo>
                  <a:pt x="227171" y="6046477"/>
                </a:moveTo>
                <a:lnTo>
                  <a:pt x="454342" y="6046477"/>
                </a:lnTo>
                <a:lnTo>
                  <a:pt x="454342" y="6298412"/>
                </a:lnTo>
                <a:lnTo>
                  <a:pt x="227171" y="6298412"/>
                </a:lnTo>
                <a:lnTo>
                  <a:pt x="227171" y="6046477"/>
                </a:lnTo>
                <a:close/>
              </a:path>
              <a:path w="6815455" h="7558405">
                <a:moveTo>
                  <a:pt x="227171" y="6298412"/>
                </a:moveTo>
                <a:lnTo>
                  <a:pt x="454342" y="6298412"/>
                </a:lnTo>
                <a:lnTo>
                  <a:pt x="454342" y="6550351"/>
                </a:lnTo>
                <a:lnTo>
                  <a:pt x="227171" y="6550351"/>
                </a:lnTo>
                <a:lnTo>
                  <a:pt x="227171" y="6298412"/>
                </a:lnTo>
                <a:close/>
              </a:path>
              <a:path w="6815455" h="7558405">
                <a:moveTo>
                  <a:pt x="227171" y="6550351"/>
                </a:moveTo>
                <a:lnTo>
                  <a:pt x="454342" y="6550351"/>
                </a:lnTo>
                <a:lnTo>
                  <a:pt x="454342" y="6802286"/>
                </a:lnTo>
                <a:lnTo>
                  <a:pt x="227171" y="6802286"/>
                </a:lnTo>
                <a:lnTo>
                  <a:pt x="227171" y="6550351"/>
                </a:lnTo>
                <a:close/>
              </a:path>
              <a:path w="6815455" h="7558405">
                <a:moveTo>
                  <a:pt x="227171" y="6802286"/>
                </a:moveTo>
                <a:lnTo>
                  <a:pt x="454342" y="6802286"/>
                </a:lnTo>
                <a:lnTo>
                  <a:pt x="454342" y="7054225"/>
                </a:lnTo>
                <a:lnTo>
                  <a:pt x="227171" y="7054225"/>
                </a:lnTo>
                <a:lnTo>
                  <a:pt x="227171" y="6802286"/>
                </a:lnTo>
                <a:close/>
              </a:path>
              <a:path w="6815455" h="7558405">
                <a:moveTo>
                  <a:pt x="227171" y="7054225"/>
                </a:moveTo>
                <a:lnTo>
                  <a:pt x="454342" y="7054225"/>
                </a:lnTo>
                <a:lnTo>
                  <a:pt x="454342" y="7306160"/>
                </a:lnTo>
                <a:lnTo>
                  <a:pt x="227171" y="7306160"/>
                </a:lnTo>
                <a:lnTo>
                  <a:pt x="227171" y="7054225"/>
                </a:lnTo>
                <a:close/>
              </a:path>
              <a:path w="6815455" h="7558405">
                <a:moveTo>
                  <a:pt x="227171" y="7306160"/>
                </a:moveTo>
                <a:lnTo>
                  <a:pt x="454342" y="7306160"/>
                </a:lnTo>
                <a:lnTo>
                  <a:pt x="454342" y="7558095"/>
                </a:lnTo>
                <a:lnTo>
                  <a:pt x="227171" y="7558095"/>
                </a:lnTo>
                <a:lnTo>
                  <a:pt x="227171" y="7306160"/>
                </a:lnTo>
                <a:close/>
              </a:path>
              <a:path w="6815455" h="7558405">
                <a:moveTo>
                  <a:pt x="454342" y="0"/>
                </a:moveTo>
                <a:lnTo>
                  <a:pt x="681516" y="0"/>
                </a:lnTo>
                <a:lnTo>
                  <a:pt x="681516" y="251934"/>
                </a:lnTo>
                <a:lnTo>
                  <a:pt x="454342" y="251934"/>
                </a:lnTo>
                <a:lnTo>
                  <a:pt x="454342" y="0"/>
                </a:lnTo>
                <a:close/>
              </a:path>
              <a:path w="6815455" h="7558405">
                <a:moveTo>
                  <a:pt x="454342" y="251934"/>
                </a:moveTo>
                <a:lnTo>
                  <a:pt x="681516" y="251934"/>
                </a:lnTo>
                <a:lnTo>
                  <a:pt x="681516" y="503873"/>
                </a:lnTo>
                <a:lnTo>
                  <a:pt x="454342" y="503873"/>
                </a:lnTo>
                <a:lnTo>
                  <a:pt x="454342" y="251934"/>
                </a:lnTo>
                <a:close/>
              </a:path>
              <a:path w="6815455" h="7558405">
                <a:moveTo>
                  <a:pt x="454342" y="503873"/>
                </a:moveTo>
                <a:lnTo>
                  <a:pt x="681516" y="503873"/>
                </a:lnTo>
                <a:lnTo>
                  <a:pt x="681516" y="755808"/>
                </a:lnTo>
                <a:lnTo>
                  <a:pt x="454342" y="755808"/>
                </a:lnTo>
                <a:lnTo>
                  <a:pt x="454342" y="503873"/>
                </a:lnTo>
                <a:close/>
              </a:path>
              <a:path w="6815455" h="7558405">
                <a:moveTo>
                  <a:pt x="454342" y="755808"/>
                </a:moveTo>
                <a:lnTo>
                  <a:pt x="681516" y="755808"/>
                </a:lnTo>
                <a:lnTo>
                  <a:pt x="681516" y="1007747"/>
                </a:lnTo>
                <a:lnTo>
                  <a:pt x="454342" y="1007747"/>
                </a:lnTo>
                <a:lnTo>
                  <a:pt x="454342" y="755808"/>
                </a:lnTo>
                <a:close/>
              </a:path>
              <a:path w="6815455" h="7558405">
                <a:moveTo>
                  <a:pt x="454342" y="1007747"/>
                </a:moveTo>
                <a:lnTo>
                  <a:pt x="681516" y="1007747"/>
                </a:lnTo>
                <a:lnTo>
                  <a:pt x="681516" y="1259683"/>
                </a:lnTo>
                <a:lnTo>
                  <a:pt x="454342" y="1259683"/>
                </a:lnTo>
                <a:lnTo>
                  <a:pt x="454342" y="1007747"/>
                </a:lnTo>
                <a:close/>
              </a:path>
              <a:path w="6815455" h="7558405">
                <a:moveTo>
                  <a:pt x="454342" y="1259683"/>
                </a:moveTo>
                <a:lnTo>
                  <a:pt x="681516" y="1259683"/>
                </a:lnTo>
                <a:lnTo>
                  <a:pt x="681516" y="1511618"/>
                </a:lnTo>
                <a:lnTo>
                  <a:pt x="454342" y="1511618"/>
                </a:lnTo>
                <a:lnTo>
                  <a:pt x="454342" y="1259683"/>
                </a:lnTo>
                <a:close/>
              </a:path>
              <a:path w="6815455" h="7558405">
                <a:moveTo>
                  <a:pt x="454342" y="1511618"/>
                </a:moveTo>
                <a:lnTo>
                  <a:pt x="681516" y="1511618"/>
                </a:lnTo>
                <a:lnTo>
                  <a:pt x="681516" y="1763557"/>
                </a:lnTo>
                <a:lnTo>
                  <a:pt x="454342" y="1763557"/>
                </a:lnTo>
                <a:lnTo>
                  <a:pt x="454342" y="1511618"/>
                </a:lnTo>
                <a:close/>
              </a:path>
              <a:path w="6815455" h="7558405">
                <a:moveTo>
                  <a:pt x="454342" y="1763557"/>
                </a:moveTo>
                <a:lnTo>
                  <a:pt x="681516" y="1763557"/>
                </a:lnTo>
                <a:lnTo>
                  <a:pt x="681516" y="2015492"/>
                </a:lnTo>
                <a:lnTo>
                  <a:pt x="454342" y="2015492"/>
                </a:lnTo>
                <a:lnTo>
                  <a:pt x="454342" y="1763557"/>
                </a:lnTo>
                <a:close/>
              </a:path>
              <a:path w="6815455" h="7558405">
                <a:moveTo>
                  <a:pt x="454342" y="2015492"/>
                </a:moveTo>
                <a:lnTo>
                  <a:pt x="681516" y="2015492"/>
                </a:lnTo>
                <a:lnTo>
                  <a:pt x="681516" y="2267427"/>
                </a:lnTo>
                <a:lnTo>
                  <a:pt x="454342" y="2267427"/>
                </a:lnTo>
                <a:lnTo>
                  <a:pt x="454342" y="2015492"/>
                </a:lnTo>
                <a:close/>
              </a:path>
              <a:path w="6815455" h="7558405">
                <a:moveTo>
                  <a:pt x="454342" y="2267427"/>
                </a:moveTo>
                <a:lnTo>
                  <a:pt x="681516" y="2267427"/>
                </a:lnTo>
                <a:lnTo>
                  <a:pt x="681516" y="2519366"/>
                </a:lnTo>
                <a:lnTo>
                  <a:pt x="454342" y="2519366"/>
                </a:lnTo>
                <a:lnTo>
                  <a:pt x="454342" y="2267427"/>
                </a:lnTo>
                <a:close/>
              </a:path>
              <a:path w="6815455" h="7558405">
                <a:moveTo>
                  <a:pt x="454342" y="2519366"/>
                </a:moveTo>
                <a:lnTo>
                  <a:pt x="681516" y="2519366"/>
                </a:lnTo>
                <a:lnTo>
                  <a:pt x="681516" y="2771301"/>
                </a:lnTo>
                <a:lnTo>
                  <a:pt x="454342" y="2771301"/>
                </a:lnTo>
                <a:lnTo>
                  <a:pt x="454342" y="2519366"/>
                </a:lnTo>
                <a:close/>
              </a:path>
              <a:path w="6815455" h="7558405">
                <a:moveTo>
                  <a:pt x="454342" y="2771301"/>
                </a:moveTo>
                <a:lnTo>
                  <a:pt x="681516" y="2771301"/>
                </a:lnTo>
                <a:lnTo>
                  <a:pt x="681516" y="3023240"/>
                </a:lnTo>
                <a:lnTo>
                  <a:pt x="454342" y="3023240"/>
                </a:lnTo>
                <a:lnTo>
                  <a:pt x="454342" y="2771301"/>
                </a:lnTo>
                <a:close/>
              </a:path>
              <a:path w="6815455" h="7558405">
                <a:moveTo>
                  <a:pt x="454342" y="3023240"/>
                </a:moveTo>
                <a:lnTo>
                  <a:pt x="681516" y="3023240"/>
                </a:lnTo>
                <a:lnTo>
                  <a:pt x="681516" y="3275175"/>
                </a:lnTo>
                <a:lnTo>
                  <a:pt x="454342" y="3275175"/>
                </a:lnTo>
                <a:lnTo>
                  <a:pt x="454342" y="3023240"/>
                </a:lnTo>
                <a:close/>
              </a:path>
              <a:path w="6815455" h="7558405">
                <a:moveTo>
                  <a:pt x="454342" y="3275175"/>
                </a:moveTo>
                <a:lnTo>
                  <a:pt x="681516" y="3275175"/>
                </a:lnTo>
                <a:lnTo>
                  <a:pt x="681516" y="3527111"/>
                </a:lnTo>
                <a:lnTo>
                  <a:pt x="454342" y="3527111"/>
                </a:lnTo>
                <a:lnTo>
                  <a:pt x="454342" y="3275175"/>
                </a:lnTo>
                <a:close/>
              </a:path>
              <a:path w="6815455" h="7558405">
                <a:moveTo>
                  <a:pt x="454342" y="3527111"/>
                </a:moveTo>
                <a:lnTo>
                  <a:pt x="681516" y="3527111"/>
                </a:lnTo>
                <a:lnTo>
                  <a:pt x="681516" y="3779050"/>
                </a:lnTo>
                <a:lnTo>
                  <a:pt x="454342" y="3779050"/>
                </a:lnTo>
                <a:lnTo>
                  <a:pt x="454342" y="3527111"/>
                </a:lnTo>
                <a:close/>
              </a:path>
              <a:path w="6815455" h="7558405">
                <a:moveTo>
                  <a:pt x="454342" y="3779050"/>
                </a:moveTo>
                <a:lnTo>
                  <a:pt x="681516" y="3779050"/>
                </a:lnTo>
                <a:lnTo>
                  <a:pt x="681516" y="4030985"/>
                </a:lnTo>
                <a:lnTo>
                  <a:pt x="454342" y="4030985"/>
                </a:lnTo>
                <a:lnTo>
                  <a:pt x="454342" y="3779050"/>
                </a:lnTo>
                <a:close/>
              </a:path>
              <a:path w="6815455" h="7558405">
                <a:moveTo>
                  <a:pt x="454342" y="4030985"/>
                </a:moveTo>
                <a:lnTo>
                  <a:pt x="681516" y="4030985"/>
                </a:lnTo>
                <a:lnTo>
                  <a:pt x="681516" y="4282920"/>
                </a:lnTo>
                <a:lnTo>
                  <a:pt x="454342" y="4282920"/>
                </a:lnTo>
                <a:lnTo>
                  <a:pt x="454342" y="4030985"/>
                </a:lnTo>
                <a:close/>
              </a:path>
              <a:path w="6815455" h="7558405">
                <a:moveTo>
                  <a:pt x="454342" y="4282920"/>
                </a:moveTo>
                <a:lnTo>
                  <a:pt x="681516" y="4282920"/>
                </a:lnTo>
                <a:lnTo>
                  <a:pt x="681516" y="4534858"/>
                </a:lnTo>
                <a:lnTo>
                  <a:pt x="454342" y="4534858"/>
                </a:lnTo>
                <a:lnTo>
                  <a:pt x="454342" y="4282920"/>
                </a:lnTo>
                <a:close/>
              </a:path>
              <a:path w="6815455" h="7558405">
                <a:moveTo>
                  <a:pt x="454342" y="4534858"/>
                </a:moveTo>
                <a:lnTo>
                  <a:pt x="681516" y="4534858"/>
                </a:lnTo>
                <a:lnTo>
                  <a:pt x="681516" y="4786793"/>
                </a:lnTo>
                <a:lnTo>
                  <a:pt x="454342" y="4786793"/>
                </a:lnTo>
                <a:lnTo>
                  <a:pt x="454342" y="4534858"/>
                </a:lnTo>
                <a:close/>
              </a:path>
              <a:path w="6815455" h="7558405">
                <a:moveTo>
                  <a:pt x="454342" y="4786793"/>
                </a:moveTo>
                <a:lnTo>
                  <a:pt x="681516" y="4786793"/>
                </a:lnTo>
                <a:lnTo>
                  <a:pt x="681516" y="5038732"/>
                </a:lnTo>
                <a:lnTo>
                  <a:pt x="454342" y="5038732"/>
                </a:lnTo>
                <a:lnTo>
                  <a:pt x="454342" y="4786793"/>
                </a:lnTo>
                <a:close/>
              </a:path>
              <a:path w="6815455" h="7558405">
                <a:moveTo>
                  <a:pt x="454342" y="5038732"/>
                </a:moveTo>
                <a:lnTo>
                  <a:pt x="681516" y="5038732"/>
                </a:lnTo>
                <a:lnTo>
                  <a:pt x="681516" y="5290667"/>
                </a:lnTo>
                <a:lnTo>
                  <a:pt x="454342" y="5290667"/>
                </a:lnTo>
                <a:lnTo>
                  <a:pt x="454342" y="5038732"/>
                </a:lnTo>
                <a:close/>
              </a:path>
              <a:path w="6815455" h="7558405">
                <a:moveTo>
                  <a:pt x="454342" y="5290667"/>
                </a:moveTo>
                <a:lnTo>
                  <a:pt x="681516" y="5290667"/>
                </a:lnTo>
                <a:lnTo>
                  <a:pt x="681516" y="5542603"/>
                </a:lnTo>
                <a:lnTo>
                  <a:pt x="454342" y="5542603"/>
                </a:lnTo>
                <a:lnTo>
                  <a:pt x="454342" y="5290667"/>
                </a:lnTo>
                <a:close/>
              </a:path>
              <a:path w="6815455" h="7558405">
                <a:moveTo>
                  <a:pt x="454342" y="5542603"/>
                </a:moveTo>
                <a:lnTo>
                  <a:pt x="681516" y="5542603"/>
                </a:lnTo>
                <a:lnTo>
                  <a:pt x="681516" y="5794542"/>
                </a:lnTo>
                <a:lnTo>
                  <a:pt x="454342" y="5794542"/>
                </a:lnTo>
                <a:lnTo>
                  <a:pt x="454342" y="5542603"/>
                </a:lnTo>
                <a:close/>
              </a:path>
              <a:path w="6815455" h="7558405">
                <a:moveTo>
                  <a:pt x="454342" y="5794542"/>
                </a:moveTo>
                <a:lnTo>
                  <a:pt x="681516" y="5794542"/>
                </a:lnTo>
                <a:lnTo>
                  <a:pt x="681516" y="6046477"/>
                </a:lnTo>
                <a:lnTo>
                  <a:pt x="454342" y="6046477"/>
                </a:lnTo>
                <a:lnTo>
                  <a:pt x="454342" y="5794542"/>
                </a:lnTo>
                <a:close/>
              </a:path>
              <a:path w="6815455" h="7558405">
                <a:moveTo>
                  <a:pt x="454342" y="6046477"/>
                </a:moveTo>
                <a:lnTo>
                  <a:pt x="681516" y="6046477"/>
                </a:lnTo>
                <a:lnTo>
                  <a:pt x="681516" y="6298412"/>
                </a:lnTo>
                <a:lnTo>
                  <a:pt x="454342" y="6298412"/>
                </a:lnTo>
                <a:lnTo>
                  <a:pt x="454342" y="6046477"/>
                </a:lnTo>
                <a:close/>
              </a:path>
              <a:path w="6815455" h="7558405">
                <a:moveTo>
                  <a:pt x="454342" y="6298412"/>
                </a:moveTo>
                <a:lnTo>
                  <a:pt x="681516" y="6298412"/>
                </a:lnTo>
                <a:lnTo>
                  <a:pt x="681516" y="6550351"/>
                </a:lnTo>
                <a:lnTo>
                  <a:pt x="454342" y="6550351"/>
                </a:lnTo>
                <a:lnTo>
                  <a:pt x="454342" y="6298412"/>
                </a:lnTo>
                <a:close/>
              </a:path>
              <a:path w="6815455" h="7558405">
                <a:moveTo>
                  <a:pt x="454342" y="6550351"/>
                </a:moveTo>
                <a:lnTo>
                  <a:pt x="681516" y="6550351"/>
                </a:lnTo>
                <a:lnTo>
                  <a:pt x="681516" y="6802286"/>
                </a:lnTo>
                <a:lnTo>
                  <a:pt x="454342" y="6802286"/>
                </a:lnTo>
                <a:lnTo>
                  <a:pt x="454342" y="6550351"/>
                </a:lnTo>
                <a:close/>
              </a:path>
              <a:path w="6815455" h="7558405">
                <a:moveTo>
                  <a:pt x="454342" y="6802286"/>
                </a:moveTo>
                <a:lnTo>
                  <a:pt x="681516" y="6802286"/>
                </a:lnTo>
                <a:lnTo>
                  <a:pt x="681516" y="7054225"/>
                </a:lnTo>
                <a:lnTo>
                  <a:pt x="454342" y="7054225"/>
                </a:lnTo>
                <a:lnTo>
                  <a:pt x="454342" y="6802286"/>
                </a:lnTo>
                <a:close/>
              </a:path>
              <a:path w="6815455" h="7558405">
                <a:moveTo>
                  <a:pt x="454342" y="7054225"/>
                </a:moveTo>
                <a:lnTo>
                  <a:pt x="681516" y="7054225"/>
                </a:lnTo>
                <a:lnTo>
                  <a:pt x="681516" y="7306160"/>
                </a:lnTo>
                <a:lnTo>
                  <a:pt x="454342" y="7306160"/>
                </a:lnTo>
                <a:lnTo>
                  <a:pt x="454342" y="7054225"/>
                </a:lnTo>
                <a:close/>
              </a:path>
              <a:path w="6815455" h="7558405">
                <a:moveTo>
                  <a:pt x="454342" y="7306160"/>
                </a:moveTo>
                <a:lnTo>
                  <a:pt x="681516" y="7306160"/>
                </a:lnTo>
                <a:lnTo>
                  <a:pt x="681516" y="7558095"/>
                </a:lnTo>
                <a:lnTo>
                  <a:pt x="454342" y="7558095"/>
                </a:lnTo>
                <a:lnTo>
                  <a:pt x="454342" y="7306160"/>
                </a:lnTo>
                <a:close/>
              </a:path>
              <a:path w="6815455" h="7558405">
                <a:moveTo>
                  <a:pt x="681516" y="0"/>
                </a:moveTo>
                <a:lnTo>
                  <a:pt x="908687" y="0"/>
                </a:lnTo>
                <a:lnTo>
                  <a:pt x="908687" y="251934"/>
                </a:lnTo>
                <a:lnTo>
                  <a:pt x="681516" y="251934"/>
                </a:lnTo>
                <a:lnTo>
                  <a:pt x="681516" y="0"/>
                </a:lnTo>
                <a:close/>
              </a:path>
              <a:path w="6815455" h="7558405">
                <a:moveTo>
                  <a:pt x="681516" y="251934"/>
                </a:moveTo>
                <a:lnTo>
                  <a:pt x="908687" y="251934"/>
                </a:lnTo>
                <a:lnTo>
                  <a:pt x="908687" y="503873"/>
                </a:lnTo>
                <a:lnTo>
                  <a:pt x="681516" y="503873"/>
                </a:lnTo>
                <a:lnTo>
                  <a:pt x="681516" y="251934"/>
                </a:lnTo>
                <a:close/>
              </a:path>
              <a:path w="6815455" h="7558405">
                <a:moveTo>
                  <a:pt x="681516" y="503873"/>
                </a:moveTo>
                <a:lnTo>
                  <a:pt x="908687" y="503873"/>
                </a:lnTo>
                <a:lnTo>
                  <a:pt x="908687" y="755808"/>
                </a:lnTo>
                <a:lnTo>
                  <a:pt x="681516" y="755808"/>
                </a:lnTo>
                <a:lnTo>
                  <a:pt x="681516" y="503873"/>
                </a:lnTo>
                <a:close/>
              </a:path>
              <a:path w="6815455" h="7558405">
                <a:moveTo>
                  <a:pt x="681516" y="755808"/>
                </a:moveTo>
                <a:lnTo>
                  <a:pt x="908687" y="755808"/>
                </a:lnTo>
                <a:lnTo>
                  <a:pt x="908687" y="1007747"/>
                </a:lnTo>
                <a:lnTo>
                  <a:pt x="681516" y="1007747"/>
                </a:lnTo>
                <a:lnTo>
                  <a:pt x="681516" y="755808"/>
                </a:lnTo>
                <a:close/>
              </a:path>
              <a:path w="6815455" h="7558405">
                <a:moveTo>
                  <a:pt x="681516" y="1007747"/>
                </a:moveTo>
                <a:lnTo>
                  <a:pt x="908687" y="1007747"/>
                </a:lnTo>
                <a:lnTo>
                  <a:pt x="908687" y="1259683"/>
                </a:lnTo>
                <a:lnTo>
                  <a:pt x="681516" y="1259683"/>
                </a:lnTo>
                <a:lnTo>
                  <a:pt x="681516" y="1007747"/>
                </a:lnTo>
                <a:close/>
              </a:path>
              <a:path w="6815455" h="7558405">
                <a:moveTo>
                  <a:pt x="681516" y="1259683"/>
                </a:moveTo>
                <a:lnTo>
                  <a:pt x="908687" y="1259683"/>
                </a:lnTo>
                <a:lnTo>
                  <a:pt x="908687" y="1511618"/>
                </a:lnTo>
                <a:lnTo>
                  <a:pt x="681516" y="1511618"/>
                </a:lnTo>
                <a:lnTo>
                  <a:pt x="681516" y="1259683"/>
                </a:lnTo>
                <a:close/>
              </a:path>
              <a:path w="6815455" h="7558405">
                <a:moveTo>
                  <a:pt x="681516" y="1511618"/>
                </a:moveTo>
                <a:lnTo>
                  <a:pt x="908687" y="1511618"/>
                </a:lnTo>
                <a:lnTo>
                  <a:pt x="908687" y="1763557"/>
                </a:lnTo>
                <a:lnTo>
                  <a:pt x="681516" y="1763557"/>
                </a:lnTo>
                <a:lnTo>
                  <a:pt x="681516" y="1511618"/>
                </a:lnTo>
                <a:close/>
              </a:path>
              <a:path w="6815455" h="7558405">
                <a:moveTo>
                  <a:pt x="681516" y="1763557"/>
                </a:moveTo>
                <a:lnTo>
                  <a:pt x="908687" y="1763557"/>
                </a:lnTo>
                <a:lnTo>
                  <a:pt x="908687" y="2015492"/>
                </a:lnTo>
                <a:lnTo>
                  <a:pt x="681516" y="2015492"/>
                </a:lnTo>
                <a:lnTo>
                  <a:pt x="681516" y="1763557"/>
                </a:lnTo>
                <a:close/>
              </a:path>
              <a:path w="6815455" h="7558405">
                <a:moveTo>
                  <a:pt x="681516" y="2015492"/>
                </a:moveTo>
                <a:lnTo>
                  <a:pt x="908687" y="2015492"/>
                </a:lnTo>
                <a:lnTo>
                  <a:pt x="908687" y="2267427"/>
                </a:lnTo>
                <a:lnTo>
                  <a:pt x="681516" y="2267427"/>
                </a:lnTo>
                <a:lnTo>
                  <a:pt x="681516" y="2015492"/>
                </a:lnTo>
                <a:close/>
              </a:path>
              <a:path w="6815455" h="7558405">
                <a:moveTo>
                  <a:pt x="681516" y="2267427"/>
                </a:moveTo>
                <a:lnTo>
                  <a:pt x="908687" y="2267427"/>
                </a:lnTo>
                <a:lnTo>
                  <a:pt x="908687" y="2519366"/>
                </a:lnTo>
                <a:lnTo>
                  <a:pt x="681516" y="2519366"/>
                </a:lnTo>
                <a:lnTo>
                  <a:pt x="681516" y="2267427"/>
                </a:lnTo>
                <a:close/>
              </a:path>
              <a:path w="6815455" h="7558405">
                <a:moveTo>
                  <a:pt x="681516" y="2519366"/>
                </a:moveTo>
                <a:lnTo>
                  <a:pt x="908687" y="2519366"/>
                </a:lnTo>
                <a:lnTo>
                  <a:pt x="908687" y="2771301"/>
                </a:lnTo>
                <a:lnTo>
                  <a:pt x="681516" y="2771301"/>
                </a:lnTo>
                <a:lnTo>
                  <a:pt x="681516" y="2519366"/>
                </a:lnTo>
                <a:close/>
              </a:path>
              <a:path w="6815455" h="7558405">
                <a:moveTo>
                  <a:pt x="681516" y="2771301"/>
                </a:moveTo>
                <a:lnTo>
                  <a:pt x="908687" y="2771301"/>
                </a:lnTo>
                <a:lnTo>
                  <a:pt x="908687" y="3023240"/>
                </a:lnTo>
                <a:lnTo>
                  <a:pt x="681516" y="3023240"/>
                </a:lnTo>
                <a:lnTo>
                  <a:pt x="681516" y="2771301"/>
                </a:lnTo>
                <a:close/>
              </a:path>
              <a:path w="6815455" h="7558405">
                <a:moveTo>
                  <a:pt x="681516" y="3023240"/>
                </a:moveTo>
                <a:lnTo>
                  <a:pt x="908687" y="3023240"/>
                </a:lnTo>
                <a:lnTo>
                  <a:pt x="908687" y="3275175"/>
                </a:lnTo>
                <a:lnTo>
                  <a:pt x="681516" y="3275175"/>
                </a:lnTo>
                <a:lnTo>
                  <a:pt x="681516" y="3023240"/>
                </a:lnTo>
                <a:close/>
              </a:path>
              <a:path w="6815455" h="7558405">
                <a:moveTo>
                  <a:pt x="681516" y="3275175"/>
                </a:moveTo>
                <a:lnTo>
                  <a:pt x="908687" y="3275175"/>
                </a:lnTo>
                <a:lnTo>
                  <a:pt x="908687" y="3527111"/>
                </a:lnTo>
                <a:lnTo>
                  <a:pt x="681516" y="3527111"/>
                </a:lnTo>
                <a:lnTo>
                  <a:pt x="681516" y="3275175"/>
                </a:lnTo>
                <a:close/>
              </a:path>
              <a:path w="6815455" h="7558405">
                <a:moveTo>
                  <a:pt x="681516" y="3527111"/>
                </a:moveTo>
                <a:lnTo>
                  <a:pt x="908687" y="3527111"/>
                </a:lnTo>
                <a:lnTo>
                  <a:pt x="908687" y="3779050"/>
                </a:lnTo>
                <a:lnTo>
                  <a:pt x="681516" y="3779050"/>
                </a:lnTo>
                <a:lnTo>
                  <a:pt x="681516" y="3527111"/>
                </a:lnTo>
                <a:close/>
              </a:path>
              <a:path w="6815455" h="7558405">
                <a:moveTo>
                  <a:pt x="681516" y="3779050"/>
                </a:moveTo>
                <a:lnTo>
                  <a:pt x="908687" y="3779050"/>
                </a:lnTo>
                <a:lnTo>
                  <a:pt x="908687" y="4030985"/>
                </a:lnTo>
                <a:lnTo>
                  <a:pt x="681516" y="4030985"/>
                </a:lnTo>
                <a:lnTo>
                  <a:pt x="681516" y="3779050"/>
                </a:lnTo>
                <a:close/>
              </a:path>
              <a:path w="6815455" h="7558405">
                <a:moveTo>
                  <a:pt x="681516" y="4030985"/>
                </a:moveTo>
                <a:lnTo>
                  <a:pt x="908687" y="4030985"/>
                </a:lnTo>
                <a:lnTo>
                  <a:pt x="908687" y="4282920"/>
                </a:lnTo>
                <a:lnTo>
                  <a:pt x="681516" y="4282920"/>
                </a:lnTo>
                <a:lnTo>
                  <a:pt x="681516" y="4030985"/>
                </a:lnTo>
                <a:close/>
              </a:path>
              <a:path w="6815455" h="7558405">
                <a:moveTo>
                  <a:pt x="681516" y="4282920"/>
                </a:moveTo>
                <a:lnTo>
                  <a:pt x="908687" y="4282920"/>
                </a:lnTo>
                <a:lnTo>
                  <a:pt x="908687" y="4534858"/>
                </a:lnTo>
                <a:lnTo>
                  <a:pt x="681516" y="4534858"/>
                </a:lnTo>
                <a:lnTo>
                  <a:pt x="681516" y="4282920"/>
                </a:lnTo>
                <a:close/>
              </a:path>
              <a:path w="6815455" h="7558405">
                <a:moveTo>
                  <a:pt x="681516" y="4534858"/>
                </a:moveTo>
                <a:lnTo>
                  <a:pt x="908687" y="4534858"/>
                </a:lnTo>
                <a:lnTo>
                  <a:pt x="908687" y="4786793"/>
                </a:lnTo>
                <a:lnTo>
                  <a:pt x="681516" y="4786793"/>
                </a:lnTo>
                <a:lnTo>
                  <a:pt x="681516" y="4534858"/>
                </a:lnTo>
                <a:close/>
              </a:path>
              <a:path w="6815455" h="7558405">
                <a:moveTo>
                  <a:pt x="681516" y="4786793"/>
                </a:moveTo>
                <a:lnTo>
                  <a:pt x="908687" y="4786793"/>
                </a:lnTo>
                <a:lnTo>
                  <a:pt x="908687" y="5038732"/>
                </a:lnTo>
                <a:lnTo>
                  <a:pt x="681516" y="5038732"/>
                </a:lnTo>
                <a:lnTo>
                  <a:pt x="681516" y="4786793"/>
                </a:lnTo>
                <a:close/>
              </a:path>
              <a:path w="6815455" h="7558405">
                <a:moveTo>
                  <a:pt x="681516" y="5038732"/>
                </a:moveTo>
                <a:lnTo>
                  <a:pt x="908687" y="5038732"/>
                </a:lnTo>
                <a:lnTo>
                  <a:pt x="908687" y="5290667"/>
                </a:lnTo>
                <a:lnTo>
                  <a:pt x="681516" y="5290667"/>
                </a:lnTo>
                <a:lnTo>
                  <a:pt x="681516" y="5038732"/>
                </a:lnTo>
                <a:close/>
              </a:path>
              <a:path w="6815455" h="7558405">
                <a:moveTo>
                  <a:pt x="681516" y="5290667"/>
                </a:moveTo>
                <a:lnTo>
                  <a:pt x="908687" y="5290667"/>
                </a:lnTo>
                <a:lnTo>
                  <a:pt x="908687" y="5542603"/>
                </a:lnTo>
                <a:lnTo>
                  <a:pt x="681516" y="5542603"/>
                </a:lnTo>
                <a:lnTo>
                  <a:pt x="681516" y="5290667"/>
                </a:lnTo>
                <a:close/>
              </a:path>
              <a:path w="6815455" h="7558405">
                <a:moveTo>
                  <a:pt x="681516" y="5542603"/>
                </a:moveTo>
                <a:lnTo>
                  <a:pt x="908687" y="5542603"/>
                </a:lnTo>
                <a:lnTo>
                  <a:pt x="908687" y="5794542"/>
                </a:lnTo>
                <a:lnTo>
                  <a:pt x="681516" y="5794542"/>
                </a:lnTo>
                <a:lnTo>
                  <a:pt x="681516" y="5542603"/>
                </a:lnTo>
                <a:close/>
              </a:path>
              <a:path w="6815455" h="7558405">
                <a:moveTo>
                  <a:pt x="681516" y="5794542"/>
                </a:moveTo>
                <a:lnTo>
                  <a:pt x="908687" y="5794542"/>
                </a:lnTo>
                <a:lnTo>
                  <a:pt x="908687" y="6046477"/>
                </a:lnTo>
                <a:lnTo>
                  <a:pt x="681516" y="6046477"/>
                </a:lnTo>
                <a:lnTo>
                  <a:pt x="681516" y="5794542"/>
                </a:lnTo>
                <a:close/>
              </a:path>
              <a:path w="6815455" h="7558405">
                <a:moveTo>
                  <a:pt x="681516" y="6046477"/>
                </a:moveTo>
                <a:lnTo>
                  <a:pt x="908687" y="6046477"/>
                </a:lnTo>
                <a:lnTo>
                  <a:pt x="908687" y="6298412"/>
                </a:lnTo>
                <a:lnTo>
                  <a:pt x="681516" y="6298412"/>
                </a:lnTo>
                <a:lnTo>
                  <a:pt x="681516" y="6046477"/>
                </a:lnTo>
                <a:close/>
              </a:path>
              <a:path w="6815455" h="7558405">
                <a:moveTo>
                  <a:pt x="681516" y="6298412"/>
                </a:moveTo>
                <a:lnTo>
                  <a:pt x="908687" y="6298412"/>
                </a:lnTo>
                <a:lnTo>
                  <a:pt x="908687" y="6550351"/>
                </a:lnTo>
                <a:lnTo>
                  <a:pt x="681516" y="6550351"/>
                </a:lnTo>
                <a:lnTo>
                  <a:pt x="681516" y="6298412"/>
                </a:lnTo>
                <a:close/>
              </a:path>
              <a:path w="6815455" h="7558405">
                <a:moveTo>
                  <a:pt x="681516" y="6550351"/>
                </a:moveTo>
                <a:lnTo>
                  <a:pt x="908687" y="6550351"/>
                </a:lnTo>
                <a:lnTo>
                  <a:pt x="908687" y="6802286"/>
                </a:lnTo>
                <a:lnTo>
                  <a:pt x="681516" y="6802286"/>
                </a:lnTo>
                <a:lnTo>
                  <a:pt x="681516" y="6550351"/>
                </a:lnTo>
                <a:close/>
              </a:path>
              <a:path w="6815455" h="7558405">
                <a:moveTo>
                  <a:pt x="681516" y="6802286"/>
                </a:moveTo>
                <a:lnTo>
                  <a:pt x="908687" y="6802286"/>
                </a:lnTo>
                <a:lnTo>
                  <a:pt x="908687" y="7054225"/>
                </a:lnTo>
                <a:lnTo>
                  <a:pt x="681516" y="7054225"/>
                </a:lnTo>
                <a:lnTo>
                  <a:pt x="681516" y="6802286"/>
                </a:lnTo>
                <a:close/>
              </a:path>
              <a:path w="6815455" h="7558405">
                <a:moveTo>
                  <a:pt x="681516" y="7054225"/>
                </a:moveTo>
                <a:lnTo>
                  <a:pt x="908687" y="7054225"/>
                </a:lnTo>
                <a:lnTo>
                  <a:pt x="908687" y="7306160"/>
                </a:lnTo>
                <a:lnTo>
                  <a:pt x="681516" y="7306160"/>
                </a:lnTo>
                <a:lnTo>
                  <a:pt x="681516" y="7054225"/>
                </a:lnTo>
                <a:close/>
              </a:path>
              <a:path w="6815455" h="7558405">
                <a:moveTo>
                  <a:pt x="681516" y="7306160"/>
                </a:moveTo>
                <a:lnTo>
                  <a:pt x="908687" y="7306160"/>
                </a:lnTo>
                <a:lnTo>
                  <a:pt x="908687" y="7558095"/>
                </a:lnTo>
                <a:lnTo>
                  <a:pt x="681516" y="7558095"/>
                </a:lnTo>
                <a:lnTo>
                  <a:pt x="681516" y="7306160"/>
                </a:lnTo>
                <a:close/>
              </a:path>
              <a:path w="6815455" h="7558405">
                <a:moveTo>
                  <a:pt x="908687" y="0"/>
                </a:moveTo>
                <a:lnTo>
                  <a:pt x="1135858" y="0"/>
                </a:lnTo>
                <a:lnTo>
                  <a:pt x="1135858" y="251934"/>
                </a:lnTo>
                <a:lnTo>
                  <a:pt x="908687" y="251934"/>
                </a:lnTo>
                <a:lnTo>
                  <a:pt x="908687" y="0"/>
                </a:lnTo>
                <a:close/>
              </a:path>
              <a:path w="6815455" h="7558405">
                <a:moveTo>
                  <a:pt x="908687" y="251934"/>
                </a:moveTo>
                <a:lnTo>
                  <a:pt x="1135858" y="251934"/>
                </a:lnTo>
                <a:lnTo>
                  <a:pt x="1135858" y="503873"/>
                </a:lnTo>
                <a:lnTo>
                  <a:pt x="908687" y="503873"/>
                </a:lnTo>
                <a:lnTo>
                  <a:pt x="908687" y="251934"/>
                </a:lnTo>
                <a:close/>
              </a:path>
              <a:path w="6815455" h="7558405">
                <a:moveTo>
                  <a:pt x="908687" y="503873"/>
                </a:moveTo>
                <a:lnTo>
                  <a:pt x="1135858" y="503873"/>
                </a:lnTo>
                <a:lnTo>
                  <a:pt x="1135858" y="755808"/>
                </a:lnTo>
                <a:lnTo>
                  <a:pt x="908687" y="755808"/>
                </a:lnTo>
                <a:lnTo>
                  <a:pt x="908687" y="503873"/>
                </a:lnTo>
                <a:close/>
              </a:path>
              <a:path w="6815455" h="7558405">
                <a:moveTo>
                  <a:pt x="908687" y="755808"/>
                </a:moveTo>
                <a:lnTo>
                  <a:pt x="1135858" y="755808"/>
                </a:lnTo>
                <a:lnTo>
                  <a:pt x="1135858" y="1007747"/>
                </a:lnTo>
                <a:lnTo>
                  <a:pt x="908687" y="1007747"/>
                </a:lnTo>
                <a:lnTo>
                  <a:pt x="908687" y="755808"/>
                </a:lnTo>
                <a:close/>
              </a:path>
              <a:path w="6815455" h="7558405">
                <a:moveTo>
                  <a:pt x="908687" y="1007747"/>
                </a:moveTo>
                <a:lnTo>
                  <a:pt x="1135858" y="1007747"/>
                </a:lnTo>
                <a:lnTo>
                  <a:pt x="1135858" y="1259683"/>
                </a:lnTo>
                <a:lnTo>
                  <a:pt x="908687" y="1259683"/>
                </a:lnTo>
                <a:lnTo>
                  <a:pt x="908687" y="1007747"/>
                </a:lnTo>
                <a:close/>
              </a:path>
              <a:path w="6815455" h="7558405">
                <a:moveTo>
                  <a:pt x="908687" y="1259683"/>
                </a:moveTo>
                <a:lnTo>
                  <a:pt x="1135858" y="1259683"/>
                </a:lnTo>
                <a:lnTo>
                  <a:pt x="1135858" y="1511618"/>
                </a:lnTo>
                <a:lnTo>
                  <a:pt x="908687" y="1511618"/>
                </a:lnTo>
                <a:lnTo>
                  <a:pt x="908687" y="1259683"/>
                </a:lnTo>
                <a:close/>
              </a:path>
              <a:path w="6815455" h="7558405">
                <a:moveTo>
                  <a:pt x="908687" y="1511618"/>
                </a:moveTo>
                <a:lnTo>
                  <a:pt x="1135858" y="1511618"/>
                </a:lnTo>
                <a:lnTo>
                  <a:pt x="1135858" y="1763557"/>
                </a:lnTo>
                <a:lnTo>
                  <a:pt x="908687" y="1763557"/>
                </a:lnTo>
                <a:lnTo>
                  <a:pt x="908687" y="1511618"/>
                </a:lnTo>
                <a:close/>
              </a:path>
              <a:path w="6815455" h="7558405">
                <a:moveTo>
                  <a:pt x="908687" y="1763557"/>
                </a:moveTo>
                <a:lnTo>
                  <a:pt x="1135858" y="1763557"/>
                </a:lnTo>
                <a:lnTo>
                  <a:pt x="1135858" y="2015492"/>
                </a:lnTo>
                <a:lnTo>
                  <a:pt x="908687" y="2015492"/>
                </a:lnTo>
                <a:lnTo>
                  <a:pt x="908687" y="1763557"/>
                </a:lnTo>
                <a:close/>
              </a:path>
              <a:path w="6815455" h="7558405">
                <a:moveTo>
                  <a:pt x="908687" y="2015492"/>
                </a:moveTo>
                <a:lnTo>
                  <a:pt x="1135858" y="2015492"/>
                </a:lnTo>
                <a:lnTo>
                  <a:pt x="1135858" y="2267427"/>
                </a:lnTo>
                <a:lnTo>
                  <a:pt x="908687" y="2267427"/>
                </a:lnTo>
                <a:lnTo>
                  <a:pt x="908687" y="2015492"/>
                </a:lnTo>
                <a:close/>
              </a:path>
              <a:path w="6815455" h="7558405">
                <a:moveTo>
                  <a:pt x="908687" y="2267427"/>
                </a:moveTo>
                <a:lnTo>
                  <a:pt x="1135858" y="2267427"/>
                </a:lnTo>
                <a:lnTo>
                  <a:pt x="1135858" y="2519366"/>
                </a:lnTo>
                <a:lnTo>
                  <a:pt x="908687" y="2519366"/>
                </a:lnTo>
                <a:lnTo>
                  <a:pt x="908687" y="2267427"/>
                </a:lnTo>
                <a:close/>
              </a:path>
              <a:path w="6815455" h="7558405">
                <a:moveTo>
                  <a:pt x="908687" y="2519366"/>
                </a:moveTo>
                <a:lnTo>
                  <a:pt x="1135858" y="2519366"/>
                </a:lnTo>
                <a:lnTo>
                  <a:pt x="1135858" y="2771301"/>
                </a:lnTo>
                <a:lnTo>
                  <a:pt x="908687" y="2771301"/>
                </a:lnTo>
                <a:lnTo>
                  <a:pt x="908687" y="2519366"/>
                </a:lnTo>
                <a:close/>
              </a:path>
              <a:path w="6815455" h="7558405">
                <a:moveTo>
                  <a:pt x="908687" y="2771301"/>
                </a:moveTo>
                <a:lnTo>
                  <a:pt x="1135858" y="2771301"/>
                </a:lnTo>
                <a:lnTo>
                  <a:pt x="1135858" y="3023240"/>
                </a:lnTo>
                <a:lnTo>
                  <a:pt x="908687" y="3023240"/>
                </a:lnTo>
                <a:lnTo>
                  <a:pt x="908687" y="2771301"/>
                </a:lnTo>
                <a:close/>
              </a:path>
              <a:path w="6815455" h="7558405">
                <a:moveTo>
                  <a:pt x="908687" y="3023240"/>
                </a:moveTo>
                <a:lnTo>
                  <a:pt x="1135858" y="3023240"/>
                </a:lnTo>
                <a:lnTo>
                  <a:pt x="1135858" y="3275175"/>
                </a:lnTo>
                <a:lnTo>
                  <a:pt x="908687" y="3275175"/>
                </a:lnTo>
                <a:lnTo>
                  <a:pt x="908687" y="3023240"/>
                </a:lnTo>
                <a:close/>
              </a:path>
              <a:path w="6815455" h="7558405">
                <a:moveTo>
                  <a:pt x="908687" y="3275175"/>
                </a:moveTo>
                <a:lnTo>
                  <a:pt x="1135858" y="3275175"/>
                </a:lnTo>
                <a:lnTo>
                  <a:pt x="1135858" y="3527111"/>
                </a:lnTo>
                <a:lnTo>
                  <a:pt x="908687" y="3527111"/>
                </a:lnTo>
                <a:lnTo>
                  <a:pt x="908687" y="3275175"/>
                </a:lnTo>
                <a:close/>
              </a:path>
              <a:path w="6815455" h="7558405">
                <a:moveTo>
                  <a:pt x="908687" y="3527111"/>
                </a:moveTo>
                <a:lnTo>
                  <a:pt x="1135858" y="3527111"/>
                </a:lnTo>
                <a:lnTo>
                  <a:pt x="1135858" y="3779050"/>
                </a:lnTo>
                <a:lnTo>
                  <a:pt x="908687" y="3779050"/>
                </a:lnTo>
                <a:lnTo>
                  <a:pt x="908687" y="3527111"/>
                </a:lnTo>
                <a:close/>
              </a:path>
              <a:path w="6815455" h="7558405">
                <a:moveTo>
                  <a:pt x="908687" y="3779050"/>
                </a:moveTo>
                <a:lnTo>
                  <a:pt x="1135858" y="3779050"/>
                </a:lnTo>
                <a:lnTo>
                  <a:pt x="1135858" y="4030985"/>
                </a:lnTo>
                <a:lnTo>
                  <a:pt x="908687" y="4030985"/>
                </a:lnTo>
                <a:lnTo>
                  <a:pt x="908687" y="3779050"/>
                </a:lnTo>
                <a:close/>
              </a:path>
              <a:path w="6815455" h="7558405">
                <a:moveTo>
                  <a:pt x="908687" y="4030985"/>
                </a:moveTo>
                <a:lnTo>
                  <a:pt x="1135858" y="4030985"/>
                </a:lnTo>
                <a:lnTo>
                  <a:pt x="1135858" y="4282920"/>
                </a:lnTo>
                <a:lnTo>
                  <a:pt x="908687" y="4282920"/>
                </a:lnTo>
                <a:lnTo>
                  <a:pt x="908687" y="4030985"/>
                </a:lnTo>
                <a:close/>
              </a:path>
              <a:path w="6815455" h="7558405">
                <a:moveTo>
                  <a:pt x="908687" y="4282920"/>
                </a:moveTo>
                <a:lnTo>
                  <a:pt x="1135858" y="4282920"/>
                </a:lnTo>
                <a:lnTo>
                  <a:pt x="1135858" y="4534858"/>
                </a:lnTo>
                <a:lnTo>
                  <a:pt x="908687" y="4534858"/>
                </a:lnTo>
                <a:lnTo>
                  <a:pt x="908687" y="4282920"/>
                </a:lnTo>
                <a:close/>
              </a:path>
              <a:path w="6815455" h="7558405">
                <a:moveTo>
                  <a:pt x="908687" y="4534858"/>
                </a:moveTo>
                <a:lnTo>
                  <a:pt x="1135858" y="4534858"/>
                </a:lnTo>
                <a:lnTo>
                  <a:pt x="1135858" y="4786793"/>
                </a:lnTo>
                <a:lnTo>
                  <a:pt x="908687" y="4786793"/>
                </a:lnTo>
                <a:lnTo>
                  <a:pt x="908687" y="4534858"/>
                </a:lnTo>
                <a:close/>
              </a:path>
              <a:path w="6815455" h="7558405">
                <a:moveTo>
                  <a:pt x="908687" y="4786793"/>
                </a:moveTo>
                <a:lnTo>
                  <a:pt x="1135858" y="4786793"/>
                </a:lnTo>
                <a:lnTo>
                  <a:pt x="1135858" y="5038732"/>
                </a:lnTo>
                <a:lnTo>
                  <a:pt x="908687" y="5038732"/>
                </a:lnTo>
                <a:lnTo>
                  <a:pt x="908687" y="4786793"/>
                </a:lnTo>
                <a:close/>
              </a:path>
              <a:path w="6815455" h="7558405">
                <a:moveTo>
                  <a:pt x="908687" y="5038732"/>
                </a:moveTo>
                <a:lnTo>
                  <a:pt x="1135858" y="5038732"/>
                </a:lnTo>
                <a:lnTo>
                  <a:pt x="1135858" y="5290667"/>
                </a:lnTo>
                <a:lnTo>
                  <a:pt x="908687" y="5290667"/>
                </a:lnTo>
                <a:lnTo>
                  <a:pt x="908687" y="5038732"/>
                </a:lnTo>
                <a:close/>
              </a:path>
              <a:path w="6815455" h="7558405">
                <a:moveTo>
                  <a:pt x="908687" y="5290667"/>
                </a:moveTo>
                <a:lnTo>
                  <a:pt x="1135858" y="5290667"/>
                </a:lnTo>
                <a:lnTo>
                  <a:pt x="1135858" y="5542603"/>
                </a:lnTo>
                <a:lnTo>
                  <a:pt x="908687" y="5542603"/>
                </a:lnTo>
                <a:lnTo>
                  <a:pt x="908687" y="5290667"/>
                </a:lnTo>
                <a:close/>
              </a:path>
              <a:path w="6815455" h="7558405">
                <a:moveTo>
                  <a:pt x="908687" y="5542603"/>
                </a:moveTo>
                <a:lnTo>
                  <a:pt x="1135858" y="5542603"/>
                </a:lnTo>
                <a:lnTo>
                  <a:pt x="1135858" y="5794542"/>
                </a:lnTo>
                <a:lnTo>
                  <a:pt x="908687" y="5794542"/>
                </a:lnTo>
                <a:lnTo>
                  <a:pt x="908687" y="5542603"/>
                </a:lnTo>
                <a:close/>
              </a:path>
              <a:path w="6815455" h="7558405">
                <a:moveTo>
                  <a:pt x="908687" y="5794542"/>
                </a:moveTo>
                <a:lnTo>
                  <a:pt x="1135858" y="5794542"/>
                </a:lnTo>
                <a:lnTo>
                  <a:pt x="1135858" y="6046477"/>
                </a:lnTo>
                <a:lnTo>
                  <a:pt x="908687" y="6046477"/>
                </a:lnTo>
                <a:lnTo>
                  <a:pt x="908687" y="5794542"/>
                </a:lnTo>
                <a:close/>
              </a:path>
              <a:path w="6815455" h="7558405">
                <a:moveTo>
                  <a:pt x="908687" y="6046477"/>
                </a:moveTo>
                <a:lnTo>
                  <a:pt x="1135858" y="6046477"/>
                </a:lnTo>
                <a:lnTo>
                  <a:pt x="1135858" y="6298412"/>
                </a:lnTo>
                <a:lnTo>
                  <a:pt x="908687" y="6298412"/>
                </a:lnTo>
                <a:lnTo>
                  <a:pt x="908687" y="6046477"/>
                </a:lnTo>
                <a:close/>
              </a:path>
              <a:path w="6815455" h="7558405">
                <a:moveTo>
                  <a:pt x="908687" y="6298412"/>
                </a:moveTo>
                <a:lnTo>
                  <a:pt x="1135858" y="6298412"/>
                </a:lnTo>
                <a:lnTo>
                  <a:pt x="1135858" y="6550351"/>
                </a:lnTo>
                <a:lnTo>
                  <a:pt x="908687" y="6550351"/>
                </a:lnTo>
                <a:lnTo>
                  <a:pt x="908687" y="6298412"/>
                </a:lnTo>
                <a:close/>
              </a:path>
              <a:path w="6815455" h="7558405">
                <a:moveTo>
                  <a:pt x="908687" y="6550351"/>
                </a:moveTo>
                <a:lnTo>
                  <a:pt x="1135858" y="6550351"/>
                </a:lnTo>
                <a:lnTo>
                  <a:pt x="1135858" y="6802286"/>
                </a:lnTo>
                <a:lnTo>
                  <a:pt x="908687" y="6802286"/>
                </a:lnTo>
                <a:lnTo>
                  <a:pt x="908687" y="6550351"/>
                </a:lnTo>
                <a:close/>
              </a:path>
              <a:path w="6815455" h="7558405">
                <a:moveTo>
                  <a:pt x="908687" y="6802286"/>
                </a:moveTo>
                <a:lnTo>
                  <a:pt x="1135858" y="6802286"/>
                </a:lnTo>
                <a:lnTo>
                  <a:pt x="1135858" y="7054225"/>
                </a:lnTo>
                <a:lnTo>
                  <a:pt x="908687" y="7054225"/>
                </a:lnTo>
                <a:lnTo>
                  <a:pt x="908687" y="6802286"/>
                </a:lnTo>
                <a:close/>
              </a:path>
              <a:path w="6815455" h="7558405">
                <a:moveTo>
                  <a:pt x="908687" y="7054225"/>
                </a:moveTo>
                <a:lnTo>
                  <a:pt x="1135858" y="7054225"/>
                </a:lnTo>
                <a:lnTo>
                  <a:pt x="1135858" y="7306160"/>
                </a:lnTo>
                <a:lnTo>
                  <a:pt x="908687" y="7306160"/>
                </a:lnTo>
                <a:lnTo>
                  <a:pt x="908687" y="7054225"/>
                </a:lnTo>
                <a:close/>
              </a:path>
              <a:path w="6815455" h="7558405">
                <a:moveTo>
                  <a:pt x="908687" y="7306160"/>
                </a:moveTo>
                <a:lnTo>
                  <a:pt x="1135858" y="7306160"/>
                </a:lnTo>
                <a:lnTo>
                  <a:pt x="1135858" y="7558095"/>
                </a:lnTo>
                <a:lnTo>
                  <a:pt x="908687" y="7558095"/>
                </a:lnTo>
                <a:lnTo>
                  <a:pt x="908687" y="7306160"/>
                </a:lnTo>
                <a:close/>
              </a:path>
              <a:path w="6815455" h="7558405">
                <a:moveTo>
                  <a:pt x="1135858" y="0"/>
                </a:moveTo>
                <a:lnTo>
                  <a:pt x="1363028" y="0"/>
                </a:lnTo>
                <a:lnTo>
                  <a:pt x="1363028" y="251934"/>
                </a:lnTo>
                <a:lnTo>
                  <a:pt x="1135858" y="251934"/>
                </a:lnTo>
                <a:lnTo>
                  <a:pt x="1135858" y="0"/>
                </a:lnTo>
                <a:close/>
              </a:path>
              <a:path w="6815455" h="7558405">
                <a:moveTo>
                  <a:pt x="1135858" y="251934"/>
                </a:moveTo>
                <a:lnTo>
                  <a:pt x="1363028" y="251934"/>
                </a:lnTo>
                <a:lnTo>
                  <a:pt x="1363028" y="503873"/>
                </a:lnTo>
                <a:lnTo>
                  <a:pt x="1135858" y="503873"/>
                </a:lnTo>
                <a:lnTo>
                  <a:pt x="1135858" y="251934"/>
                </a:lnTo>
                <a:close/>
              </a:path>
              <a:path w="6815455" h="7558405">
                <a:moveTo>
                  <a:pt x="1135858" y="503873"/>
                </a:moveTo>
                <a:lnTo>
                  <a:pt x="1363028" y="503873"/>
                </a:lnTo>
                <a:lnTo>
                  <a:pt x="1363028" y="755808"/>
                </a:lnTo>
                <a:lnTo>
                  <a:pt x="1135858" y="755808"/>
                </a:lnTo>
                <a:lnTo>
                  <a:pt x="1135858" y="503873"/>
                </a:lnTo>
                <a:close/>
              </a:path>
              <a:path w="6815455" h="7558405">
                <a:moveTo>
                  <a:pt x="1135858" y="755808"/>
                </a:moveTo>
                <a:lnTo>
                  <a:pt x="1363028" y="755808"/>
                </a:lnTo>
                <a:lnTo>
                  <a:pt x="1363028" y="1007747"/>
                </a:lnTo>
                <a:lnTo>
                  <a:pt x="1135858" y="1007747"/>
                </a:lnTo>
                <a:lnTo>
                  <a:pt x="1135858" y="755808"/>
                </a:lnTo>
                <a:close/>
              </a:path>
              <a:path w="6815455" h="7558405">
                <a:moveTo>
                  <a:pt x="1135858" y="1007747"/>
                </a:moveTo>
                <a:lnTo>
                  <a:pt x="1363028" y="1007747"/>
                </a:lnTo>
                <a:lnTo>
                  <a:pt x="1363028" y="1259683"/>
                </a:lnTo>
                <a:lnTo>
                  <a:pt x="1135858" y="1259683"/>
                </a:lnTo>
                <a:lnTo>
                  <a:pt x="1135858" y="1007747"/>
                </a:lnTo>
                <a:close/>
              </a:path>
              <a:path w="6815455" h="7558405">
                <a:moveTo>
                  <a:pt x="1135858" y="1259683"/>
                </a:moveTo>
                <a:lnTo>
                  <a:pt x="1363028" y="1259683"/>
                </a:lnTo>
                <a:lnTo>
                  <a:pt x="1363028" y="1511618"/>
                </a:lnTo>
                <a:lnTo>
                  <a:pt x="1135858" y="1511618"/>
                </a:lnTo>
                <a:lnTo>
                  <a:pt x="1135858" y="1259683"/>
                </a:lnTo>
                <a:close/>
              </a:path>
              <a:path w="6815455" h="7558405">
                <a:moveTo>
                  <a:pt x="1135858" y="1511618"/>
                </a:moveTo>
                <a:lnTo>
                  <a:pt x="1363028" y="1511618"/>
                </a:lnTo>
                <a:lnTo>
                  <a:pt x="1363028" y="1763557"/>
                </a:lnTo>
                <a:lnTo>
                  <a:pt x="1135858" y="1763557"/>
                </a:lnTo>
                <a:lnTo>
                  <a:pt x="1135858" y="1511618"/>
                </a:lnTo>
                <a:close/>
              </a:path>
              <a:path w="6815455" h="7558405">
                <a:moveTo>
                  <a:pt x="1135858" y="1763557"/>
                </a:moveTo>
                <a:lnTo>
                  <a:pt x="1363028" y="1763557"/>
                </a:lnTo>
                <a:lnTo>
                  <a:pt x="1363028" y="2015492"/>
                </a:lnTo>
                <a:lnTo>
                  <a:pt x="1135858" y="2015492"/>
                </a:lnTo>
                <a:lnTo>
                  <a:pt x="1135858" y="1763557"/>
                </a:lnTo>
                <a:close/>
              </a:path>
              <a:path w="6815455" h="7558405">
                <a:moveTo>
                  <a:pt x="1135858" y="2015492"/>
                </a:moveTo>
                <a:lnTo>
                  <a:pt x="1363028" y="2015492"/>
                </a:lnTo>
                <a:lnTo>
                  <a:pt x="1363028" y="2267427"/>
                </a:lnTo>
                <a:lnTo>
                  <a:pt x="1135858" y="2267427"/>
                </a:lnTo>
                <a:lnTo>
                  <a:pt x="1135858" y="2015492"/>
                </a:lnTo>
                <a:close/>
              </a:path>
              <a:path w="6815455" h="7558405">
                <a:moveTo>
                  <a:pt x="1135858" y="2267427"/>
                </a:moveTo>
                <a:lnTo>
                  <a:pt x="1363028" y="2267427"/>
                </a:lnTo>
                <a:lnTo>
                  <a:pt x="1363028" y="2519366"/>
                </a:lnTo>
                <a:lnTo>
                  <a:pt x="1135858" y="2519366"/>
                </a:lnTo>
                <a:lnTo>
                  <a:pt x="1135858" y="2267427"/>
                </a:lnTo>
                <a:close/>
              </a:path>
              <a:path w="6815455" h="7558405">
                <a:moveTo>
                  <a:pt x="1135858" y="2519366"/>
                </a:moveTo>
                <a:lnTo>
                  <a:pt x="1363028" y="2519366"/>
                </a:lnTo>
                <a:lnTo>
                  <a:pt x="1363028" y="2771301"/>
                </a:lnTo>
                <a:lnTo>
                  <a:pt x="1135858" y="2771301"/>
                </a:lnTo>
                <a:lnTo>
                  <a:pt x="1135858" y="2519366"/>
                </a:lnTo>
                <a:close/>
              </a:path>
              <a:path w="6815455" h="7558405">
                <a:moveTo>
                  <a:pt x="1135858" y="2771301"/>
                </a:moveTo>
                <a:lnTo>
                  <a:pt x="1363028" y="2771301"/>
                </a:lnTo>
                <a:lnTo>
                  <a:pt x="1363028" y="3023240"/>
                </a:lnTo>
                <a:lnTo>
                  <a:pt x="1135858" y="3023240"/>
                </a:lnTo>
                <a:lnTo>
                  <a:pt x="1135858" y="2771301"/>
                </a:lnTo>
                <a:close/>
              </a:path>
              <a:path w="6815455" h="7558405">
                <a:moveTo>
                  <a:pt x="1135858" y="3023240"/>
                </a:moveTo>
                <a:lnTo>
                  <a:pt x="1363028" y="3023240"/>
                </a:lnTo>
                <a:lnTo>
                  <a:pt x="1363028" y="3275175"/>
                </a:lnTo>
                <a:lnTo>
                  <a:pt x="1135858" y="3275175"/>
                </a:lnTo>
                <a:lnTo>
                  <a:pt x="1135858" y="3023240"/>
                </a:lnTo>
                <a:close/>
              </a:path>
              <a:path w="6815455" h="7558405">
                <a:moveTo>
                  <a:pt x="1135858" y="3275175"/>
                </a:moveTo>
                <a:lnTo>
                  <a:pt x="1363028" y="3275175"/>
                </a:lnTo>
                <a:lnTo>
                  <a:pt x="1363028" y="3527111"/>
                </a:lnTo>
                <a:lnTo>
                  <a:pt x="1135858" y="3527111"/>
                </a:lnTo>
                <a:lnTo>
                  <a:pt x="1135858" y="3275175"/>
                </a:lnTo>
                <a:close/>
              </a:path>
              <a:path w="6815455" h="7558405">
                <a:moveTo>
                  <a:pt x="1135858" y="3527111"/>
                </a:moveTo>
                <a:lnTo>
                  <a:pt x="1363028" y="3527111"/>
                </a:lnTo>
                <a:lnTo>
                  <a:pt x="1363028" y="3779050"/>
                </a:lnTo>
                <a:lnTo>
                  <a:pt x="1135858" y="3779050"/>
                </a:lnTo>
                <a:lnTo>
                  <a:pt x="1135858" y="3527111"/>
                </a:lnTo>
                <a:close/>
              </a:path>
              <a:path w="6815455" h="7558405">
                <a:moveTo>
                  <a:pt x="1135858" y="3779050"/>
                </a:moveTo>
                <a:lnTo>
                  <a:pt x="1363028" y="3779050"/>
                </a:lnTo>
                <a:lnTo>
                  <a:pt x="1363028" y="4030985"/>
                </a:lnTo>
                <a:lnTo>
                  <a:pt x="1135858" y="4030985"/>
                </a:lnTo>
                <a:lnTo>
                  <a:pt x="1135858" y="3779050"/>
                </a:lnTo>
                <a:close/>
              </a:path>
              <a:path w="6815455" h="7558405">
                <a:moveTo>
                  <a:pt x="1135858" y="4030985"/>
                </a:moveTo>
                <a:lnTo>
                  <a:pt x="1363028" y="4030985"/>
                </a:lnTo>
                <a:lnTo>
                  <a:pt x="1363028" y="4282920"/>
                </a:lnTo>
                <a:lnTo>
                  <a:pt x="1135858" y="4282920"/>
                </a:lnTo>
                <a:lnTo>
                  <a:pt x="1135858" y="4030985"/>
                </a:lnTo>
                <a:close/>
              </a:path>
              <a:path w="6815455" h="7558405">
                <a:moveTo>
                  <a:pt x="1135858" y="4282920"/>
                </a:moveTo>
                <a:lnTo>
                  <a:pt x="1363028" y="4282920"/>
                </a:lnTo>
                <a:lnTo>
                  <a:pt x="1363028" y="4534858"/>
                </a:lnTo>
                <a:lnTo>
                  <a:pt x="1135858" y="4534858"/>
                </a:lnTo>
                <a:lnTo>
                  <a:pt x="1135858" y="4282920"/>
                </a:lnTo>
                <a:close/>
              </a:path>
              <a:path w="6815455" h="7558405">
                <a:moveTo>
                  <a:pt x="1135858" y="4534858"/>
                </a:moveTo>
                <a:lnTo>
                  <a:pt x="1363028" y="4534858"/>
                </a:lnTo>
                <a:lnTo>
                  <a:pt x="1363028" y="4786793"/>
                </a:lnTo>
                <a:lnTo>
                  <a:pt x="1135858" y="4786793"/>
                </a:lnTo>
                <a:lnTo>
                  <a:pt x="1135858" y="4534858"/>
                </a:lnTo>
                <a:close/>
              </a:path>
              <a:path w="6815455" h="7558405">
                <a:moveTo>
                  <a:pt x="1135858" y="4786793"/>
                </a:moveTo>
                <a:lnTo>
                  <a:pt x="1363028" y="4786793"/>
                </a:lnTo>
                <a:lnTo>
                  <a:pt x="1363028" y="5038732"/>
                </a:lnTo>
                <a:lnTo>
                  <a:pt x="1135858" y="5038732"/>
                </a:lnTo>
                <a:lnTo>
                  <a:pt x="1135858" y="4786793"/>
                </a:lnTo>
                <a:close/>
              </a:path>
              <a:path w="6815455" h="7558405">
                <a:moveTo>
                  <a:pt x="1135858" y="5038732"/>
                </a:moveTo>
                <a:lnTo>
                  <a:pt x="1363028" y="5038732"/>
                </a:lnTo>
                <a:lnTo>
                  <a:pt x="1363028" y="5290667"/>
                </a:lnTo>
                <a:lnTo>
                  <a:pt x="1135858" y="5290667"/>
                </a:lnTo>
                <a:lnTo>
                  <a:pt x="1135858" y="5038732"/>
                </a:lnTo>
                <a:close/>
              </a:path>
              <a:path w="6815455" h="7558405">
                <a:moveTo>
                  <a:pt x="1135858" y="5290667"/>
                </a:moveTo>
                <a:lnTo>
                  <a:pt x="1363028" y="5290667"/>
                </a:lnTo>
                <a:lnTo>
                  <a:pt x="1363028" y="5542603"/>
                </a:lnTo>
                <a:lnTo>
                  <a:pt x="1135858" y="5542603"/>
                </a:lnTo>
                <a:lnTo>
                  <a:pt x="1135858" y="5290667"/>
                </a:lnTo>
                <a:close/>
              </a:path>
              <a:path w="6815455" h="7558405">
                <a:moveTo>
                  <a:pt x="1135858" y="5542603"/>
                </a:moveTo>
                <a:lnTo>
                  <a:pt x="1363028" y="5542603"/>
                </a:lnTo>
                <a:lnTo>
                  <a:pt x="1363028" y="5794542"/>
                </a:lnTo>
                <a:lnTo>
                  <a:pt x="1135858" y="5794542"/>
                </a:lnTo>
                <a:lnTo>
                  <a:pt x="1135858" y="5542603"/>
                </a:lnTo>
                <a:close/>
              </a:path>
              <a:path w="6815455" h="7558405">
                <a:moveTo>
                  <a:pt x="1135858" y="5794542"/>
                </a:moveTo>
                <a:lnTo>
                  <a:pt x="1363028" y="5794542"/>
                </a:lnTo>
                <a:lnTo>
                  <a:pt x="1363028" y="6046477"/>
                </a:lnTo>
                <a:lnTo>
                  <a:pt x="1135858" y="6046477"/>
                </a:lnTo>
                <a:lnTo>
                  <a:pt x="1135858" y="5794542"/>
                </a:lnTo>
                <a:close/>
              </a:path>
              <a:path w="6815455" h="7558405">
                <a:moveTo>
                  <a:pt x="1135858" y="6046477"/>
                </a:moveTo>
                <a:lnTo>
                  <a:pt x="1363028" y="6046477"/>
                </a:lnTo>
                <a:lnTo>
                  <a:pt x="1363028" y="6298412"/>
                </a:lnTo>
                <a:lnTo>
                  <a:pt x="1135858" y="6298412"/>
                </a:lnTo>
                <a:lnTo>
                  <a:pt x="1135858" y="6046477"/>
                </a:lnTo>
                <a:close/>
              </a:path>
              <a:path w="6815455" h="7558405">
                <a:moveTo>
                  <a:pt x="1135858" y="6298412"/>
                </a:moveTo>
                <a:lnTo>
                  <a:pt x="1363028" y="6298412"/>
                </a:lnTo>
                <a:lnTo>
                  <a:pt x="1363028" y="6550351"/>
                </a:lnTo>
                <a:lnTo>
                  <a:pt x="1135858" y="6550351"/>
                </a:lnTo>
                <a:lnTo>
                  <a:pt x="1135858" y="6298412"/>
                </a:lnTo>
                <a:close/>
              </a:path>
              <a:path w="6815455" h="7558405">
                <a:moveTo>
                  <a:pt x="1135858" y="6550351"/>
                </a:moveTo>
                <a:lnTo>
                  <a:pt x="1363028" y="6550351"/>
                </a:lnTo>
                <a:lnTo>
                  <a:pt x="1363028" y="6802286"/>
                </a:lnTo>
                <a:lnTo>
                  <a:pt x="1135858" y="6802286"/>
                </a:lnTo>
                <a:lnTo>
                  <a:pt x="1135858" y="6550351"/>
                </a:lnTo>
                <a:close/>
              </a:path>
              <a:path w="6815455" h="7558405">
                <a:moveTo>
                  <a:pt x="1135858" y="6802286"/>
                </a:moveTo>
                <a:lnTo>
                  <a:pt x="1363028" y="6802286"/>
                </a:lnTo>
                <a:lnTo>
                  <a:pt x="1363028" y="7054225"/>
                </a:lnTo>
                <a:lnTo>
                  <a:pt x="1135858" y="7054225"/>
                </a:lnTo>
                <a:lnTo>
                  <a:pt x="1135858" y="6802286"/>
                </a:lnTo>
                <a:close/>
              </a:path>
              <a:path w="6815455" h="7558405">
                <a:moveTo>
                  <a:pt x="1135858" y="7054225"/>
                </a:moveTo>
                <a:lnTo>
                  <a:pt x="1363028" y="7054225"/>
                </a:lnTo>
                <a:lnTo>
                  <a:pt x="1363028" y="7306160"/>
                </a:lnTo>
                <a:lnTo>
                  <a:pt x="1135858" y="7306160"/>
                </a:lnTo>
                <a:lnTo>
                  <a:pt x="1135858" y="7054225"/>
                </a:lnTo>
                <a:close/>
              </a:path>
              <a:path w="6815455" h="7558405">
                <a:moveTo>
                  <a:pt x="1135858" y="7306160"/>
                </a:moveTo>
                <a:lnTo>
                  <a:pt x="1363028" y="7306160"/>
                </a:lnTo>
                <a:lnTo>
                  <a:pt x="1363028" y="7558095"/>
                </a:lnTo>
                <a:lnTo>
                  <a:pt x="1135858" y="7558095"/>
                </a:lnTo>
                <a:lnTo>
                  <a:pt x="1135858" y="7306160"/>
                </a:lnTo>
                <a:close/>
              </a:path>
              <a:path w="6815455" h="7558405">
                <a:moveTo>
                  <a:pt x="1363028" y="0"/>
                </a:moveTo>
                <a:lnTo>
                  <a:pt x="1590200" y="0"/>
                </a:lnTo>
                <a:lnTo>
                  <a:pt x="1590200" y="251934"/>
                </a:lnTo>
                <a:lnTo>
                  <a:pt x="1363028" y="251934"/>
                </a:lnTo>
                <a:lnTo>
                  <a:pt x="1363028" y="0"/>
                </a:lnTo>
                <a:close/>
              </a:path>
              <a:path w="6815455" h="7558405">
                <a:moveTo>
                  <a:pt x="1363028" y="251934"/>
                </a:moveTo>
                <a:lnTo>
                  <a:pt x="1590200" y="251934"/>
                </a:lnTo>
                <a:lnTo>
                  <a:pt x="1590200" y="503873"/>
                </a:lnTo>
                <a:lnTo>
                  <a:pt x="1363028" y="503873"/>
                </a:lnTo>
                <a:lnTo>
                  <a:pt x="1363028" y="251934"/>
                </a:lnTo>
                <a:close/>
              </a:path>
              <a:path w="6815455" h="7558405">
                <a:moveTo>
                  <a:pt x="1363028" y="503873"/>
                </a:moveTo>
                <a:lnTo>
                  <a:pt x="1590200" y="503873"/>
                </a:lnTo>
                <a:lnTo>
                  <a:pt x="1590200" y="755808"/>
                </a:lnTo>
                <a:lnTo>
                  <a:pt x="1363028" y="755808"/>
                </a:lnTo>
                <a:lnTo>
                  <a:pt x="1363028" y="503873"/>
                </a:lnTo>
                <a:close/>
              </a:path>
              <a:path w="6815455" h="7558405">
                <a:moveTo>
                  <a:pt x="1363028" y="755808"/>
                </a:moveTo>
                <a:lnTo>
                  <a:pt x="1590200" y="755808"/>
                </a:lnTo>
                <a:lnTo>
                  <a:pt x="1590200" y="1007747"/>
                </a:lnTo>
                <a:lnTo>
                  <a:pt x="1363028" y="1007747"/>
                </a:lnTo>
                <a:lnTo>
                  <a:pt x="1363028" y="755808"/>
                </a:lnTo>
                <a:close/>
              </a:path>
              <a:path w="6815455" h="7558405">
                <a:moveTo>
                  <a:pt x="1363028" y="1007747"/>
                </a:moveTo>
                <a:lnTo>
                  <a:pt x="1590200" y="1007747"/>
                </a:lnTo>
                <a:lnTo>
                  <a:pt x="1590200" y="1259683"/>
                </a:lnTo>
                <a:lnTo>
                  <a:pt x="1363028" y="1259683"/>
                </a:lnTo>
                <a:lnTo>
                  <a:pt x="1363028" y="1007747"/>
                </a:lnTo>
                <a:close/>
              </a:path>
              <a:path w="6815455" h="7558405">
                <a:moveTo>
                  <a:pt x="1363028" y="1259683"/>
                </a:moveTo>
                <a:lnTo>
                  <a:pt x="1590200" y="1259683"/>
                </a:lnTo>
                <a:lnTo>
                  <a:pt x="1590200" y="1511618"/>
                </a:lnTo>
                <a:lnTo>
                  <a:pt x="1363028" y="1511618"/>
                </a:lnTo>
                <a:lnTo>
                  <a:pt x="1363028" y="1259683"/>
                </a:lnTo>
                <a:close/>
              </a:path>
              <a:path w="6815455" h="7558405">
                <a:moveTo>
                  <a:pt x="1363028" y="1511618"/>
                </a:moveTo>
                <a:lnTo>
                  <a:pt x="1590200" y="1511618"/>
                </a:lnTo>
                <a:lnTo>
                  <a:pt x="1590200" y="1763557"/>
                </a:lnTo>
                <a:lnTo>
                  <a:pt x="1363028" y="1763557"/>
                </a:lnTo>
                <a:lnTo>
                  <a:pt x="1363028" y="1511618"/>
                </a:lnTo>
                <a:close/>
              </a:path>
              <a:path w="6815455" h="7558405">
                <a:moveTo>
                  <a:pt x="1363028" y="1763557"/>
                </a:moveTo>
                <a:lnTo>
                  <a:pt x="1590200" y="1763557"/>
                </a:lnTo>
                <a:lnTo>
                  <a:pt x="1590200" y="2015492"/>
                </a:lnTo>
                <a:lnTo>
                  <a:pt x="1363028" y="2015492"/>
                </a:lnTo>
                <a:lnTo>
                  <a:pt x="1363028" y="1763557"/>
                </a:lnTo>
                <a:close/>
              </a:path>
              <a:path w="6815455" h="7558405">
                <a:moveTo>
                  <a:pt x="1363028" y="2015492"/>
                </a:moveTo>
                <a:lnTo>
                  <a:pt x="1590200" y="2015492"/>
                </a:lnTo>
                <a:lnTo>
                  <a:pt x="1590200" y="2267427"/>
                </a:lnTo>
                <a:lnTo>
                  <a:pt x="1363028" y="2267427"/>
                </a:lnTo>
                <a:lnTo>
                  <a:pt x="1363028" y="2015492"/>
                </a:lnTo>
                <a:close/>
              </a:path>
              <a:path w="6815455" h="7558405">
                <a:moveTo>
                  <a:pt x="1363028" y="2267427"/>
                </a:moveTo>
                <a:lnTo>
                  <a:pt x="1590200" y="2267427"/>
                </a:lnTo>
                <a:lnTo>
                  <a:pt x="1590200" y="2519366"/>
                </a:lnTo>
                <a:lnTo>
                  <a:pt x="1363028" y="2519366"/>
                </a:lnTo>
                <a:lnTo>
                  <a:pt x="1363028" y="2267427"/>
                </a:lnTo>
                <a:close/>
              </a:path>
              <a:path w="6815455" h="7558405">
                <a:moveTo>
                  <a:pt x="1363028" y="2519366"/>
                </a:moveTo>
                <a:lnTo>
                  <a:pt x="1590200" y="2519366"/>
                </a:lnTo>
                <a:lnTo>
                  <a:pt x="1590200" y="2771301"/>
                </a:lnTo>
                <a:lnTo>
                  <a:pt x="1363028" y="2771301"/>
                </a:lnTo>
                <a:lnTo>
                  <a:pt x="1363028" y="2519366"/>
                </a:lnTo>
                <a:close/>
              </a:path>
              <a:path w="6815455" h="7558405">
                <a:moveTo>
                  <a:pt x="1363028" y="2771301"/>
                </a:moveTo>
                <a:lnTo>
                  <a:pt x="1590200" y="2771301"/>
                </a:lnTo>
                <a:lnTo>
                  <a:pt x="1590200" y="3023240"/>
                </a:lnTo>
                <a:lnTo>
                  <a:pt x="1363028" y="3023240"/>
                </a:lnTo>
                <a:lnTo>
                  <a:pt x="1363028" y="2771301"/>
                </a:lnTo>
                <a:close/>
              </a:path>
              <a:path w="6815455" h="7558405">
                <a:moveTo>
                  <a:pt x="1363028" y="3023240"/>
                </a:moveTo>
                <a:lnTo>
                  <a:pt x="1590200" y="3023240"/>
                </a:lnTo>
                <a:lnTo>
                  <a:pt x="1590200" y="3275175"/>
                </a:lnTo>
                <a:lnTo>
                  <a:pt x="1363028" y="3275175"/>
                </a:lnTo>
                <a:lnTo>
                  <a:pt x="1363028" y="3023240"/>
                </a:lnTo>
                <a:close/>
              </a:path>
              <a:path w="6815455" h="7558405">
                <a:moveTo>
                  <a:pt x="1363028" y="3275175"/>
                </a:moveTo>
                <a:lnTo>
                  <a:pt x="1590200" y="3275175"/>
                </a:lnTo>
                <a:lnTo>
                  <a:pt x="1590200" y="3527111"/>
                </a:lnTo>
                <a:lnTo>
                  <a:pt x="1363028" y="3527111"/>
                </a:lnTo>
                <a:lnTo>
                  <a:pt x="1363028" y="3275175"/>
                </a:lnTo>
                <a:close/>
              </a:path>
              <a:path w="6815455" h="7558405">
                <a:moveTo>
                  <a:pt x="1363028" y="3527111"/>
                </a:moveTo>
                <a:lnTo>
                  <a:pt x="1590200" y="3527111"/>
                </a:lnTo>
                <a:lnTo>
                  <a:pt x="1590200" y="3779050"/>
                </a:lnTo>
                <a:lnTo>
                  <a:pt x="1363028" y="3779050"/>
                </a:lnTo>
                <a:lnTo>
                  <a:pt x="1363028" y="3527111"/>
                </a:lnTo>
                <a:close/>
              </a:path>
              <a:path w="6815455" h="7558405">
                <a:moveTo>
                  <a:pt x="1363028" y="3779050"/>
                </a:moveTo>
                <a:lnTo>
                  <a:pt x="1590200" y="3779050"/>
                </a:lnTo>
                <a:lnTo>
                  <a:pt x="1590200" y="4030985"/>
                </a:lnTo>
                <a:lnTo>
                  <a:pt x="1363028" y="4030985"/>
                </a:lnTo>
                <a:lnTo>
                  <a:pt x="1363028" y="3779050"/>
                </a:lnTo>
                <a:close/>
              </a:path>
              <a:path w="6815455" h="7558405">
                <a:moveTo>
                  <a:pt x="1363028" y="4030985"/>
                </a:moveTo>
                <a:lnTo>
                  <a:pt x="1590200" y="4030985"/>
                </a:lnTo>
                <a:lnTo>
                  <a:pt x="1590200" y="4282920"/>
                </a:lnTo>
                <a:lnTo>
                  <a:pt x="1363028" y="4282920"/>
                </a:lnTo>
                <a:lnTo>
                  <a:pt x="1363028" y="4030985"/>
                </a:lnTo>
                <a:close/>
              </a:path>
              <a:path w="6815455" h="7558405">
                <a:moveTo>
                  <a:pt x="1363028" y="4282920"/>
                </a:moveTo>
                <a:lnTo>
                  <a:pt x="1590200" y="4282920"/>
                </a:lnTo>
                <a:lnTo>
                  <a:pt x="1590200" y="4534858"/>
                </a:lnTo>
                <a:lnTo>
                  <a:pt x="1363028" y="4534858"/>
                </a:lnTo>
                <a:lnTo>
                  <a:pt x="1363028" y="4282920"/>
                </a:lnTo>
                <a:close/>
              </a:path>
              <a:path w="6815455" h="7558405">
                <a:moveTo>
                  <a:pt x="1363028" y="4534858"/>
                </a:moveTo>
                <a:lnTo>
                  <a:pt x="1590200" y="4534858"/>
                </a:lnTo>
                <a:lnTo>
                  <a:pt x="1590200" y="4786793"/>
                </a:lnTo>
                <a:lnTo>
                  <a:pt x="1363028" y="4786793"/>
                </a:lnTo>
                <a:lnTo>
                  <a:pt x="1363028" y="4534858"/>
                </a:lnTo>
                <a:close/>
              </a:path>
              <a:path w="6815455" h="7558405">
                <a:moveTo>
                  <a:pt x="1363028" y="4786793"/>
                </a:moveTo>
                <a:lnTo>
                  <a:pt x="1590200" y="4786793"/>
                </a:lnTo>
                <a:lnTo>
                  <a:pt x="1590200" y="5038732"/>
                </a:lnTo>
                <a:lnTo>
                  <a:pt x="1363028" y="5038732"/>
                </a:lnTo>
                <a:lnTo>
                  <a:pt x="1363028" y="4786793"/>
                </a:lnTo>
                <a:close/>
              </a:path>
              <a:path w="6815455" h="7558405">
                <a:moveTo>
                  <a:pt x="1363028" y="5038732"/>
                </a:moveTo>
                <a:lnTo>
                  <a:pt x="1590200" y="5038732"/>
                </a:lnTo>
                <a:lnTo>
                  <a:pt x="1590200" y="5290667"/>
                </a:lnTo>
                <a:lnTo>
                  <a:pt x="1363028" y="5290667"/>
                </a:lnTo>
                <a:lnTo>
                  <a:pt x="1363028" y="5038732"/>
                </a:lnTo>
                <a:close/>
              </a:path>
              <a:path w="6815455" h="7558405">
                <a:moveTo>
                  <a:pt x="1363028" y="5290667"/>
                </a:moveTo>
                <a:lnTo>
                  <a:pt x="1590200" y="5290667"/>
                </a:lnTo>
                <a:lnTo>
                  <a:pt x="1590200" y="5542603"/>
                </a:lnTo>
                <a:lnTo>
                  <a:pt x="1363028" y="5542603"/>
                </a:lnTo>
                <a:lnTo>
                  <a:pt x="1363028" y="5290667"/>
                </a:lnTo>
                <a:close/>
              </a:path>
              <a:path w="6815455" h="7558405">
                <a:moveTo>
                  <a:pt x="1363028" y="5542603"/>
                </a:moveTo>
                <a:lnTo>
                  <a:pt x="1590200" y="5542603"/>
                </a:lnTo>
                <a:lnTo>
                  <a:pt x="1590200" y="5794542"/>
                </a:lnTo>
                <a:lnTo>
                  <a:pt x="1363028" y="5794542"/>
                </a:lnTo>
                <a:lnTo>
                  <a:pt x="1363028" y="5542603"/>
                </a:lnTo>
                <a:close/>
              </a:path>
              <a:path w="6815455" h="7558405">
                <a:moveTo>
                  <a:pt x="1363028" y="5794542"/>
                </a:moveTo>
                <a:lnTo>
                  <a:pt x="1590200" y="5794542"/>
                </a:lnTo>
                <a:lnTo>
                  <a:pt x="1590200" y="6046477"/>
                </a:lnTo>
                <a:lnTo>
                  <a:pt x="1363028" y="6046477"/>
                </a:lnTo>
                <a:lnTo>
                  <a:pt x="1363028" y="5794542"/>
                </a:lnTo>
                <a:close/>
              </a:path>
              <a:path w="6815455" h="7558405">
                <a:moveTo>
                  <a:pt x="1363028" y="6046477"/>
                </a:moveTo>
                <a:lnTo>
                  <a:pt x="1590200" y="6046477"/>
                </a:lnTo>
                <a:lnTo>
                  <a:pt x="1590200" y="6298412"/>
                </a:lnTo>
                <a:lnTo>
                  <a:pt x="1363028" y="6298412"/>
                </a:lnTo>
                <a:lnTo>
                  <a:pt x="1363028" y="6046477"/>
                </a:lnTo>
                <a:close/>
              </a:path>
              <a:path w="6815455" h="7558405">
                <a:moveTo>
                  <a:pt x="1363028" y="6298412"/>
                </a:moveTo>
                <a:lnTo>
                  <a:pt x="1590200" y="6298412"/>
                </a:lnTo>
                <a:lnTo>
                  <a:pt x="1590200" y="6550351"/>
                </a:lnTo>
                <a:lnTo>
                  <a:pt x="1363028" y="6550351"/>
                </a:lnTo>
                <a:lnTo>
                  <a:pt x="1363028" y="6298412"/>
                </a:lnTo>
                <a:close/>
              </a:path>
              <a:path w="6815455" h="7558405">
                <a:moveTo>
                  <a:pt x="1363028" y="6550351"/>
                </a:moveTo>
                <a:lnTo>
                  <a:pt x="1590200" y="6550351"/>
                </a:lnTo>
                <a:lnTo>
                  <a:pt x="1590200" y="6802286"/>
                </a:lnTo>
                <a:lnTo>
                  <a:pt x="1363028" y="6802286"/>
                </a:lnTo>
                <a:lnTo>
                  <a:pt x="1363028" y="6550351"/>
                </a:lnTo>
                <a:close/>
              </a:path>
              <a:path w="6815455" h="7558405">
                <a:moveTo>
                  <a:pt x="1363028" y="6802286"/>
                </a:moveTo>
                <a:lnTo>
                  <a:pt x="1590200" y="6802286"/>
                </a:lnTo>
                <a:lnTo>
                  <a:pt x="1590200" y="7054225"/>
                </a:lnTo>
                <a:lnTo>
                  <a:pt x="1363028" y="7054225"/>
                </a:lnTo>
                <a:lnTo>
                  <a:pt x="1363028" y="6802286"/>
                </a:lnTo>
                <a:close/>
              </a:path>
              <a:path w="6815455" h="7558405">
                <a:moveTo>
                  <a:pt x="1363028" y="7054225"/>
                </a:moveTo>
                <a:lnTo>
                  <a:pt x="1590200" y="7054225"/>
                </a:lnTo>
                <a:lnTo>
                  <a:pt x="1590200" y="7306160"/>
                </a:lnTo>
                <a:lnTo>
                  <a:pt x="1363028" y="7306160"/>
                </a:lnTo>
                <a:lnTo>
                  <a:pt x="1363028" y="7054225"/>
                </a:lnTo>
                <a:close/>
              </a:path>
              <a:path w="6815455" h="7558405">
                <a:moveTo>
                  <a:pt x="1363028" y="7306160"/>
                </a:moveTo>
                <a:lnTo>
                  <a:pt x="1590200" y="7306160"/>
                </a:lnTo>
                <a:lnTo>
                  <a:pt x="1590200" y="7558095"/>
                </a:lnTo>
                <a:lnTo>
                  <a:pt x="1363028" y="7558095"/>
                </a:lnTo>
                <a:lnTo>
                  <a:pt x="1363028" y="7306160"/>
                </a:lnTo>
                <a:close/>
              </a:path>
              <a:path w="6815455" h="7558405">
                <a:moveTo>
                  <a:pt x="1590200" y="0"/>
                </a:moveTo>
                <a:lnTo>
                  <a:pt x="1817370" y="0"/>
                </a:lnTo>
                <a:lnTo>
                  <a:pt x="1817370" y="251934"/>
                </a:lnTo>
                <a:lnTo>
                  <a:pt x="1590200" y="251934"/>
                </a:lnTo>
                <a:lnTo>
                  <a:pt x="1590200" y="0"/>
                </a:lnTo>
                <a:close/>
              </a:path>
              <a:path w="6815455" h="7558405">
                <a:moveTo>
                  <a:pt x="1590200" y="251934"/>
                </a:moveTo>
                <a:lnTo>
                  <a:pt x="1817370" y="251934"/>
                </a:lnTo>
                <a:lnTo>
                  <a:pt x="1817370" y="503873"/>
                </a:lnTo>
                <a:lnTo>
                  <a:pt x="1590200" y="503873"/>
                </a:lnTo>
                <a:lnTo>
                  <a:pt x="1590200" y="251934"/>
                </a:lnTo>
                <a:close/>
              </a:path>
              <a:path w="6815455" h="7558405">
                <a:moveTo>
                  <a:pt x="1590200" y="503873"/>
                </a:moveTo>
                <a:lnTo>
                  <a:pt x="1817370" y="503873"/>
                </a:lnTo>
                <a:lnTo>
                  <a:pt x="1817370" y="755808"/>
                </a:lnTo>
                <a:lnTo>
                  <a:pt x="1590200" y="755808"/>
                </a:lnTo>
                <a:lnTo>
                  <a:pt x="1590200" y="503873"/>
                </a:lnTo>
                <a:close/>
              </a:path>
              <a:path w="6815455" h="7558405">
                <a:moveTo>
                  <a:pt x="1590200" y="755808"/>
                </a:moveTo>
                <a:lnTo>
                  <a:pt x="1817370" y="755808"/>
                </a:lnTo>
                <a:lnTo>
                  <a:pt x="1817370" y="1007747"/>
                </a:lnTo>
                <a:lnTo>
                  <a:pt x="1590200" y="1007747"/>
                </a:lnTo>
                <a:lnTo>
                  <a:pt x="1590200" y="755808"/>
                </a:lnTo>
                <a:close/>
              </a:path>
              <a:path w="6815455" h="7558405">
                <a:moveTo>
                  <a:pt x="1590200" y="1007747"/>
                </a:moveTo>
                <a:lnTo>
                  <a:pt x="1817370" y="1007747"/>
                </a:lnTo>
                <a:lnTo>
                  <a:pt x="1817370" y="1259683"/>
                </a:lnTo>
                <a:lnTo>
                  <a:pt x="1590200" y="1259683"/>
                </a:lnTo>
                <a:lnTo>
                  <a:pt x="1590200" y="1007747"/>
                </a:lnTo>
                <a:close/>
              </a:path>
              <a:path w="6815455" h="7558405">
                <a:moveTo>
                  <a:pt x="1590200" y="1259683"/>
                </a:moveTo>
                <a:lnTo>
                  <a:pt x="1817370" y="1259683"/>
                </a:lnTo>
                <a:lnTo>
                  <a:pt x="1817370" y="1511618"/>
                </a:lnTo>
                <a:lnTo>
                  <a:pt x="1590200" y="1511618"/>
                </a:lnTo>
                <a:lnTo>
                  <a:pt x="1590200" y="1259683"/>
                </a:lnTo>
                <a:close/>
              </a:path>
              <a:path w="6815455" h="7558405">
                <a:moveTo>
                  <a:pt x="1590200" y="1511618"/>
                </a:moveTo>
                <a:lnTo>
                  <a:pt x="1817370" y="1511618"/>
                </a:lnTo>
                <a:lnTo>
                  <a:pt x="1817370" y="1763557"/>
                </a:lnTo>
                <a:lnTo>
                  <a:pt x="1590200" y="1763557"/>
                </a:lnTo>
                <a:lnTo>
                  <a:pt x="1590200" y="1511618"/>
                </a:lnTo>
                <a:close/>
              </a:path>
              <a:path w="6815455" h="7558405">
                <a:moveTo>
                  <a:pt x="1590200" y="1763557"/>
                </a:moveTo>
                <a:lnTo>
                  <a:pt x="1817370" y="1763557"/>
                </a:lnTo>
                <a:lnTo>
                  <a:pt x="1817370" y="2015492"/>
                </a:lnTo>
                <a:lnTo>
                  <a:pt x="1590200" y="2015492"/>
                </a:lnTo>
                <a:lnTo>
                  <a:pt x="1590200" y="1763557"/>
                </a:lnTo>
                <a:close/>
              </a:path>
              <a:path w="6815455" h="7558405">
                <a:moveTo>
                  <a:pt x="1590200" y="2015492"/>
                </a:moveTo>
                <a:lnTo>
                  <a:pt x="1817370" y="2015492"/>
                </a:lnTo>
                <a:lnTo>
                  <a:pt x="1817370" y="2267427"/>
                </a:lnTo>
                <a:lnTo>
                  <a:pt x="1590200" y="2267427"/>
                </a:lnTo>
                <a:lnTo>
                  <a:pt x="1590200" y="2015492"/>
                </a:lnTo>
                <a:close/>
              </a:path>
              <a:path w="6815455" h="7558405">
                <a:moveTo>
                  <a:pt x="1590200" y="2267427"/>
                </a:moveTo>
                <a:lnTo>
                  <a:pt x="1817370" y="2267427"/>
                </a:lnTo>
                <a:lnTo>
                  <a:pt x="1817370" y="2519366"/>
                </a:lnTo>
                <a:lnTo>
                  <a:pt x="1590200" y="2519366"/>
                </a:lnTo>
                <a:lnTo>
                  <a:pt x="1590200" y="2267427"/>
                </a:lnTo>
                <a:close/>
              </a:path>
              <a:path w="6815455" h="7558405">
                <a:moveTo>
                  <a:pt x="1590200" y="2519366"/>
                </a:moveTo>
                <a:lnTo>
                  <a:pt x="1817370" y="2519366"/>
                </a:lnTo>
                <a:lnTo>
                  <a:pt x="1817370" y="2771301"/>
                </a:lnTo>
                <a:lnTo>
                  <a:pt x="1590200" y="2771301"/>
                </a:lnTo>
                <a:lnTo>
                  <a:pt x="1590200" y="2519366"/>
                </a:lnTo>
                <a:close/>
              </a:path>
              <a:path w="6815455" h="7558405">
                <a:moveTo>
                  <a:pt x="1590200" y="2771301"/>
                </a:moveTo>
                <a:lnTo>
                  <a:pt x="1817370" y="2771301"/>
                </a:lnTo>
                <a:lnTo>
                  <a:pt x="1817370" y="3023240"/>
                </a:lnTo>
                <a:lnTo>
                  <a:pt x="1590200" y="3023240"/>
                </a:lnTo>
                <a:lnTo>
                  <a:pt x="1590200" y="2771301"/>
                </a:lnTo>
                <a:close/>
              </a:path>
              <a:path w="6815455" h="7558405">
                <a:moveTo>
                  <a:pt x="1590200" y="3023240"/>
                </a:moveTo>
                <a:lnTo>
                  <a:pt x="1817370" y="3023240"/>
                </a:lnTo>
                <a:lnTo>
                  <a:pt x="1817370" y="3275175"/>
                </a:lnTo>
                <a:lnTo>
                  <a:pt x="1590200" y="3275175"/>
                </a:lnTo>
                <a:lnTo>
                  <a:pt x="1590200" y="3023240"/>
                </a:lnTo>
                <a:close/>
              </a:path>
              <a:path w="6815455" h="7558405">
                <a:moveTo>
                  <a:pt x="1590200" y="3275175"/>
                </a:moveTo>
                <a:lnTo>
                  <a:pt x="1817370" y="3275175"/>
                </a:lnTo>
                <a:lnTo>
                  <a:pt x="1817370" y="3527111"/>
                </a:lnTo>
                <a:lnTo>
                  <a:pt x="1590200" y="3527111"/>
                </a:lnTo>
                <a:lnTo>
                  <a:pt x="1590200" y="3275175"/>
                </a:lnTo>
                <a:close/>
              </a:path>
              <a:path w="6815455" h="7558405">
                <a:moveTo>
                  <a:pt x="1590200" y="3527111"/>
                </a:moveTo>
                <a:lnTo>
                  <a:pt x="1817370" y="3527111"/>
                </a:lnTo>
                <a:lnTo>
                  <a:pt x="1817370" y="3779050"/>
                </a:lnTo>
                <a:lnTo>
                  <a:pt x="1590200" y="3779050"/>
                </a:lnTo>
                <a:lnTo>
                  <a:pt x="1590200" y="3527111"/>
                </a:lnTo>
                <a:close/>
              </a:path>
              <a:path w="6815455" h="7558405">
                <a:moveTo>
                  <a:pt x="1590200" y="3779050"/>
                </a:moveTo>
                <a:lnTo>
                  <a:pt x="1817370" y="3779050"/>
                </a:lnTo>
                <a:lnTo>
                  <a:pt x="1817370" y="4030985"/>
                </a:lnTo>
                <a:lnTo>
                  <a:pt x="1590200" y="4030985"/>
                </a:lnTo>
                <a:lnTo>
                  <a:pt x="1590200" y="3779050"/>
                </a:lnTo>
                <a:close/>
              </a:path>
              <a:path w="6815455" h="7558405">
                <a:moveTo>
                  <a:pt x="1590200" y="4030985"/>
                </a:moveTo>
                <a:lnTo>
                  <a:pt x="1817370" y="4030985"/>
                </a:lnTo>
                <a:lnTo>
                  <a:pt x="1817370" y="4282920"/>
                </a:lnTo>
                <a:lnTo>
                  <a:pt x="1590200" y="4282920"/>
                </a:lnTo>
                <a:lnTo>
                  <a:pt x="1590200" y="4030985"/>
                </a:lnTo>
                <a:close/>
              </a:path>
              <a:path w="6815455" h="7558405">
                <a:moveTo>
                  <a:pt x="1590200" y="4282920"/>
                </a:moveTo>
                <a:lnTo>
                  <a:pt x="1817370" y="4282920"/>
                </a:lnTo>
                <a:lnTo>
                  <a:pt x="1817370" y="4534858"/>
                </a:lnTo>
                <a:lnTo>
                  <a:pt x="1590200" y="4534858"/>
                </a:lnTo>
                <a:lnTo>
                  <a:pt x="1590200" y="4282920"/>
                </a:lnTo>
                <a:close/>
              </a:path>
              <a:path w="6815455" h="7558405">
                <a:moveTo>
                  <a:pt x="1590200" y="4534858"/>
                </a:moveTo>
                <a:lnTo>
                  <a:pt x="1817370" y="4534858"/>
                </a:lnTo>
                <a:lnTo>
                  <a:pt x="1817370" y="4786793"/>
                </a:lnTo>
                <a:lnTo>
                  <a:pt x="1590200" y="4786793"/>
                </a:lnTo>
                <a:lnTo>
                  <a:pt x="1590200" y="4534858"/>
                </a:lnTo>
                <a:close/>
              </a:path>
              <a:path w="6815455" h="7558405">
                <a:moveTo>
                  <a:pt x="1590200" y="4786793"/>
                </a:moveTo>
                <a:lnTo>
                  <a:pt x="1817370" y="4786793"/>
                </a:lnTo>
                <a:lnTo>
                  <a:pt x="1817370" y="5038732"/>
                </a:lnTo>
                <a:lnTo>
                  <a:pt x="1590200" y="5038732"/>
                </a:lnTo>
                <a:lnTo>
                  <a:pt x="1590200" y="4786793"/>
                </a:lnTo>
                <a:close/>
              </a:path>
              <a:path w="6815455" h="7558405">
                <a:moveTo>
                  <a:pt x="1590200" y="5038732"/>
                </a:moveTo>
                <a:lnTo>
                  <a:pt x="1817370" y="5038732"/>
                </a:lnTo>
                <a:lnTo>
                  <a:pt x="1817370" y="5290667"/>
                </a:lnTo>
                <a:lnTo>
                  <a:pt x="1590200" y="5290667"/>
                </a:lnTo>
                <a:lnTo>
                  <a:pt x="1590200" y="5038732"/>
                </a:lnTo>
                <a:close/>
              </a:path>
              <a:path w="6815455" h="7558405">
                <a:moveTo>
                  <a:pt x="1590200" y="5290667"/>
                </a:moveTo>
                <a:lnTo>
                  <a:pt x="1817370" y="5290667"/>
                </a:lnTo>
                <a:lnTo>
                  <a:pt x="1817370" y="5542603"/>
                </a:lnTo>
                <a:lnTo>
                  <a:pt x="1590200" y="5542603"/>
                </a:lnTo>
                <a:lnTo>
                  <a:pt x="1590200" y="5290667"/>
                </a:lnTo>
                <a:close/>
              </a:path>
              <a:path w="6815455" h="7558405">
                <a:moveTo>
                  <a:pt x="1590200" y="5542603"/>
                </a:moveTo>
                <a:lnTo>
                  <a:pt x="1817370" y="5542603"/>
                </a:lnTo>
                <a:lnTo>
                  <a:pt x="1817370" y="5794542"/>
                </a:lnTo>
                <a:lnTo>
                  <a:pt x="1590200" y="5794542"/>
                </a:lnTo>
                <a:lnTo>
                  <a:pt x="1590200" y="5542603"/>
                </a:lnTo>
                <a:close/>
              </a:path>
              <a:path w="6815455" h="7558405">
                <a:moveTo>
                  <a:pt x="1590200" y="5794542"/>
                </a:moveTo>
                <a:lnTo>
                  <a:pt x="1817370" y="5794542"/>
                </a:lnTo>
                <a:lnTo>
                  <a:pt x="1817370" y="6046477"/>
                </a:lnTo>
                <a:lnTo>
                  <a:pt x="1590200" y="6046477"/>
                </a:lnTo>
                <a:lnTo>
                  <a:pt x="1590200" y="5794542"/>
                </a:lnTo>
                <a:close/>
              </a:path>
              <a:path w="6815455" h="7558405">
                <a:moveTo>
                  <a:pt x="1590200" y="6046477"/>
                </a:moveTo>
                <a:lnTo>
                  <a:pt x="1817370" y="6046477"/>
                </a:lnTo>
                <a:lnTo>
                  <a:pt x="1817370" y="6298412"/>
                </a:lnTo>
                <a:lnTo>
                  <a:pt x="1590200" y="6298412"/>
                </a:lnTo>
                <a:lnTo>
                  <a:pt x="1590200" y="6046477"/>
                </a:lnTo>
                <a:close/>
              </a:path>
              <a:path w="6815455" h="7558405">
                <a:moveTo>
                  <a:pt x="1590200" y="6298412"/>
                </a:moveTo>
                <a:lnTo>
                  <a:pt x="1817370" y="6298412"/>
                </a:lnTo>
                <a:lnTo>
                  <a:pt x="1817370" y="6550351"/>
                </a:lnTo>
                <a:lnTo>
                  <a:pt x="1590200" y="6550351"/>
                </a:lnTo>
                <a:lnTo>
                  <a:pt x="1590200" y="6298412"/>
                </a:lnTo>
                <a:close/>
              </a:path>
              <a:path w="6815455" h="7558405">
                <a:moveTo>
                  <a:pt x="1590200" y="6550351"/>
                </a:moveTo>
                <a:lnTo>
                  <a:pt x="1817370" y="6550351"/>
                </a:lnTo>
                <a:lnTo>
                  <a:pt x="1817370" y="6802286"/>
                </a:lnTo>
                <a:lnTo>
                  <a:pt x="1590200" y="6802286"/>
                </a:lnTo>
                <a:lnTo>
                  <a:pt x="1590200" y="6550351"/>
                </a:lnTo>
                <a:close/>
              </a:path>
              <a:path w="6815455" h="7558405">
                <a:moveTo>
                  <a:pt x="1590200" y="6802286"/>
                </a:moveTo>
                <a:lnTo>
                  <a:pt x="1817370" y="6802286"/>
                </a:lnTo>
                <a:lnTo>
                  <a:pt x="1817370" y="7054225"/>
                </a:lnTo>
                <a:lnTo>
                  <a:pt x="1590200" y="7054225"/>
                </a:lnTo>
                <a:lnTo>
                  <a:pt x="1590200" y="6802286"/>
                </a:lnTo>
                <a:close/>
              </a:path>
              <a:path w="6815455" h="7558405">
                <a:moveTo>
                  <a:pt x="1590200" y="7054225"/>
                </a:moveTo>
                <a:lnTo>
                  <a:pt x="1817370" y="7054225"/>
                </a:lnTo>
                <a:lnTo>
                  <a:pt x="1817370" y="7306160"/>
                </a:lnTo>
                <a:lnTo>
                  <a:pt x="1590200" y="7306160"/>
                </a:lnTo>
                <a:lnTo>
                  <a:pt x="1590200" y="7054225"/>
                </a:lnTo>
                <a:close/>
              </a:path>
              <a:path w="6815455" h="7558405">
                <a:moveTo>
                  <a:pt x="1590200" y="7306160"/>
                </a:moveTo>
                <a:lnTo>
                  <a:pt x="1817370" y="7306160"/>
                </a:lnTo>
                <a:lnTo>
                  <a:pt x="1817370" y="7558095"/>
                </a:lnTo>
                <a:lnTo>
                  <a:pt x="1590200" y="7558095"/>
                </a:lnTo>
                <a:lnTo>
                  <a:pt x="1590200" y="7306160"/>
                </a:lnTo>
                <a:close/>
              </a:path>
              <a:path w="6815455" h="7558405">
                <a:moveTo>
                  <a:pt x="1817370" y="0"/>
                </a:moveTo>
                <a:lnTo>
                  <a:pt x="2044545" y="0"/>
                </a:lnTo>
                <a:lnTo>
                  <a:pt x="2044545" y="251934"/>
                </a:lnTo>
                <a:lnTo>
                  <a:pt x="1817370" y="251934"/>
                </a:lnTo>
                <a:lnTo>
                  <a:pt x="1817370" y="0"/>
                </a:lnTo>
                <a:close/>
              </a:path>
              <a:path w="6815455" h="7558405">
                <a:moveTo>
                  <a:pt x="1817370" y="251934"/>
                </a:moveTo>
                <a:lnTo>
                  <a:pt x="2044545" y="251934"/>
                </a:lnTo>
                <a:lnTo>
                  <a:pt x="2044545" y="503873"/>
                </a:lnTo>
                <a:lnTo>
                  <a:pt x="1817370" y="503873"/>
                </a:lnTo>
                <a:lnTo>
                  <a:pt x="1817370" y="251934"/>
                </a:lnTo>
                <a:close/>
              </a:path>
              <a:path w="6815455" h="7558405">
                <a:moveTo>
                  <a:pt x="1817370" y="503873"/>
                </a:moveTo>
                <a:lnTo>
                  <a:pt x="2044545" y="503873"/>
                </a:lnTo>
                <a:lnTo>
                  <a:pt x="2044545" y="755808"/>
                </a:lnTo>
                <a:lnTo>
                  <a:pt x="1817370" y="755808"/>
                </a:lnTo>
                <a:lnTo>
                  <a:pt x="1817370" y="503873"/>
                </a:lnTo>
                <a:close/>
              </a:path>
              <a:path w="6815455" h="7558405">
                <a:moveTo>
                  <a:pt x="1817370" y="755808"/>
                </a:moveTo>
                <a:lnTo>
                  <a:pt x="2044545" y="755808"/>
                </a:lnTo>
                <a:lnTo>
                  <a:pt x="2044545" y="1007747"/>
                </a:lnTo>
                <a:lnTo>
                  <a:pt x="1817370" y="1007747"/>
                </a:lnTo>
                <a:lnTo>
                  <a:pt x="1817370" y="755808"/>
                </a:lnTo>
                <a:close/>
              </a:path>
              <a:path w="6815455" h="7558405">
                <a:moveTo>
                  <a:pt x="1817370" y="1007747"/>
                </a:moveTo>
                <a:lnTo>
                  <a:pt x="2044545" y="1007747"/>
                </a:lnTo>
                <a:lnTo>
                  <a:pt x="2044545" y="1259683"/>
                </a:lnTo>
                <a:lnTo>
                  <a:pt x="1817370" y="1259683"/>
                </a:lnTo>
                <a:lnTo>
                  <a:pt x="1817370" y="1007747"/>
                </a:lnTo>
                <a:close/>
              </a:path>
              <a:path w="6815455" h="7558405">
                <a:moveTo>
                  <a:pt x="1817370" y="1259683"/>
                </a:moveTo>
                <a:lnTo>
                  <a:pt x="2044545" y="1259683"/>
                </a:lnTo>
                <a:lnTo>
                  <a:pt x="2044545" y="1511618"/>
                </a:lnTo>
                <a:lnTo>
                  <a:pt x="1817370" y="1511618"/>
                </a:lnTo>
                <a:lnTo>
                  <a:pt x="1817370" y="1259683"/>
                </a:lnTo>
                <a:close/>
              </a:path>
              <a:path w="6815455" h="7558405">
                <a:moveTo>
                  <a:pt x="1817370" y="1511618"/>
                </a:moveTo>
                <a:lnTo>
                  <a:pt x="2044545" y="1511618"/>
                </a:lnTo>
                <a:lnTo>
                  <a:pt x="2044545" y="1763557"/>
                </a:lnTo>
                <a:lnTo>
                  <a:pt x="1817370" y="1763557"/>
                </a:lnTo>
                <a:lnTo>
                  <a:pt x="1817370" y="1511618"/>
                </a:lnTo>
                <a:close/>
              </a:path>
              <a:path w="6815455" h="7558405">
                <a:moveTo>
                  <a:pt x="1817370" y="1763557"/>
                </a:moveTo>
                <a:lnTo>
                  <a:pt x="2044545" y="1763557"/>
                </a:lnTo>
                <a:lnTo>
                  <a:pt x="2044545" y="2015492"/>
                </a:lnTo>
                <a:lnTo>
                  <a:pt x="1817370" y="2015492"/>
                </a:lnTo>
                <a:lnTo>
                  <a:pt x="1817370" y="1763557"/>
                </a:lnTo>
                <a:close/>
              </a:path>
              <a:path w="6815455" h="7558405">
                <a:moveTo>
                  <a:pt x="1817370" y="2015492"/>
                </a:moveTo>
                <a:lnTo>
                  <a:pt x="2044545" y="2015492"/>
                </a:lnTo>
                <a:lnTo>
                  <a:pt x="2044545" y="2267427"/>
                </a:lnTo>
                <a:lnTo>
                  <a:pt x="1817370" y="2267427"/>
                </a:lnTo>
                <a:lnTo>
                  <a:pt x="1817370" y="2015492"/>
                </a:lnTo>
                <a:close/>
              </a:path>
              <a:path w="6815455" h="7558405">
                <a:moveTo>
                  <a:pt x="1817370" y="2267427"/>
                </a:moveTo>
                <a:lnTo>
                  <a:pt x="2044545" y="2267427"/>
                </a:lnTo>
                <a:lnTo>
                  <a:pt x="2044545" y="2519366"/>
                </a:lnTo>
                <a:lnTo>
                  <a:pt x="1817370" y="2519366"/>
                </a:lnTo>
                <a:lnTo>
                  <a:pt x="1817370" y="2267427"/>
                </a:lnTo>
                <a:close/>
              </a:path>
              <a:path w="6815455" h="7558405">
                <a:moveTo>
                  <a:pt x="1817370" y="2519366"/>
                </a:moveTo>
                <a:lnTo>
                  <a:pt x="2044545" y="2519366"/>
                </a:lnTo>
                <a:lnTo>
                  <a:pt x="2044545" y="2771301"/>
                </a:lnTo>
                <a:lnTo>
                  <a:pt x="1817370" y="2771301"/>
                </a:lnTo>
                <a:lnTo>
                  <a:pt x="1817370" y="2519366"/>
                </a:lnTo>
                <a:close/>
              </a:path>
              <a:path w="6815455" h="7558405">
                <a:moveTo>
                  <a:pt x="1817370" y="2771301"/>
                </a:moveTo>
                <a:lnTo>
                  <a:pt x="2044545" y="2771301"/>
                </a:lnTo>
                <a:lnTo>
                  <a:pt x="2044545" y="3023240"/>
                </a:lnTo>
                <a:lnTo>
                  <a:pt x="1817370" y="3023240"/>
                </a:lnTo>
                <a:lnTo>
                  <a:pt x="1817370" y="2771301"/>
                </a:lnTo>
                <a:close/>
              </a:path>
              <a:path w="6815455" h="7558405">
                <a:moveTo>
                  <a:pt x="1817370" y="3023240"/>
                </a:moveTo>
                <a:lnTo>
                  <a:pt x="2044545" y="3023240"/>
                </a:lnTo>
                <a:lnTo>
                  <a:pt x="2044545" y="3275175"/>
                </a:lnTo>
                <a:lnTo>
                  <a:pt x="1817370" y="3275175"/>
                </a:lnTo>
                <a:lnTo>
                  <a:pt x="1817370" y="3023240"/>
                </a:lnTo>
                <a:close/>
              </a:path>
              <a:path w="6815455" h="7558405">
                <a:moveTo>
                  <a:pt x="1817370" y="3275175"/>
                </a:moveTo>
                <a:lnTo>
                  <a:pt x="2044545" y="3275175"/>
                </a:lnTo>
                <a:lnTo>
                  <a:pt x="2044545" y="3527111"/>
                </a:lnTo>
                <a:lnTo>
                  <a:pt x="1817370" y="3527111"/>
                </a:lnTo>
                <a:lnTo>
                  <a:pt x="1817370" y="3275175"/>
                </a:lnTo>
                <a:close/>
              </a:path>
              <a:path w="6815455" h="7558405">
                <a:moveTo>
                  <a:pt x="1817370" y="3527111"/>
                </a:moveTo>
                <a:lnTo>
                  <a:pt x="2044545" y="3527111"/>
                </a:lnTo>
                <a:lnTo>
                  <a:pt x="2044545" y="3779050"/>
                </a:lnTo>
                <a:lnTo>
                  <a:pt x="1817370" y="3779050"/>
                </a:lnTo>
                <a:lnTo>
                  <a:pt x="1817370" y="3527111"/>
                </a:lnTo>
                <a:close/>
              </a:path>
              <a:path w="6815455" h="7558405">
                <a:moveTo>
                  <a:pt x="1817370" y="3779050"/>
                </a:moveTo>
                <a:lnTo>
                  <a:pt x="2044545" y="3779050"/>
                </a:lnTo>
                <a:lnTo>
                  <a:pt x="2044545" y="4030985"/>
                </a:lnTo>
                <a:lnTo>
                  <a:pt x="1817370" y="4030985"/>
                </a:lnTo>
                <a:lnTo>
                  <a:pt x="1817370" y="3779050"/>
                </a:lnTo>
                <a:close/>
              </a:path>
              <a:path w="6815455" h="7558405">
                <a:moveTo>
                  <a:pt x="1817370" y="4030985"/>
                </a:moveTo>
                <a:lnTo>
                  <a:pt x="2044545" y="4030985"/>
                </a:lnTo>
                <a:lnTo>
                  <a:pt x="2044545" y="4282920"/>
                </a:lnTo>
                <a:lnTo>
                  <a:pt x="1817370" y="4282920"/>
                </a:lnTo>
                <a:lnTo>
                  <a:pt x="1817370" y="4030985"/>
                </a:lnTo>
                <a:close/>
              </a:path>
              <a:path w="6815455" h="7558405">
                <a:moveTo>
                  <a:pt x="1817370" y="4282920"/>
                </a:moveTo>
                <a:lnTo>
                  <a:pt x="2044545" y="4282920"/>
                </a:lnTo>
                <a:lnTo>
                  <a:pt x="2044545" y="4534858"/>
                </a:lnTo>
                <a:lnTo>
                  <a:pt x="1817370" y="4534858"/>
                </a:lnTo>
                <a:lnTo>
                  <a:pt x="1817370" y="4282920"/>
                </a:lnTo>
                <a:close/>
              </a:path>
              <a:path w="6815455" h="7558405">
                <a:moveTo>
                  <a:pt x="1817370" y="4534858"/>
                </a:moveTo>
                <a:lnTo>
                  <a:pt x="2044545" y="4534858"/>
                </a:lnTo>
                <a:lnTo>
                  <a:pt x="2044545" y="4786793"/>
                </a:lnTo>
                <a:lnTo>
                  <a:pt x="1817370" y="4786793"/>
                </a:lnTo>
                <a:lnTo>
                  <a:pt x="1817370" y="4534858"/>
                </a:lnTo>
                <a:close/>
              </a:path>
              <a:path w="6815455" h="7558405">
                <a:moveTo>
                  <a:pt x="1817370" y="4786793"/>
                </a:moveTo>
                <a:lnTo>
                  <a:pt x="2044545" y="4786793"/>
                </a:lnTo>
                <a:lnTo>
                  <a:pt x="2044545" y="5038732"/>
                </a:lnTo>
                <a:lnTo>
                  <a:pt x="1817370" y="5038732"/>
                </a:lnTo>
                <a:lnTo>
                  <a:pt x="1817370" y="4786793"/>
                </a:lnTo>
                <a:close/>
              </a:path>
              <a:path w="6815455" h="7558405">
                <a:moveTo>
                  <a:pt x="1817370" y="5038732"/>
                </a:moveTo>
                <a:lnTo>
                  <a:pt x="2044545" y="5038732"/>
                </a:lnTo>
                <a:lnTo>
                  <a:pt x="2044545" y="5290667"/>
                </a:lnTo>
                <a:lnTo>
                  <a:pt x="1817370" y="5290667"/>
                </a:lnTo>
                <a:lnTo>
                  <a:pt x="1817370" y="5038732"/>
                </a:lnTo>
                <a:close/>
              </a:path>
              <a:path w="6815455" h="7558405">
                <a:moveTo>
                  <a:pt x="1817370" y="5290667"/>
                </a:moveTo>
                <a:lnTo>
                  <a:pt x="2044545" y="5290667"/>
                </a:lnTo>
                <a:lnTo>
                  <a:pt x="2044545" y="5542603"/>
                </a:lnTo>
                <a:lnTo>
                  <a:pt x="1817370" y="5542603"/>
                </a:lnTo>
                <a:lnTo>
                  <a:pt x="1817370" y="5290667"/>
                </a:lnTo>
                <a:close/>
              </a:path>
              <a:path w="6815455" h="7558405">
                <a:moveTo>
                  <a:pt x="1817370" y="5542603"/>
                </a:moveTo>
                <a:lnTo>
                  <a:pt x="2044545" y="5542603"/>
                </a:lnTo>
                <a:lnTo>
                  <a:pt x="2044545" y="5794542"/>
                </a:lnTo>
                <a:lnTo>
                  <a:pt x="1817370" y="5794542"/>
                </a:lnTo>
                <a:lnTo>
                  <a:pt x="1817370" y="5542603"/>
                </a:lnTo>
                <a:close/>
              </a:path>
              <a:path w="6815455" h="7558405">
                <a:moveTo>
                  <a:pt x="1817370" y="5794542"/>
                </a:moveTo>
                <a:lnTo>
                  <a:pt x="2044545" y="5794542"/>
                </a:lnTo>
                <a:lnTo>
                  <a:pt x="2044545" y="6046477"/>
                </a:lnTo>
                <a:lnTo>
                  <a:pt x="1817370" y="6046477"/>
                </a:lnTo>
                <a:lnTo>
                  <a:pt x="1817370" y="5794542"/>
                </a:lnTo>
                <a:close/>
              </a:path>
              <a:path w="6815455" h="7558405">
                <a:moveTo>
                  <a:pt x="1817370" y="6046477"/>
                </a:moveTo>
                <a:lnTo>
                  <a:pt x="2044545" y="6046477"/>
                </a:lnTo>
                <a:lnTo>
                  <a:pt x="2044545" y="6298412"/>
                </a:lnTo>
                <a:lnTo>
                  <a:pt x="1817370" y="6298412"/>
                </a:lnTo>
                <a:lnTo>
                  <a:pt x="1817370" y="6046477"/>
                </a:lnTo>
                <a:close/>
              </a:path>
              <a:path w="6815455" h="7558405">
                <a:moveTo>
                  <a:pt x="1817370" y="6298412"/>
                </a:moveTo>
                <a:lnTo>
                  <a:pt x="2044545" y="6298412"/>
                </a:lnTo>
                <a:lnTo>
                  <a:pt x="2044545" y="6550351"/>
                </a:lnTo>
                <a:lnTo>
                  <a:pt x="1817370" y="6550351"/>
                </a:lnTo>
                <a:lnTo>
                  <a:pt x="1817370" y="6298412"/>
                </a:lnTo>
                <a:close/>
              </a:path>
              <a:path w="6815455" h="7558405">
                <a:moveTo>
                  <a:pt x="1817370" y="6550351"/>
                </a:moveTo>
                <a:lnTo>
                  <a:pt x="2044545" y="6550351"/>
                </a:lnTo>
                <a:lnTo>
                  <a:pt x="2044545" y="6802286"/>
                </a:lnTo>
                <a:lnTo>
                  <a:pt x="1817370" y="6802286"/>
                </a:lnTo>
                <a:lnTo>
                  <a:pt x="1817370" y="6550351"/>
                </a:lnTo>
                <a:close/>
              </a:path>
              <a:path w="6815455" h="7558405">
                <a:moveTo>
                  <a:pt x="1817370" y="6802286"/>
                </a:moveTo>
                <a:lnTo>
                  <a:pt x="2044545" y="6802286"/>
                </a:lnTo>
                <a:lnTo>
                  <a:pt x="2044545" y="7054225"/>
                </a:lnTo>
                <a:lnTo>
                  <a:pt x="1817370" y="7054225"/>
                </a:lnTo>
                <a:lnTo>
                  <a:pt x="1817370" y="6802286"/>
                </a:lnTo>
                <a:close/>
              </a:path>
              <a:path w="6815455" h="7558405">
                <a:moveTo>
                  <a:pt x="1817370" y="7054225"/>
                </a:moveTo>
                <a:lnTo>
                  <a:pt x="2044545" y="7054225"/>
                </a:lnTo>
                <a:lnTo>
                  <a:pt x="2044545" y="7306160"/>
                </a:lnTo>
                <a:lnTo>
                  <a:pt x="1817370" y="7306160"/>
                </a:lnTo>
                <a:lnTo>
                  <a:pt x="1817370" y="7054225"/>
                </a:lnTo>
                <a:close/>
              </a:path>
              <a:path w="6815455" h="7558405">
                <a:moveTo>
                  <a:pt x="1817370" y="7306160"/>
                </a:moveTo>
                <a:lnTo>
                  <a:pt x="2044545" y="7306160"/>
                </a:lnTo>
                <a:lnTo>
                  <a:pt x="2044545" y="7558095"/>
                </a:lnTo>
                <a:lnTo>
                  <a:pt x="1817370" y="7558095"/>
                </a:lnTo>
                <a:lnTo>
                  <a:pt x="1817370" y="7306160"/>
                </a:lnTo>
                <a:close/>
              </a:path>
              <a:path w="6815455" h="7558405">
                <a:moveTo>
                  <a:pt x="2044545" y="0"/>
                </a:moveTo>
                <a:lnTo>
                  <a:pt x="2271716" y="0"/>
                </a:lnTo>
                <a:lnTo>
                  <a:pt x="2271716" y="251934"/>
                </a:lnTo>
                <a:lnTo>
                  <a:pt x="2044545" y="251934"/>
                </a:lnTo>
                <a:lnTo>
                  <a:pt x="2044545" y="0"/>
                </a:lnTo>
                <a:close/>
              </a:path>
              <a:path w="6815455" h="7558405">
                <a:moveTo>
                  <a:pt x="2044545" y="251934"/>
                </a:moveTo>
                <a:lnTo>
                  <a:pt x="2271716" y="251934"/>
                </a:lnTo>
                <a:lnTo>
                  <a:pt x="2271716" y="503873"/>
                </a:lnTo>
                <a:lnTo>
                  <a:pt x="2044545" y="503873"/>
                </a:lnTo>
                <a:lnTo>
                  <a:pt x="2044545" y="251934"/>
                </a:lnTo>
                <a:close/>
              </a:path>
              <a:path w="6815455" h="7558405">
                <a:moveTo>
                  <a:pt x="2044545" y="503873"/>
                </a:moveTo>
                <a:lnTo>
                  <a:pt x="2271716" y="503873"/>
                </a:lnTo>
                <a:lnTo>
                  <a:pt x="2271716" y="755808"/>
                </a:lnTo>
                <a:lnTo>
                  <a:pt x="2044545" y="755808"/>
                </a:lnTo>
                <a:lnTo>
                  <a:pt x="2044545" y="503873"/>
                </a:lnTo>
                <a:close/>
              </a:path>
              <a:path w="6815455" h="7558405">
                <a:moveTo>
                  <a:pt x="2044545" y="755808"/>
                </a:moveTo>
                <a:lnTo>
                  <a:pt x="2271716" y="755808"/>
                </a:lnTo>
                <a:lnTo>
                  <a:pt x="2271716" y="1007747"/>
                </a:lnTo>
                <a:lnTo>
                  <a:pt x="2044545" y="1007747"/>
                </a:lnTo>
                <a:lnTo>
                  <a:pt x="2044545" y="755808"/>
                </a:lnTo>
                <a:close/>
              </a:path>
              <a:path w="6815455" h="7558405">
                <a:moveTo>
                  <a:pt x="2044545" y="1007747"/>
                </a:moveTo>
                <a:lnTo>
                  <a:pt x="2271716" y="1007747"/>
                </a:lnTo>
                <a:lnTo>
                  <a:pt x="2271716" y="1259683"/>
                </a:lnTo>
                <a:lnTo>
                  <a:pt x="2044545" y="1259683"/>
                </a:lnTo>
                <a:lnTo>
                  <a:pt x="2044545" y="1007747"/>
                </a:lnTo>
                <a:close/>
              </a:path>
              <a:path w="6815455" h="7558405">
                <a:moveTo>
                  <a:pt x="2044545" y="1259683"/>
                </a:moveTo>
                <a:lnTo>
                  <a:pt x="2271716" y="1259683"/>
                </a:lnTo>
                <a:lnTo>
                  <a:pt x="2271716" y="1511618"/>
                </a:lnTo>
                <a:lnTo>
                  <a:pt x="2044545" y="1511618"/>
                </a:lnTo>
                <a:lnTo>
                  <a:pt x="2044545" y="1259683"/>
                </a:lnTo>
                <a:close/>
              </a:path>
              <a:path w="6815455" h="7558405">
                <a:moveTo>
                  <a:pt x="2044545" y="1511618"/>
                </a:moveTo>
                <a:lnTo>
                  <a:pt x="2271716" y="1511618"/>
                </a:lnTo>
                <a:lnTo>
                  <a:pt x="2271716" y="1763557"/>
                </a:lnTo>
                <a:lnTo>
                  <a:pt x="2044545" y="1763557"/>
                </a:lnTo>
                <a:lnTo>
                  <a:pt x="2044545" y="1511618"/>
                </a:lnTo>
                <a:close/>
              </a:path>
              <a:path w="6815455" h="7558405">
                <a:moveTo>
                  <a:pt x="2044545" y="1763557"/>
                </a:moveTo>
                <a:lnTo>
                  <a:pt x="2271716" y="1763557"/>
                </a:lnTo>
                <a:lnTo>
                  <a:pt x="2271716" y="2015492"/>
                </a:lnTo>
                <a:lnTo>
                  <a:pt x="2044545" y="2015492"/>
                </a:lnTo>
                <a:lnTo>
                  <a:pt x="2044545" y="1763557"/>
                </a:lnTo>
                <a:close/>
              </a:path>
              <a:path w="6815455" h="7558405">
                <a:moveTo>
                  <a:pt x="2044545" y="2015492"/>
                </a:moveTo>
                <a:lnTo>
                  <a:pt x="2271716" y="2015492"/>
                </a:lnTo>
                <a:lnTo>
                  <a:pt x="2271716" y="2267427"/>
                </a:lnTo>
                <a:lnTo>
                  <a:pt x="2044545" y="2267427"/>
                </a:lnTo>
                <a:lnTo>
                  <a:pt x="2044545" y="2015492"/>
                </a:lnTo>
                <a:close/>
              </a:path>
              <a:path w="6815455" h="7558405">
                <a:moveTo>
                  <a:pt x="2044545" y="2267427"/>
                </a:moveTo>
                <a:lnTo>
                  <a:pt x="2271716" y="2267427"/>
                </a:lnTo>
                <a:lnTo>
                  <a:pt x="2271716" y="2519366"/>
                </a:lnTo>
                <a:lnTo>
                  <a:pt x="2044545" y="2519366"/>
                </a:lnTo>
                <a:lnTo>
                  <a:pt x="2044545" y="2267427"/>
                </a:lnTo>
                <a:close/>
              </a:path>
              <a:path w="6815455" h="7558405">
                <a:moveTo>
                  <a:pt x="2044545" y="2519366"/>
                </a:moveTo>
                <a:lnTo>
                  <a:pt x="2271716" y="2519366"/>
                </a:lnTo>
                <a:lnTo>
                  <a:pt x="2271716" y="2771301"/>
                </a:lnTo>
                <a:lnTo>
                  <a:pt x="2044545" y="2771301"/>
                </a:lnTo>
                <a:lnTo>
                  <a:pt x="2044545" y="2519366"/>
                </a:lnTo>
                <a:close/>
              </a:path>
              <a:path w="6815455" h="7558405">
                <a:moveTo>
                  <a:pt x="2044545" y="2771301"/>
                </a:moveTo>
                <a:lnTo>
                  <a:pt x="2271716" y="2771301"/>
                </a:lnTo>
                <a:lnTo>
                  <a:pt x="2271716" y="3023240"/>
                </a:lnTo>
                <a:lnTo>
                  <a:pt x="2044545" y="3023240"/>
                </a:lnTo>
                <a:lnTo>
                  <a:pt x="2044545" y="2771301"/>
                </a:lnTo>
                <a:close/>
              </a:path>
              <a:path w="6815455" h="7558405">
                <a:moveTo>
                  <a:pt x="2044545" y="3023240"/>
                </a:moveTo>
                <a:lnTo>
                  <a:pt x="2271716" y="3023240"/>
                </a:lnTo>
                <a:lnTo>
                  <a:pt x="2271716" y="3275175"/>
                </a:lnTo>
                <a:lnTo>
                  <a:pt x="2044545" y="3275175"/>
                </a:lnTo>
                <a:lnTo>
                  <a:pt x="2044545" y="3023240"/>
                </a:lnTo>
                <a:close/>
              </a:path>
              <a:path w="6815455" h="7558405">
                <a:moveTo>
                  <a:pt x="2044545" y="3275175"/>
                </a:moveTo>
                <a:lnTo>
                  <a:pt x="2271716" y="3275175"/>
                </a:lnTo>
                <a:lnTo>
                  <a:pt x="2271716" y="3527111"/>
                </a:lnTo>
                <a:lnTo>
                  <a:pt x="2044545" y="3527111"/>
                </a:lnTo>
                <a:lnTo>
                  <a:pt x="2044545" y="3275175"/>
                </a:lnTo>
                <a:close/>
              </a:path>
              <a:path w="6815455" h="7558405">
                <a:moveTo>
                  <a:pt x="2044545" y="3527111"/>
                </a:moveTo>
                <a:lnTo>
                  <a:pt x="2271716" y="3527111"/>
                </a:lnTo>
                <a:lnTo>
                  <a:pt x="2271716" y="3779050"/>
                </a:lnTo>
                <a:lnTo>
                  <a:pt x="2044545" y="3779050"/>
                </a:lnTo>
                <a:lnTo>
                  <a:pt x="2044545" y="3527111"/>
                </a:lnTo>
                <a:close/>
              </a:path>
              <a:path w="6815455" h="7558405">
                <a:moveTo>
                  <a:pt x="2044545" y="3779050"/>
                </a:moveTo>
                <a:lnTo>
                  <a:pt x="2271716" y="3779050"/>
                </a:lnTo>
                <a:lnTo>
                  <a:pt x="2271716" y="4030985"/>
                </a:lnTo>
                <a:lnTo>
                  <a:pt x="2044545" y="4030985"/>
                </a:lnTo>
                <a:lnTo>
                  <a:pt x="2044545" y="3779050"/>
                </a:lnTo>
                <a:close/>
              </a:path>
              <a:path w="6815455" h="7558405">
                <a:moveTo>
                  <a:pt x="2044545" y="4030985"/>
                </a:moveTo>
                <a:lnTo>
                  <a:pt x="2271716" y="4030985"/>
                </a:lnTo>
                <a:lnTo>
                  <a:pt x="2271716" y="4282920"/>
                </a:lnTo>
                <a:lnTo>
                  <a:pt x="2044545" y="4282920"/>
                </a:lnTo>
                <a:lnTo>
                  <a:pt x="2044545" y="4030985"/>
                </a:lnTo>
                <a:close/>
              </a:path>
              <a:path w="6815455" h="7558405">
                <a:moveTo>
                  <a:pt x="2044545" y="4282920"/>
                </a:moveTo>
                <a:lnTo>
                  <a:pt x="2271716" y="4282920"/>
                </a:lnTo>
                <a:lnTo>
                  <a:pt x="2271716" y="4534858"/>
                </a:lnTo>
                <a:lnTo>
                  <a:pt x="2044545" y="4534858"/>
                </a:lnTo>
                <a:lnTo>
                  <a:pt x="2044545" y="4282920"/>
                </a:lnTo>
                <a:close/>
              </a:path>
              <a:path w="6815455" h="7558405">
                <a:moveTo>
                  <a:pt x="2044545" y="4534858"/>
                </a:moveTo>
                <a:lnTo>
                  <a:pt x="2271716" y="4534858"/>
                </a:lnTo>
                <a:lnTo>
                  <a:pt x="2271716" y="4786793"/>
                </a:lnTo>
                <a:lnTo>
                  <a:pt x="2044545" y="4786793"/>
                </a:lnTo>
                <a:lnTo>
                  <a:pt x="2044545" y="4534858"/>
                </a:lnTo>
                <a:close/>
              </a:path>
              <a:path w="6815455" h="7558405">
                <a:moveTo>
                  <a:pt x="2044545" y="4786793"/>
                </a:moveTo>
                <a:lnTo>
                  <a:pt x="2271716" y="4786793"/>
                </a:lnTo>
                <a:lnTo>
                  <a:pt x="2271716" y="5038732"/>
                </a:lnTo>
                <a:lnTo>
                  <a:pt x="2044545" y="5038732"/>
                </a:lnTo>
                <a:lnTo>
                  <a:pt x="2044545" y="4786793"/>
                </a:lnTo>
                <a:close/>
              </a:path>
              <a:path w="6815455" h="7558405">
                <a:moveTo>
                  <a:pt x="2044545" y="5038732"/>
                </a:moveTo>
                <a:lnTo>
                  <a:pt x="2271716" y="5038732"/>
                </a:lnTo>
                <a:lnTo>
                  <a:pt x="2271716" y="5290667"/>
                </a:lnTo>
                <a:lnTo>
                  <a:pt x="2044545" y="5290667"/>
                </a:lnTo>
                <a:lnTo>
                  <a:pt x="2044545" y="5038732"/>
                </a:lnTo>
                <a:close/>
              </a:path>
              <a:path w="6815455" h="7558405">
                <a:moveTo>
                  <a:pt x="2044545" y="5290667"/>
                </a:moveTo>
                <a:lnTo>
                  <a:pt x="2271716" y="5290667"/>
                </a:lnTo>
                <a:lnTo>
                  <a:pt x="2271716" y="5542603"/>
                </a:lnTo>
                <a:lnTo>
                  <a:pt x="2044545" y="5542603"/>
                </a:lnTo>
                <a:lnTo>
                  <a:pt x="2044545" y="5290667"/>
                </a:lnTo>
                <a:close/>
              </a:path>
              <a:path w="6815455" h="7558405">
                <a:moveTo>
                  <a:pt x="2044545" y="5542603"/>
                </a:moveTo>
                <a:lnTo>
                  <a:pt x="2271716" y="5542603"/>
                </a:lnTo>
                <a:lnTo>
                  <a:pt x="2271716" y="5794542"/>
                </a:lnTo>
                <a:lnTo>
                  <a:pt x="2044545" y="5794542"/>
                </a:lnTo>
                <a:lnTo>
                  <a:pt x="2044545" y="5542603"/>
                </a:lnTo>
                <a:close/>
              </a:path>
              <a:path w="6815455" h="7558405">
                <a:moveTo>
                  <a:pt x="2044545" y="5794542"/>
                </a:moveTo>
                <a:lnTo>
                  <a:pt x="2271716" y="5794542"/>
                </a:lnTo>
                <a:lnTo>
                  <a:pt x="2271716" y="6046477"/>
                </a:lnTo>
                <a:lnTo>
                  <a:pt x="2044545" y="6046477"/>
                </a:lnTo>
                <a:lnTo>
                  <a:pt x="2044545" y="5794542"/>
                </a:lnTo>
                <a:close/>
              </a:path>
              <a:path w="6815455" h="7558405">
                <a:moveTo>
                  <a:pt x="2044545" y="6046477"/>
                </a:moveTo>
                <a:lnTo>
                  <a:pt x="2271716" y="6046477"/>
                </a:lnTo>
                <a:lnTo>
                  <a:pt x="2271716" y="6298412"/>
                </a:lnTo>
                <a:lnTo>
                  <a:pt x="2044545" y="6298412"/>
                </a:lnTo>
                <a:lnTo>
                  <a:pt x="2044545" y="6046477"/>
                </a:lnTo>
                <a:close/>
              </a:path>
              <a:path w="6815455" h="7558405">
                <a:moveTo>
                  <a:pt x="2044545" y="6298412"/>
                </a:moveTo>
                <a:lnTo>
                  <a:pt x="2271716" y="6298412"/>
                </a:lnTo>
                <a:lnTo>
                  <a:pt x="2271716" y="6550351"/>
                </a:lnTo>
                <a:lnTo>
                  <a:pt x="2044545" y="6550351"/>
                </a:lnTo>
                <a:lnTo>
                  <a:pt x="2044545" y="6298412"/>
                </a:lnTo>
                <a:close/>
              </a:path>
              <a:path w="6815455" h="7558405">
                <a:moveTo>
                  <a:pt x="2044545" y="6550351"/>
                </a:moveTo>
                <a:lnTo>
                  <a:pt x="2271716" y="6550351"/>
                </a:lnTo>
                <a:lnTo>
                  <a:pt x="2271716" y="6802286"/>
                </a:lnTo>
                <a:lnTo>
                  <a:pt x="2044545" y="6802286"/>
                </a:lnTo>
                <a:lnTo>
                  <a:pt x="2044545" y="6550351"/>
                </a:lnTo>
                <a:close/>
              </a:path>
              <a:path w="6815455" h="7558405">
                <a:moveTo>
                  <a:pt x="2044545" y="6802286"/>
                </a:moveTo>
                <a:lnTo>
                  <a:pt x="2271716" y="6802286"/>
                </a:lnTo>
                <a:lnTo>
                  <a:pt x="2271716" y="7054225"/>
                </a:lnTo>
                <a:lnTo>
                  <a:pt x="2044545" y="7054225"/>
                </a:lnTo>
                <a:lnTo>
                  <a:pt x="2044545" y="6802286"/>
                </a:lnTo>
                <a:close/>
              </a:path>
              <a:path w="6815455" h="7558405">
                <a:moveTo>
                  <a:pt x="2044545" y="7054225"/>
                </a:moveTo>
                <a:lnTo>
                  <a:pt x="2271716" y="7054225"/>
                </a:lnTo>
                <a:lnTo>
                  <a:pt x="2271716" y="7306160"/>
                </a:lnTo>
                <a:lnTo>
                  <a:pt x="2044545" y="7306160"/>
                </a:lnTo>
                <a:lnTo>
                  <a:pt x="2044545" y="7054225"/>
                </a:lnTo>
                <a:close/>
              </a:path>
              <a:path w="6815455" h="7558405">
                <a:moveTo>
                  <a:pt x="2044545" y="7306160"/>
                </a:moveTo>
                <a:lnTo>
                  <a:pt x="2271716" y="7306160"/>
                </a:lnTo>
                <a:lnTo>
                  <a:pt x="2271716" y="7558095"/>
                </a:lnTo>
                <a:lnTo>
                  <a:pt x="2044545" y="7558095"/>
                </a:lnTo>
                <a:lnTo>
                  <a:pt x="2044545" y="7306160"/>
                </a:lnTo>
                <a:close/>
              </a:path>
              <a:path w="6815455" h="7558405">
                <a:moveTo>
                  <a:pt x="2271716" y="0"/>
                </a:moveTo>
                <a:lnTo>
                  <a:pt x="2498886" y="0"/>
                </a:lnTo>
                <a:lnTo>
                  <a:pt x="2498886" y="251934"/>
                </a:lnTo>
                <a:lnTo>
                  <a:pt x="2271716" y="251934"/>
                </a:lnTo>
                <a:lnTo>
                  <a:pt x="2271716" y="0"/>
                </a:lnTo>
                <a:close/>
              </a:path>
              <a:path w="6815455" h="7558405">
                <a:moveTo>
                  <a:pt x="2271716" y="251934"/>
                </a:moveTo>
                <a:lnTo>
                  <a:pt x="2498886" y="251934"/>
                </a:lnTo>
                <a:lnTo>
                  <a:pt x="2498886" y="503873"/>
                </a:lnTo>
                <a:lnTo>
                  <a:pt x="2271716" y="503873"/>
                </a:lnTo>
                <a:lnTo>
                  <a:pt x="2271716" y="251934"/>
                </a:lnTo>
                <a:close/>
              </a:path>
              <a:path w="6815455" h="7558405">
                <a:moveTo>
                  <a:pt x="2271716" y="503873"/>
                </a:moveTo>
                <a:lnTo>
                  <a:pt x="2498886" y="503873"/>
                </a:lnTo>
                <a:lnTo>
                  <a:pt x="2498886" y="755808"/>
                </a:lnTo>
                <a:lnTo>
                  <a:pt x="2271716" y="755808"/>
                </a:lnTo>
                <a:lnTo>
                  <a:pt x="2271716" y="503873"/>
                </a:lnTo>
                <a:close/>
              </a:path>
              <a:path w="6815455" h="7558405">
                <a:moveTo>
                  <a:pt x="2271716" y="755808"/>
                </a:moveTo>
                <a:lnTo>
                  <a:pt x="2498886" y="755808"/>
                </a:lnTo>
                <a:lnTo>
                  <a:pt x="2498886" y="1007747"/>
                </a:lnTo>
                <a:lnTo>
                  <a:pt x="2271716" y="1007747"/>
                </a:lnTo>
                <a:lnTo>
                  <a:pt x="2271716" y="755808"/>
                </a:lnTo>
                <a:close/>
              </a:path>
              <a:path w="6815455" h="7558405">
                <a:moveTo>
                  <a:pt x="2271716" y="1007747"/>
                </a:moveTo>
                <a:lnTo>
                  <a:pt x="2498886" y="1007747"/>
                </a:lnTo>
                <a:lnTo>
                  <a:pt x="2498886" y="1259683"/>
                </a:lnTo>
                <a:lnTo>
                  <a:pt x="2271716" y="1259683"/>
                </a:lnTo>
                <a:lnTo>
                  <a:pt x="2271716" y="1007747"/>
                </a:lnTo>
                <a:close/>
              </a:path>
              <a:path w="6815455" h="7558405">
                <a:moveTo>
                  <a:pt x="2271716" y="1259683"/>
                </a:moveTo>
                <a:lnTo>
                  <a:pt x="2498886" y="1259683"/>
                </a:lnTo>
                <a:lnTo>
                  <a:pt x="2498886" y="1511618"/>
                </a:lnTo>
                <a:lnTo>
                  <a:pt x="2271716" y="1511618"/>
                </a:lnTo>
                <a:lnTo>
                  <a:pt x="2271716" y="1259683"/>
                </a:lnTo>
                <a:close/>
              </a:path>
              <a:path w="6815455" h="7558405">
                <a:moveTo>
                  <a:pt x="2271716" y="1511618"/>
                </a:moveTo>
                <a:lnTo>
                  <a:pt x="2498886" y="1511618"/>
                </a:lnTo>
                <a:lnTo>
                  <a:pt x="2498886" y="1763557"/>
                </a:lnTo>
                <a:lnTo>
                  <a:pt x="2271716" y="1763557"/>
                </a:lnTo>
                <a:lnTo>
                  <a:pt x="2271716" y="1511618"/>
                </a:lnTo>
                <a:close/>
              </a:path>
              <a:path w="6815455" h="7558405">
                <a:moveTo>
                  <a:pt x="2271716" y="1763557"/>
                </a:moveTo>
                <a:lnTo>
                  <a:pt x="2498886" y="1763557"/>
                </a:lnTo>
                <a:lnTo>
                  <a:pt x="2498886" y="2015492"/>
                </a:lnTo>
                <a:lnTo>
                  <a:pt x="2271716" y="2015492"/>
                </a:lnTo>
                <a:lnTo>
                  <a:pt x="2271716" y="1763557"/>
                </a:lnTo>
                <a:close/>
              </a:path>
              <a:path w="6815455" h="7558405">
                <a:moveTo>
                  <a:pt x="2271716" y="2015492"/>
                </a:moveTo>
                <a:lnTo>
                  <a:pt x="2498886" y="2015492"/>
                </a:lnTo>
                <a:lnTo>
                  <a:pt x="2498886" y="2267427"/>
                </a:lnTo>
                <a:lnTo>
                  <a:pt x="2271716" y="2267427"/>
                </a:lnTo>
                <a:lnTo>
                  <a:pt x="2271716" y="2015492"/>
                </a:lnTo>
                <a:close/>
              </a:path>
              <a:path w="6815455" h="7558405">
                <a:moveTo>
                  <a:pt x="2271716" y="2267427"/>
                </a:moveTo>
                <a:lnTo>
                  <a:pt x="2498886" y="2267427"/>
                </a:lnTo>
                <a:lnTo>
                  <a:pt x="2498886" y="2519366"/>
                </a:lnTo>
                <a:lnTo>
                  <a:pt x="2271716" y="2519366"/>
                </a:lnTo>
                <a:lnTo>
                  <a:pt x="2271716" y="2267427"/>
                </a:lnTo>
                <a:close/>
              </a:path>
              <a:path w="6815455" h="7558405">
                <a:moveTo>
                  <a:pt x="2271716" y="2519366"/>
                </a:moveTo>
                <a:lnTo>
                  <a:pt x="2498886" y="2519366"/>
                </a:lnTo>
                <a:lnTo>
                  <a:pt x="2498886" y="2771301"/>
                </a:lnTo>
                <a:lnTo>
                  <a:pt x="2271716" y="2771301"/>
                </a:lnTo>
                <a:lnTo>
                  <a:pt x="2271716" y="2519366"/>
                </a:lnTo>
                <a:close/>
              </a:path>
              <a:path w="6815455" h="7558405">
                <a:moveTo>
                  <a:pt x="2271716" y="2771301"/>
                </a:moveTo>
                <a:lnTo>
                  <a:pt x="2498886" y="2771301"/>
                </a:lnTo>
                <a:lnTo>
                  <a:pt x="2498886" y="3023240"/>
                </a:lnTo>
                <a:lnTo>
                  <a:pt x="2271716" y="3023240"/>
                </a:lnTo>
                <a:lnTo>
                  <a:pt x="2271716" y="2771301"/>
                </a:lnTo>
                <a:close/>
              </a:path>
              <a:path w="6815455" h="7558405">
                <a:moveTo>
                  <a:pt x="2271716" y="3023240"/>
                </a:moveTo>
                <a:lnTo>
                  <a:pt x="2498886" y="3023240"/>
                </a:lnTo>
                <a:lnTo>
                  <a:pt x="2498886" y="3275175"/>
                </a:lnTo>
                <a:lnTo>
                  <a:pt x="2271716" y="3275175"/>
                </a:lnTo>
                <a:lnTo>
                  <a:pt x="2271716" y="3023240"/>
                </a:lnTo>
                <a:close/>
              </a:path>
              <a:path w="6815455" h="7558405">
                <a:moveTo>
                  <a:pt x="2271716" y="3275175"/>
                </a:moveTo>
                <a:lnTo>
                  <a:pt x="2498886" y="3275175"/>
                </a:lnTo>
                <a:lnTo>
                  <a:pt x="2498886" y="3527111"/>
                </a:lnTo>
                <a:lnTo>
                  <a:pt x="2271716" y="3527111"/>
                </a:lnTo>
                <a:lnTo>
                  <a:pt x="2271716" y="3275175"/>
                </a:lnTo>
                <a:close/>
              </a:path>
              <a:path w="6815455" h="7558405">
                <a:moveTo>
                  <a:pt x="2271716" y="3527111"/>
                </a:moveTo>
                <a:lnTo>
                  <a:pt x="2498886" y="3527111"/>
                </a:lnTo>
                <a:lnTo>
                  <a:pt x="2498886" y="3779050"/>
                </a:lnTo>
                <a:lnTo>
                  <a:pt x="2271716" y="3779050"/>
                </a:lnTo>
                <a:lnTo>
                  <a:pt x="2271716" y="3527111"/>
                </a:lnTo>
                <a:close/>
              </a:path>
              <a:path w="6815455" h="7558405">
                <a:moveTo>
                  <a:pt x="2271716" y="3779050"/>
                </a:moveTo>
                <a:lnTo>
                  <a:pt x="2498886" y="3779050"/>
                </a:lnTo>
                <a:lnTo>
                  <a:pt x="2498886" y="4030985"/>
                </a:lnTo>
                <a:lnTo>
                  <a:pt x="2271716" y="4030985"/>
                </a:lnTo>
                <a:lnTo>
                  <a:pt x="2271716" y="3779050"/>
                </a:lnTo>
                <a:close/>
              </a:path>
              <a:path w="6815455" h="7558405">
                <a:moveTo>
                  <a:pt x="2271716" y="4030985"/>
                </a:moveTo>
                <a:lnTo>
                  <a:pt x="2498886" y="4030985"/>
                </a:lnTo>
                <a:lnTo>
                  <a:pt x="2498886" y="4282920"/>
                </a:lnTo>
                <a:lnTo>
                  <a:pt x="2271716" y="4282920"/>
                </a:lnTo>
                <a:lnTo>
                  <a:pt x="2271716" y="4030985"/>
                </a:lnTo>
                <a:close/>
              </a:path>
              <a:path w="6815455" h="7558405">
                <a:moveTo>
                  <a:pt x="2271716" y="4282920"/>
                </a:moveTo>
                <a:lnTo>
                  <a:pt x="2498886" y="4282920"/>
                </a:lnTo>
                <a:lnTo>
                  <a:pt x="2498886" y="4534858"/>
                </a:lnTo>
                <a:lnTo>
                  <a:pt x="2271716" y="4534858"/>
                </a:lnTo>
                <a:lnTo>
                  <a:pt x="2271716" y="4282920"/>
                </a:lnTo>
                <a:close/>
              </a:path>
              <a:path w="6815455" h="7558405">
                <a:moveTo>
                  <a:pt x="2271716" y="4534858"/>
                </a:moveTo>
                <a:lnTo>
                  <a:pt x="2498886" y="4534858"/>
                </a:lnTo>
                <a:lnTo>
                  <a:pt x="2498886" y="4786793"/>
                </a:lnTo>
                <a:lnTo>
                  <a:pt x="2271716" y="4786793"/>
                </a:lnTo>
                <a:lnTo>
                  <a:pt x="2271716" y="4534858"/>
                </a:lnTo>
                <a:close/>
              </a:path>
              <a:path w="6815455" h="7558405">
                <a:moveTo>
                  <a:pt x="2271716" y="4786793"/>
                </a:moveTo>
                <a:lnTo>
                  <a:pt x="2498886" y="4786793"/>
                </a:lnTo>
                <a:lnTo>
                  <a:pt x="2498886" y="5038732"/>
                </a:lnTo>
                <a:lnTo>
                  <a:pt x="2271716" y="5038732"/>
                </a:lnTo>
                <a:lnTo>
                  <a:pt x="2271716" y="4786793"/>
                </a:lnTo>
                <a:close/>
              </a:path>
              <a:path w="6815455" h="7558405">
                <a:moveTo>
                  <a:pt x="2271716" y="5038732"/>
                </a:moveTo>
                <a:lnTo>
                  <a:pt x="2498886" y="5038732"/>
                </a:lnTo>
                <a:lnTo>
                  <a:pt x="2498886" y="5290667"/>
                </a:lnTo>
                <a:lnTo>
                  <a:pt x="2271716" y="5290667"/>
                </a:lnTo>
                <a:lnTo>
                  <a:pt x="2271716" y="5038732"/>
                </a:lnTo>
                <a:close/>
              </a:path>
              <a:path w="6815455" h="7558405">
                <a:moveTo>
                  <a:pt x="2271716" y="5290667"/>
                </a:moveTo>
                <a:lnTo>
                  <a:pt x="2498886" y="5290667"/>
                </a:lnTo>
                <a:lnTo>
                  <a:pt x="2498886" y="5542603"/>
                </a:lnTo>
                <a:lnTo>
                  <a:pt x="2271716" y="5542603"/>
                </a:lnTo>
                <a:lnTo>
                  <a:pt x="2271716" y="5290667"/>
                </a:lnTo>
                <a:close/>
              </a:path>
              <a:path w="6815455" h="7558405">
                <a:moveTo>
                  <a:pt x="2271716" y="5542603"/>
                </a:moveTo>
                <a:lnTo>
                  <a:pt x="2498886" y="5542603"/>
                </a:lnTo>
                <a:lnTo>
                  <a:pt x="2498886" y="5794542"/>
                </a:lnTo>
                <a:lnTo>
                  <a:pt x="2271716" y="5794542"/>
                </a:lnTo>
                <a:lnTo>
                  <a:pt x="2271716" y="5542603"/>
                </a:lnTo>
                <a:close/>
              </a:path>
              <a:path w="6815455" h="7558405">
                <a:moveTo>
                  <a:pt x="2271716" y="5794542"/>
                </a:moveTo>
                <a:lnTo>
                  <a:pt x="2498886" y="5794542"/>
                </a:lnTo>
                <a:lnTo>
                  <a:pt x="2498886" y="6046477"/>
                </a:lnTo>
                <a:lnTo>
                  <a:pt x="2271716" y="6046477"/>
                </a:lnTo>
                <a:lnTo>
                  <a:pt x="2271716" y="5794542"/>
                </a:lnTo>
                <a:close/>
              </a:path>
              <a:path w="6815455" h="7558405">
                <a:moveTo>
                  <a:pt x="2271716" y="6046477"/>
                </a:moveTo>
                <a:lnTo>
                  <a:pt x="2498886" y="6046477"/>
                </a:lnTo>
                <a:lnTo>
                  <a:pt x="2498886" y="6298412"/>
                </a:lnTo>
                <a:lnTo>
                  <a:pt x="2271716" y="6298412"/>
                </a:lnTo>
                <a:lnTo>
                  <a:pt x="2271716" y="6046477"/>
                </a:lnTo>
                <a:close/>
              </a:path>
              <a:path w="6815455" h="7558405">
                <a:moveTo>
                  <a:pt x="2271716" y="6298412"/>
                </a:moveTo>
                <a:lnTo>
                  <a:pt x="2498886" y="6298412"/>
                </a:lnTo>
                <a:lnTo>
                  <a:pt x="2498886" y="6550351"/>
                </a:lnTo>
                <a:lnTo>
                  <a:pt x="2271716" y="6550351"/>
                </a:lnTo>
                <a:lnTo>
                  <a:pt x="2271716" y="6298412"/>
                </a:lnTo>
                <a:close/>
              </a:path>
              <a:path w="6815455" h="7558405">
                <a:moveTo>
                  <a:pt x="2271716" y="6550351"/>
                </a:moveTo>
                <a:lnTo>
                  <a:pt x="2498886" y="6550351"/>
                </a:lnTo>
                <a:lnTo>
                  <a:pt x="2498886" y="6802286"/>
                </a:lnTo>
                <a:lnTo>
                  <a:pt x="2271716" y="6802286"/>
                </a:lnTo>
                <a:lnTo>
                  <a:pt x="2271716" y="6550351"/>
                </a:lnTo>
                <a:close/>
              </a:path>
              <a:path w="6815455" h="7558405">
                <a:moveTo>
                  <a:pt x="2271716" y="6802286"/>
                </a:moveTo>
                <a:lnTo>
                  <a:pt x="2498886" y="6802286"/>
                </a:lnTo>
                <a:lnTo>
                  <a:pt x="2498886" y="7054225"/>
                </a:lnTo>
                <a:lnTo>
                  <a:pt x="2271716" y="7054225"/>
                </a:lnTo>
                <a:lnTo>
                  <a:pt x="2271716" y="6802286"/>
                </a:lnTo>
                <a:close/>
              </a:path>
              <a:path w="6815455" h="7558405">
                <a:moveTo>
                  <a:pt x="2271716" y="7054225"/>
                </a:moveTo>
                <a:lnTo>
                  <a:pt x="2498886" y="7054225"/>
                </a:lnTo>
                <a:lnTo>
                  <a:pt x="2498886" y="7306160"/>
                </a:lnTo>
                <a:lnTo>
                  <a:pt x="2271716" y="7306160"/>
                </a:lnTo>
                <a:lnTo>
                  <a:pt x="2271716" y="7054225"/>
                </a:lnTo>
                <a:close/>
              </a:path>
              <a:path w="6815455" h="7558405">
                <a:moveTo>
                  <a:pt x="2271716" y="7306160"/>
                </a:moveTo>
                <a:lnTo>
                  <a:pt x="2498886" y="7306160"/>
                </a:lnTo>
                <a:lnTo>
                  <a:pt x="2498886" y="7558095"/>
                </a:lnTo>
                <a:lnTo>
                  <a:pt x="2271716" y="7558095"/>
                </a:lnTo>
                <a:lnTo>
                  <a:pt x="2271716" y="7306160"/>
                </a:lnTo>
                <a:close/>
              </a:path>
              <a:path w="6815455" h="7558405">
                <a:moveTo>
                  <a:pt x="2498886" y="0"/>
                </a:moveTo>
                <a:lnTo>
                  <a:pt x="2726057" y="0"/>
                </a:lnTo>
                <a:lnTo>
                  <a:pt x="2726057" y="251934"/>
                </a:lnTo>
                <a:lnTo>
                  <a:pt x="2498886" y="251934"/>
                </a:lnTo>
                <a:lnTo>
                  <a:pt x="2498886" y="0"/>
                </a:lnTo>
                <a:close/>
              </a:path>
              <a:path w="6815455" h="7558405">
                <a:moveTo>
                  <a:pt x="2498886" y="251934"/>
                </a:moveTo>
                <a:lnTo>
                  <a:pt x="2726057" y="251934"/>
                </a:lnTo>
                <a:lnTo>
                  <a:pt x="2726057" y="503873"/>
                </a:lnTo>
                <a:lnTo>
                  <a:pt x="2498886" y="503873"/>
                </a:lnTo>
                <a:lnTo>
                  <a:pt x="2498886" y="251934"/>
                </a:lnTo>
                <a:close/>
              </a:path>
              <a:path w="6815455" h="7558405">
                <a:moveTo>
                  <a:pt x="2498886" y="503873"/>
                </a:moveTo>
                <a:lnTo>
                  <a:pt x="2726057" y="503873"/>
                </a:lnTo>
                <a:lnTo>
                  <a:pt x="2726057" y="755808"/>
                </a:lnTo>
                <a:lnTo>
                  <a:pt x="2498886" y="755808"/>
                </a:lnTo>
                <a:lnTo>
                  <a:pt x="2498886" y="503873"/>
                </a:lnTo>
                <a:close/>
              </a:path>
              <a:path w="6815455" h="7558405">
                <a:moveTo>
                  <a:pt x="2498886" y="755808"/>
                </a:moveTo>
                <a:lnTo>
                  <a:pt x="2726057" y="755808"/>
                </a:lnTo>
                <a:lnTo>
                  <a:pt x="2726057" y="1007747"/>
                </a:lnTo>
                <a:lnTo>
                  <a:pt x="2498886" y="1007747"/>
                </a:lnTo>
                <a:lnTo>
                  <a:pt x="2498886" y="755808"/>
                </a:lnTo>
                <a:close/>
              </a:path>
              <a:path w="6815455" h="7558405">
                <a:moveTo>
                  <a:pt x="2498886" y="1007747"/>
                </a:moveTo>
                <a:lnTo>
                  <a:pt x="2726057" y="1007747"/>
                </a:lnTo>
                <a:lnTo>
                  <a:pt x="2726057" y="1259683"/>
                </a:lnTo>
                <a:lnTo>
                  <a:pt x="2498886" y="1259683"/>
                </a:lnTo>
                <a:lnTo>
                  <a:pt x="2498886" y="1007747"/>
                </a:lnTo>
                <a:close/>
              </a:path>
              <a:path w="6815455" h="7558405">
                <a:moveTo>
                  <a:pt x="2498886" y="1259683"/>
                </a:moveTo>
                <a:lnTo>
                  <a:pt x="2726057" y="1259683"/>
                </a:lnTo>
                <a:lnTo>
                  <a:pt x="2726057" y="1511618"/>
                </a:lnTo>
                <a:lnTo>
                  <a:pt x="2498886" y="1511618"/>
                </a:lnTo>
                <a:lnTo>
                  <a:pt x="2498886" y="1259683"/>
                </a:lnTo>
                <a:close/>
              </a:path>
              <a:path w="6815455" h="7558405">
                <a:moveTo>
                  <a:pt x="2498886" y="1511618"/>
                </a:moveTo>
                <a:lnTo>
                  <a:pt x="2726057" y="1511618"/>
                </a:lnTo>
                <a:lnTo>
                  <a:pt x="2726057" y="1763557"/>
                </a:lnTo>
                <a:lnTo>
                  <a:pt x="2498886" y="1763557"/>
                </a:lnTo>
                <a:lnTo>
                  <a:pt x="2498886" y="1511618"/>
                </a:lnTo>
                <a:close/>
              </a:path>
              <a:path w="6815455" h="7558405">
                <a:moveTo>
                  <a:pt x="2498886" y="1763557"/>
                </a:moveTo>
                <a:lnTo>
                  <a:pt x="2726057" y="1763557"/>
                </a:lnTo>
                <a:lnTo>
                  <a:pt x="2726057" y="2015492"/>
                </a:lnTo>
                <a:lnTo>
                  <a:pt x="2498886" y="2015492"/>
                </a:lnTo>
                <a:lnTo>
                  <a:pt x="2498886" y="1763557"/>
                </a:lnTo>
                <a:close/>
              </a:path>
              <a:path w="6815455" h="7558405">
                <a:moveTo>
                  <a:pt x="2498886" y="2015492"/>
                </a:moveTo>
                <a:lnTo>
                  <a:pt x="2726057" y="2015492"/>
                </a:lnTo>
                <a:lnTo>
                  <a:pt x="2726057" y="2267427"/>
                </a:lnTo>
                <a:lnTo>
                  <a:pt x="2498886" y="2267427"/>
                </a:lnTo>
                <a:lnTo>
                  <a:pt x="2498886" y="2015492"/>
                </a:lnTo>
                <a:close/>
              </a:path>
              <a:path w="6815455" h="7558405">
                <a:moveTo>
                  <a:pt x="2498886" y="2267427"/>
                </a:moveTo>
                <a:lnTo>
                  <a:pt x="2726057" y="2267427"/>
                </a:lnTo>
                <a:lnTo>
                  <a:pt x="2726057" y="2519366"/>
                </a:lnTo>
                <a:lnTo>
                  <a:pt x="2498886" y="2519366"/>
                </a:lnTo>
                <a:lnTo>
                  <a:pt x="2498886" y="2267427"/>
                </a:lnTo>
                <a:close/>
              </a:path>
              <a:path w="6815455" h="7558405">
                <a:moveTo>
                  <a:pt x="2498886" y="2519366"/>
                </a:moveTo>
                <a:lnTo>
                  <a:pt x="2726057" y="2519366"/>
                </a:lnTo>
                <a:lnTo>
                  <a:pt x="2726057" y="2771301"/>
                </a:lnTo>
                <a:lnTo>
                  <a:pt x="2498886" y="2771301"/>
                </a:lnTo>
                <a:lnTo>
                  <a:pt x="2498886" y="2519366"/>
                </a:lnTo>
                <a:close/>
              </a:path>
              <a:path w="6815455" h="7558405">
                <a:moveTo>
                  <a:pt x="2498886" y="2771301"/>
                </a:moveTo>
                <a:lnTo>
                  <a:pt x="2726057" y="2771301"/>
                </a:lnTo>
                <a:lnTo>
                  <a:pt x="2726057" y="3023240"/>
                </a:lnTo>
                <a:lnTo>
                  <a:pt x="2498886" y="3023240"/>
                </a:lnTo>
                <a:lnTo>
                  <a:pt x="2498886" y="2771301"/>
                </a:lnTo>
                <a:close/>
              </a:path>
              <a:path w="6815455" h="7558405">
                <a:moveTo>
                  <a:pt x="2498886" y="3023240"/>
                </a:moveTo>
                <a:lnTo>
                  <a:pt x="2726057" y="3023240"/>
                </a:lnTo>
                <a:lnTo>
                  <a:pt x="2726057" y="3275175"/>
                </a:lnTo>
                <a:lnTo>
                  <a:pt x="2498886" y="3275175"/>
                </a:lnTo>
                <a:lnTo>
                  <a:pt x="2498886" y="3023240"/>
                </a:lnTo>
                <a:close/>
              </a:path>
              <a:path w="6815455" h="7558405">
                <a:moveTo>
                  <a:pt x="2498886" y="3275175"/>
                </a:moveTo>
                <a:lnTo>
                  <a:pt x="2726057" y="3275175"/>
                </a:lnTo>
                <a:lnTo>
                  <a:pt x="2726057" y="3527111"/>
                </a:lnTo>
                <a:lnTo>
                  <a:pt x="2498886" y="3527111"/>
                </a:lnTo>
                <a:lnTo>
                  <a:pt x="2498886" y="3275175"/>
                </a:lnTo>
                <a:close/>
              </a:path>
              <a:path w="6815455" h="7558405">
                <a:moveTo>
                  <a:pt x="2498886" y="3527111"/>
                </a:moveTo>
                <a:lnTo>
                  <a:pt x="2726057" y="3527111"/>
                </a:lnTo>
                <a:lnTo>
                  <a:pt x="2726057" y="3779050"/>
                </a:lnTo>
                <a:lnTo>
                  <a:pt x="2498886" y="3779050"/>
                </a:lnTo>
                <a:lnTo>
                  <a:pt x="2498886" y="3527111"/>
                </a:lnTo>
                <a:close/>
              </a:path>
              <a:path w="6815455" h="7558405">
                <a:moveTo>
                  <a:pt x="2498886" y="3779050"/>
                </a:moveTo>
                <a:lnTo>
                  <a:pt x="2726057" y="3779050"/>
                </a:lnTo>
                <a:lnTo>
                  <a:pt x="2726057" y="4030985"/>
                </a:lnTo>
                <a:lnTo>
                  <a:pt x="2498886" y="4030985"/>
                </a:lnTo>
                <a:lnTo>
                  <a:pt x="2498886" y="3779050"/>
                </a:lnTo>
                <a:close/>
              </a:path>
              <a:path w="6815455" h="7558405">
                <a:moveTo>
                  <a:pt x="2498886" y="4030985"/>
                </a:moveTo>
                <a:lnTo>
                  <a:pt x="2726057" y="4030985"/>
                </a:lnTo>
                <a:lnTo>
                  <a:pt x="2726057" y="4282920"/>
                </a:lnTo>
                <a:lnTo>
                  <a:pt x="2498886" y="4282920"/>
                </a:lnTo>
                <a:lnTo>
                  <a:pt x="2498886" y="4030985"/>
                </a:lnTo>
                <a:close/>
              </a:path>
              <a:path w="6815455" h="7558405">
                <a:moveTo>
                  <a:pt x="2498886" y="4282920"/>
                </a:moveTo>
                <a:lnTo>
                  <a:pt x="2726057" y="4282920"/>
                </a:lnTo>
                <a:lnTo>
                  <a:pt x="2726057" y="4534858"/>
                </a:lnTo>
                <a:lnTo>
                  <a:pt x="2498886" y="4534858"/>
                </a:lnTo>
                <a:lnTo>
                  <a:pt x="2498886" y="4282920"/>
                </a:lnTo>
                <a:close/>
              </a:path>
              <a:path w="6815455" h="7558405">
                <a:moveTo>
                  <a:pt x="2498886" y="4534858"/>
                </a:moveTo>
                <a:lnTo>
                  <a:pt x="2726057" y="4534858"/>
                </a:lnTo>
                <a:lnTo>
                  <a:pt x="2726057" y="4786793"/>
                </a:lnTo>
                <a:lnTo>
                  <a:pt x="2498886" y="4786793"/>
                </a:lnTo>
                <a:lnTo>
                  <a:pt x="2498886" y="4534858"/>
                </a:lnTo>
                <a:close/>
              </a:path>
              <a:path w="6815455" h="7558405">
                <a:moveTo>
                  <a:pt x="2498886" y="4786793"/>
                </a:moveTo>
                <a:lnTo>
                  <a:pt x="2726057" y="4786793"/>
                </a:lnTo>
                <a:lnTo>
                  <a:pt x="2726057" y="5038732"/>
                </a:lnTo>
                <a:lnTo>
                  <a:pt x="2498886" y="5038732"/>
                </a:lnTo>
                <a:lnTo>
                  <a:pt x="2498886" y="4786793"/>
                </a:lnTo>
                <a:close/>
              </a:path>
              <a:path w="6815455" h="7558405">
                <a:moveTo>
                  <a:pt x="2498886" y="5038732"/>
                </a:moveTo>
                <a:lnTo>
                  <a:pt x="2726057" y="5038732"/>
                </a:lnTo>
                <a:lnTo>
                  <a:pt x="2726057" y="5290667"/>
                </a:lnTo>
                <a:lnTo>
                  <a:pt x="2498886" y="5290667"/>
                </a:lnTo>
                <a:lnTo>
                  <a:pt x="2498886" y="5038732"/>
                </a:lnTo>
                <a:close/>
              </a:path>
              <a:path w="6815455" h="7558405">
                <a:moveTo>
                  <a:pt x="2498886" y="5290667"/>
                </a:moveTo>
                <a:lnTo>
                  <a:pt x="2726057" y="5290667"/>
                </a:lnTo>
                <a:lnTo>
                  <a:pt x="2726057" y="5542603"/>
                </a:lnTo>
                <a:lnTo>
                  <a:pt x="2498886" y="5542603"/>
                </a:lnTo>
                <a:lnTo>
                  <a:pt x="2498886" y="5290667"/>
                </a:lnTo>
                <a:close/>
              </a:path>
              <a:path w="6815455" h="7558405">
                <a:moveTo>
                  <a:pt x="2498886" y="5542603"/>
                </a:moveTo>
                <a:lnTo>
                  <a:pt x="2726057" y="5542603"/>
                </a:lnTo>
                <a:lnTo>
                  <a:pt x="2726057" y="5794542"/>
                </a:lnTo>
                <a:lnTo>
                  <a:pt x="2498886" y="5794542"/>
                </a:lnTo>
                <a:lnTo>
                  <a:pt x="2498886" y="5542603"/>
                </a:lnTo>
                <a:close/>
              </a:path>
              <a:path w="6815455" h="7558405">
                <a:moveTo>
                  <a:pt x="2498886" y="5794542"/>
                </a:moveTo>
                <a:lnTo>
                  <a:pt x="2726057" y="5794542"/>
                </a:lnTo>
                <a:lnTo>
                  <a:pt x="2726057" y="6046477"/>
                </a:lnTo>
                <a:lnTo>
                  <a:pt x="2498886" y="6046477"/>
                </a:lnTo>
                <a:lnTo>
                  <a:pt x="2498886" y="5794542"/>
                </a:lnTo>
                <a:close/>
              </a:path>
              <a:path w="6815455" h="7558405">
                <a:moveTo>
                  <a:pt x="2498886" y="6046477"/>
                </a:moveTo>
                <a:lnTo>
                  <a:pt x="2726057" y="6046477"/>
                </a:lnTo>
                <a:lnTo>
                  <a:pt x="2726057" y="6298412"/>
                </a:lnTo>
                <a:lnTo>
                  <a:pt x="2498886" y="6298412"/>
                </a:lnTo>
                <a:lnTo>
                  <a:pt x="2498886" y="6046477"/>
                </a:lnTo>
                <a:close/>
              </a:path>
              <a:path w="6815455" h="7558405">
                <a:moveTo>
                  <a:pt x="2498886" y="6298412"/>
                </a:moveTo>
                <a:lnTo>
                  <a:pt x="2726057" y="6298412"/>
                </a:lnTo>
                <a:lnTo>
                  <a:pt x="2726057" y="6550351"/>
                </a:lnTo>
                <a:lnTo>
                  <a:pt x="2498886" y="6550351"/>
                </a:lnTo>
                <a:lnTo>
                  <a:pt x="2498886" y="6298412"/>
                </a:lnTo>
                <a:close/>
              </a:path>
              <a:path w="6815455" h="7558405">
                <a:moveTo>
                  <a:pt x="2498886" y="6550351"/>
                </a:moveTo>
                <a:lnTo>
                  <a:pt x="2726057" y="6550351"/>
                </a:lnTo>
                <a:lnTo>
                  <a:pt x="2726057" y="6802286"/>
                </a:lnTo>
                <a:lnTo>
                  <a:pt x="2498886" y="6802286"/>
                </a:lnTo>
                <a:lnTo>
                  <a:pt x="2498886" y="6550351"/>
                </a:lnTo>
                <a:close/>
              </a:path>
              <a:path w="6815455" h="7558405">
                <a:moveTo>
                  <a:pt x="2498886" y="6802286"/>
                </a:moveTo>
                <a:lnTo>
                  <a:pt x="2726057" y="6802286"/>
                </a:lnTo>
                <a:lnTo>
                  <a:pt x="2726057" y="7054225"/>
                </a:lnTo>
                <a:lnTo>
                  <a:pt x="2498886" y="7054225"/>
                </a:lnTo>
                <a:lnTo>
                  <a:pt x="2498886" y="6802286"/>
                </a:lnTo>
                <a:close/>
              </a:path>
              <a:path w="6815455" h="7558405">
                <a:moveTo>
                  <a:pt x="2498886" y="7054225"/>
                </a:moveTo>
                <a:lnTo>
                  <a:pt x="2726057" y="7054225"/>
                </a:lnTo>
                <a:lnTo>
                  <a:pt x="2726057" y="7306160"/>
                </a:lnTo>
                <a:lnTo>
                  <a:pt x="2498886" y="7306160"/>
                </a:lnTo>
                <a:lnTo>
                  <a:pt x="2498886" y="7054225"/>
                </a:lnTo>
                <a:close/>
              </a:path>
              <a:path w="6815455" h="7558405">
                <a:moveTo>
                  <a:pt x="2498886" y="7306160"/>
                </a:moveTo>
                <a:lnTo>
                  <a:pt x="2726057" y="7306160"/>
                </a:lnTo>
                <a:lnTo>
                  <a:pt x="2726057" y="7558095"/>
                </a:lnTo>
                <a:lnTo>
                  <a:pt x="2498886" y="7558095"/>
                </a:lnTo>
                <a:lnTo>
                  <a:pt x="2498886" y="7306160"/>
                </a:lnTo>
                <a:close/>
              </a:path>
              <a:path w="6815455" h="7558405">
                <a:moveTo>
                  <a:pt x="2726057" y="0"/>
                </a:moveTo>
                <a:lnTo>
                  <a:pt x="2953228" y="0"/>
                </a:lnTo>
                <a:lnTo>
                  <a:pt x="2953228" y="251934"/>
                </a:lnTo>
                <a:lnTo>
                  <a:pt x="2726057" y="251934"/>
                </a:lnTo>
                <a:lnTo>
                  <a:pt x="2726057" y="0"/>
                </a:lnTo>
                <a:close/>
              </a:path>
              <a:path w="6815455" h="7558405">
                <a:moveTo>
                  <a:pt x="2726057" y="251934"/>
                </a:moveTo>
                <a:lnTo>
                  <a:pt x="2953228" y="251934"/>
                </a:lnTo>
                <a:lnTo>
                  <a:pt x="2953228" y="503873"/>
                </a:lnTo>
                <a:lnTo>
                  <a:pt x="2726057" y="503873"/>
                </a:lnTo>
                <a:lnTo>
                  <a:pt x="2726057" y="251934"/>
                </a:lnTo>
                <a:close/>
              </a:path>
              <a:path w="6815455" h="7558405">
                <a:moveTo>
                  <a:pt x="2726057" y="503873"/>
                </a:moveTo>
                <a:lnTo>
                  <a:pt x="2953228" y="503873"/>
                </a:lnTo>
                <a:lnTo>
                  <a:pt x="2953228" y="755808"/>
                </a:lnTo>
                <a:lnTo>
                  <a:pt x="2726057" y="755808"/>
                </a:lnTo>
                <a:lnTo>
                  <a:pt x="2726057" y="503873"/>
                </a:lnTo>
                <a:close/>
              </a:path>
              <a:path w="6815455" h="7558405">
                <a:moveTo>
                  <a:pt x="2726057" y="755808"/>
                </a:moveTo>
                <a:lnTo>
                  <a:pt x="2953228" y="755808"/>
                </a:lnTo>
                <a:lnTo>
                  <a:pt x="2953228" y="1007747"/>
                </a:lnTo>
                <a:lnTo>
                  <a:pt x="2726057" y="1007747"/>
                </a:lnTo>
                <a:lnTo>
                  <a:pt x="2726057" y="755808"/>
                </a:lnTo>
                <a:close/>
              </a:path>
              <a:path w="6815455" h="7558405">
                <a:moveTo>
                  <a:pt x="2726057" y="1007747"/>
                </a:moveTo>
                <a:lnTo>
                  <a:pt x="2953228" y="1007747"/>
                </a:lnTo>
                <a:lnTo>
                  <a:pt x="2953228" y="1259683"/>
                </a:lnTo>
                <a:lnTo>
                  <a:pt x="2726057" y="1259683"/>
                </a:lnTo>
                <a:lnTo>
                  <a:pt x="2726057" y="1007747"/>
                </a:lnTo>
                <a:close/>
              </a:path>
              <a:path w="6815455" h="7558405">
                <a:moveTo>
                  <a:pt x="2726057" y="1259683"/>
                </a:moveTo>
                <a:lnTo>
                  <a:pt x="2953228" y="1259683"/>
                </a:lnTo>
                <a:lnTo>
                  <a:pt x="2953228" y="1511618"/>
                </a:lnTo>
                <a:lnTo>
                  <a:pt x="2726057" y="1511618"/>
                </a:lnTo>
                <a:lnTo>
                  <a:pt x="2726057" y="1259683"/>
                </a:lnTo>
                <a:close/>
              </a:path>
              <a:path w="6815455" h="7558405">
                <a:moveTo>
                  <a:pt x="2726057" y="1511618"/>
                </a:moveTo>
                <a:lnTo>
                  <a:pt x="2953228" y="1511618"/>
                </a:lnTo>
                <a:lnTo>
                  <a:pt x="2953228" y="1763557"/>
                </a:lnTo>
                <a:lnTo>
                  <a:pt x="2726057" y="1763557"/>
                </a:lnTo>
                <a:lnTo>
                  <a:pt x="2726057" y="1511618"/>
                </a:lnTo>
                <a:close/>
              </a:path>
              <a:path w="6815455" h="7558405">
                <a:moveTo>
                  <a:pt x="2726057" y="1763557"/>
                </a:moveTo>
                <a:lnTo>
                  <a:pt x="2953228" y="1763557"/>
                </a:lnTo>
                <a:lnTo>
                  <a:pt x="2953228" y="2015492"/>
                </a:lnTo>
                <a:lnTo>
                  <a:pt x="2726057" y="2015492"/>
                </a:lnTo>
                <a:lnTo>
                  <a:pt x="2726057" y="1763557"/>
                </a:lnTo>
                <a:close/>
              </a:path>
              <a:path w="6815455" h="7558405">
                <a:moveTo>
                  <a:pt x="2726057" y="2015492"/>
                </a:moveTo>
                <a:lnTo>
                  <a:pt x="2953228" y="2015492"/>
                </a:lnTo>
                <a:lnTo>
                  <a:pt x="2953228" y="2267427"/>
                </a:lnTo>
                <a:lnTo>
                  <a:pt x="2726057" y="2267427"/>
                </a:lnTo>
                <a:lnTo>
                  <a:pt x="2726057" y="2015492"/>
                </a:lnTo>
                <a:close/>
              </a:path>
              <a:path w="6815455" h="7558405">
                <a:moveTo>
                  <a:pt x="2726057" y="2267427"/>
                </a:moveTo>
                <a:lnTo>
                  <a:pt x="2953228" y="2267427"/>
                </a:lnTo>
                <a:lnTo>
                  <a:pt x="2953228" y="2519366"/>
                </a:lnTo>
                <a:lnTo>
                  <a:pt x="2726057" y="2519366"/>
                </a:lnTo>
                <a:lnTo>
                  <a:pt x="2726057" y="2267427"/>
                </a:lnTo>
                <a:close/>
              </a:path>
              <a:path w="6815455" h="7558405">
                <a:moveTo>
                  <a:pt x="2726057" y="2519366"/>
                </a:moveTo>
                <a:lnTo>
                  <a:pt x="2953228" y="2519366"/>
                </a:lnTo>
                <a:lnTo>
                  <a:pt x="2953228" y="2771301"/>
                </a:lnTo>
                <a:lnTo>
                  <a:pt x="2726057" y="2771301"/>
                </a:lnTo>
                <a:lnTo>
                  <a:pt x="2726057" y="2519366"/>
                </a:lnTo>
                <a:close/>
              </a:path>
              <a:path w="6815455" h="7558405">
                <a:moveTo>
                  <a:pt x="2726057" y="2771301"/>
                </a:moveTo>
                <a:lnTo>
                  <a:pt x="2953228" y="2771301"/>
                </a:lnTo>
                <a:lnTo>
                  <a:pt x="2953228" y="3023240"/>
                </a:lnTo>
                <a:lnTo>
                  <a:pt x="2726057" y="3023240"/>
                </a:lnTo>
                <a:lnTo>
                  <a:pt x="2726057" y="2771301"/>
                </a:lnTo>
                <a:close/>
              </a:path>
              <a:path w="6815455" h="7558405">
                <a:moveTo>
                  <a:pt x="2726057" y="3023240"/>
                </a:moveTo>
                <a:lnTo>
                  <a:pt x="2953228" y="3023240"/>
                </a:lnTo>
                <a:lnTo>
                  <a:pt x="2953228" y="3275175"/>
                </a:lnTo>
                <a:lnTo>
                  <a:pt x="2726057" y="3275175"/>
                </a:lnTo>
                <a:lnTo>
                  <a:pt x="2726057" y="3023240"/>
                </a:lnTo>
                <a:close/>
              </a:path>
              <a:path w="6815455" h="7558405">
                <a:moveTo>
                  <a:pt x="2726057" y="3275175"/>
                </a:moveTo>
                <a:lnTo>
                  <a:pt x="2953228" y="3275175"/>
                </a:lnTo>
                <a:lnTo>
                  <a:pt x="2953228" y="3527111"/>
                </a:lnTo>
                <a:lnTo>
                  <a:pt x="2726057" y="3527111"/>
                </a:lnTo>
                <a:lnTo>
                  <a:pt x="2726057" y="3275175"/>
                </a:lnTo>
                <a:close/>
              </a:path>
              <a:path w="6815455" h="7558405">
                <a:moveTo>
                  <a:pt x="2726057" y="3527111"/>
                </a:moveTo>
                <a:lnTo>
                  <a:pt x="2953228" y="3527111"/>
                </a:lnTo>
                <a:lnTo>
                  <a:pt x="2953228" y="3779050"/>
                </a:lnTo>
                <a:lnTo>
                  <a:pt x="2726057" y="3779050"/>
                </a:lnTo>
                <a:lnTo>
                  <a:pt x="2726057" y="3527111"/>
                </a:lnTo>
                <a:close/>
              </a:path>
              <a:path w="6815455" h="7558405">
                <a:moveTo>
                  <a:pt x="2726057" y="3779050"/>
                </a:moveTo>
                <a:lnTo>
                  <a:pt x="2953228" y="3779050"/>
                </a:lnTo>
                <a:lnTo>
                  <a:pt x="2953228" y="4030985"/>
                </a:lnTo>
                <a:lnTo>
                  <a:pt x="2726057" y="4030985"/>
                </a:lnTo>
                <a:lnTo>
                  <a:pt x="2726057" y="3779050"/>
                </a:lnTo>
                <a:close/>
              </a:path>
              <a:path w="6815455" h="7558405">
                <a:moveTo>
                  <a:pt x="2726057" y="4030985"/>
                </a:moveTo>
                <a:lnTo>
                  <a:pt x="2953228" y="4030985"/>
                </a:lnTo>
                <a:lnTo>
                  <a:pt x="2953228" y="4282920"/>
                </a:lnTo>
                <a:lnTo>
                  <a:pt x="2726057" y="4282920"/>
                </a:lnTo>
                <a:lnTo>
                  <a:pt x="2726057" y="4030985"/>
                </a:lnTo>
                <a:close/>
              </a:path>
              <a:path w="6815455" h="7558405">
                <a:moveTo>
                  <a:pt x="2726057" y="4282920"/>
                </a:moveTo>
                <a:lnTo>
                  <a:pt x="2953228" y="4282920"/>
                </a:lnTo>
                <a:lnTo>
                  <a:pt x="2953228" y="4534858"/>
                </a:lnTo>
                <a:lnTo>
                  <a:pt x="2726057" y="4534858"/>
                </a:lnTo>
                <a:lnTo>
                  <a:pt x="2726057" y="4282920"/>
                </a:lnTo>
                <a:close/>
              </a:path>
              <a:path w="6815455" h="7558405">
                <a:moveTo>
                  <a:pt x="2726057" y="4534858"/>
                </a:moveTo>
                <a:lnTo>
                  <a:pt x="2953228" y="4534858"/>
                </a:lnTo>
                <a:lnTo>
                  <a:pt x="2953228" y="4786793"/>
                </a:lnTo>
                <a:lnTo>
                  <a:pt x="2726057" y="4786793"/>
                </a:lnTo>
                <a:lnTo>
                  <a:pt x="2726057" y="4534858"/>
                </a:lnTo>
                <a:close/>
              </a:path>
              <a:path w="6815455" h="7558405">
                <a:moveTo>
                  <a:pt x="2726057" y="4786793"/>
                </a:moveTo>
                <a:lnTo>
                  <a:pt x="2953228" y="4786793"/>
                </a:lnTo>
                <a:lnTo>
                  <a:pt x="2953228" y="5038732"/>
                </a:lnTo>
                <a:lnTo>
                  <a:pt x="2726057" y="5038732"/>
                </a:lnTo>
                <a:lnTo>
                  <a:pt x="2726057" y="4786793"/>
                </a:lnTo>
                <a:close/>
              </a:path>
              <a:path w="6815455" h="7558405">
                <a:moveTo>
                  <a:pt x="2726057" y="5038732"/>
                </a:moveTo>
                <a:lnTo>
                  <a:pt x="2953228" y="5038732"/>
                </a:lnTo>
                <a:lnTo>
                  <a:pt x="2953228" y="5290667"/>
                </a:lnTo>
                <a:lnTo>
                  <a:pt x="2726057" y="5290667"/>
                </a:lnTo>
                <a:lnTo>
                  <a:pt x="2726057" y="5038732"/>
                </a:lnTo>
                <a:close/>
              </a:path>
              <a:path w="6815455" h="7558405">
                <a:moveTo>
                  <a:pt x="2726057" y="5290667"/>
                </a:moveTo>
                <a:lnTo>
                  <a:pt x="2953228" y="5290667"/>
                </a:lnTo>
                <a:lnTo>
                  <a:pt x="2953228" y="5542603"/>
                </a:lnTo>
                <a:lnTo>
                  <a:pt x="2726057" y="5542603"/>
                </a:lnTo>
                <a:lnTo>
                  <a:pt x="2726057" y="5290667"/>
                </a:lnTo>
                <a:close/>
              </a:path>
              <a:path w="6815455" h="7558405">
                <a:moveTo>
                  <a:pt x="2726057" y="5542603"/>
                </a:moveTo>
                <a:lnTo>
                  <a:pt x="2953228" y="5542603"/>
                </a:lnTo>
                <a:lnTo>
                  <a:pt x="2953228" y="5794542"/>
                </a:lnTo>
                <a:lnTo>
                  <a:pt x="2726057" y="5794542"/>
                </a:lnTo>
                <a:lnTo>
                  <a:pt x="2726057" y="5542603"/>
                </a:lnTo>
                <a:close/>
              </a:path>
              <a:path w="6815455" h="7558405">
                <a:moveTo>
                  <a:pt x="2726057" y="5794542"/>
                </a:moveTo>
                <a:lnTo>
                  <a:pt x="2953228" y="5794542"/>
                </a:lnTo>
                <a:lnTo>
                  <a:pt x="2953228" y="6046477"/>
                </a:lnTo>
                <a:lnTo>
                  <a:pt x="2726057" y="6046477"/>
                </a:lnTo>
                <a:lnTo>
                  <a:pt x="2726057" y="5794542"/>
                </a:lnTo>
                <a:close/>
              </a:path>
              <a:path w="6815455" h="7558405">
                <a:moveTo>
                  <a:pt x="2726057" y="6046477"/>
                </a:moveTo>
                <a:lnTo>
                  <a:pt x="2953228" y="6046477"/>
                </a:lnTo>
                <a:lnTo>
                  <a:pt x="2953228" y="6298412"/>
                </a:lnTo>
                <a:lnTo>
                  <a:pt x="2726057" y="6298412"/>
                </a:lnTo>
                <a:lnTo>
                  <a:pt x="2726057" y="6046477"/>
                </a:lnTo>
                <a:close/>
              </a:path>
              <a:path w="6815455" h="7558405">
                <a:moveTo>
                  <a:pt x="2726057" y="6298412"/>
                </a:moveTo>
                <a:lnTo>
                  <a:pt x="2953228" y="6298412"/>
                </a:lnTo>
                <a:lnTo>
                  <a:pt x="2953228" y="6550351"/>
                </a:lnTo>
                <a:lnTo>
                  <a:pt x="2726057" y="6550351"/>
                </a:lnTo>
                <a:lnTo>
                  <a:pt x="2726057" y="6298412"/>
                </a:lnTo>
                <a:close/>
              </a:path>
              <a:path w="6815455" h="7558405">
                <a:moveTo>
                  <a:pt x="2726057" y="6550351"/>
                </a:moveTo>
                <a:lnTo>
                  <a:pt x="2953228" y="6550351"/>
                </a:lnTo>
                <a:lnTo>
                  <a:pt x="2953228" y="6802286"/>
                </a:lnTo>
                <a:lnTo>
                  <a:pt x="2726057" y="6802286"/>
                </a:lnTo>
                <a:lnTo>
                  <a:pt x="2726057" y="6550351"/>
                </a:lnTo>
                <a:close/>
              </a:path>
              <a:path w="6815455" h="7558405">
                <a:moveTo>
                  <a:pt x="2726057" y="6802286"/>
                </a:moveTo>
                <a:lnTo>
                  <a:pt x="2953228" y="6802286"/>
                </a:lnTo>
                <a:lnTo>
                  <a:pt x="2953228" y="7054225"/>
                </a:lnTo>
                <a:lnTo>
                  <a:pt x="2726057" y="7054225"/>
                </a:lnTo>
                <a:lnTo>
                  <a:pt x="2726057" y="6802286"/>
                </a:lnTo>
                <a:close/>
              </a:path>
              <a:path w="6815455" h="7558405">
                <a:moveTo>
                  <a:pt x="2726057" y="7054225"/>
                </a:moveTo>
                <a:lnTo>
                  <a:pt x="2953228" y="7054225"/>
                </a:lnTo>
                <a:lnTo>
                  <a:pt x="2953228" y="7306160"/>
                </a:lnTo>
                <a:lnTo>
                  <a:pt x="2726057" y="7306160"/>
                </a:lnTo>
                <a:lnTo>
                  <a:pt x="2726057" y="7054225"/>
                </a:lnTo>
                <a:close/>
              </a:path>
              <a:path w="6815455" h="7558405">
                <a:moveTo>
                  <a:pt x="2726057" y="7306160"/>
                </a:moveTo>
                <a:lnTo>
                  <a:pt x="2953228" y="7306160"/>
                </a:lnTo>
                <a:lnTo>
                  <a:pt x="2953228" y="7558095"/>
                </a:lnTo>
                <a:lnTo>
                  <a:pt x="2726057" y="7558095"/>
                </a:lnTo>
                <a:lnTo>
                  <a:pt x="2726057" y="7306160"/>
                </a:lnTo>
                <a:close/>
              </a:path>
              <a:path w="6815455" h="7558405">
                <a:moveTo>
                  <a:pt x="2953228" y="0"/>
                </a:moveTo>
                <a:lnTo>
                  <a:pt x="3180398" y="0"/>
                </a:lnTo>
                <a:lnTo>
                  <a:pt x="3180398" y="251934"/>
                </a:lnTo>
                <a:lnTo>
                  <a:pt x="2953228" y="251934"/>
                </a:lnTo>
                <a:lnTo>
                  <a:pt x="2953228" y="0"/>
                </a:lnTo>
                <a:close/>
              </a:path>
              <a:path w="6815455" h="7558405">
                <a:moveTo>
                  <a:pt x="2953228" y="251934"/>
                </a:moveTo>
                <a:lnTo>
                  <a:pt x="3180398" y="251934"/>
                </a:lnTo>
                <a:lnTo>
                  <a:pt x="3180398" y="503873"/>
                </a:lnTo>
                <a:lnTo>
                  <a:pt x="2953228" y="503873"/>
                </a:lnTo>
                <a:lnTo>
                  <a:pt x="2953228" y="251934"/>
                </a:lnTo>
                <a:close/>
              </a:path>
              <a:path w="6815455" h="7558405">
                <a:moveTo>
                  <a:pt x="2953228" y="503873"/>
                </a:moveTo>
                <a:lnTo>
                  <a:pt x="3180398" y="503873"/>
                </a:lnTo>
                <a:lnTo>
                  <a:pt x="3180398" y="755808"/>
                </a:lnTo>
                <a:lnTo>
                  <a:pt x="2953228" y="755808"/>
                </a:lnTo>
                <a:lnTo>
                  <a:pt x="2953228" y="503873"/>
                </a:lnTo>
                <a:close/>
              </a:path>
              <a:path w="6815455" h="7558405">
                <a:moveTo>
                  <a:pt x="2953228" y="755808"/>
                </a:moveTo>
                <a:lnTo>
                  <a:pt x="3180398" y="755808"/>
                </a:lnTo>
                <a:lnTo>
                  <a:pt x="3180398" y="1007747"/>
                </a:lnTo>
                <a:lnTo>
                  <a:pt x="2953228" y="1007747"/>
                </a:lnTo>
                <a:lnTo>
                  <a:pt x="2953228" y="755808"/>
                </a:lnTo>
                <a:close/>
              </a:path>
              <a:path w="6815455" h="7558405">
                <a:moveTo>
                  <a:pt x="2953228" y="1007747"/>
                </a:moveTo>
                <a:lnTo>
                  <a:pt x="3180398" y="1007747"/>
                </a:lnTo>
                <a:lnTo>
                  <a:pt x="3180398" y="1259683"/>
                </a:lnTo>
                <a:lnTo>
                  <a:pt x="2953228" y="1259683"/>
                </a:lnTo>
                <a:lnTo>
                  <a:pt x="2953228" y="1007747"/>
                </a:lnTo>
                <a:close/>
              </a:path>
              <a:path w="6815455" h="7558405">
                <a:moveTo>
                  <a:pt x="2953228" y="1259683"/>
                </a:moveTo>
                <a:lnTo>
                  <a:pt x="3180398" y="1259683"/>
                </a:lnTo>
                <a:lnTo>
                  <a:pt x="3180398" y="1511618"/>
                </a:lnTo>
                <a:lnTo>
                  <a:pt x="2953228" y="1511618"/>
                </a:lnTo>
                <a:lnTo>
                  <a:pt x="2953228" y="1259683"/>
                </a:lnTo>
                <a:close/>
              </a:path>
              <a:path w="6815455" h="7558405">
                <a:moveTo>
                  <a:pt x="2953228" y="1511618"/>
                </a:moveTo>
                <a:lnTo>
                  <a:pt x="3180398" y="1511618"/>
                </a:lnTo>
                <a:lnTo>
                  <a:pt x="3180398" y="1763557"/>
                </a:lnTo>
                <a:lnTo>
                  <a:pt x="2953228" y="1763557"/>
                </a:lnTo>
                <a:lnTo>
                  <a:pt x="2953228" y="1511618"/>
                </a:lnTo>
                <a:close/>
              </a:path>
              <a:path w="6815455" h="7558405">
                <a:moveTo>
                  <a:pt x="2953228" y="1763557"/>
                </a:moveTo>
                <a:lnTo>
                  <a:pt x="3180398" y="1763557"/>
                </a:lnTo>
                <a:lnTo>
                  <a:pt x="3180398" y="2015492"/>
                </a:lnTo>
                <a:lnTo>
                  <a:pt x="2953228" y="2015492"/>
                </a:lnTo>
                <a:lnTo>
                  <a:pt x="2953228" y="1763557"/>
                </a:lnTo>
                <a:close/>
              </a:path>
              <a:path w="6815455" h="7558405">
                <a:moveTo>
                  <a:pt x="2953228" y="2015492"/>
                </a:moveTo>
                <a:lnTo>
                  <a:pt x="3180398" y="2015492"/>
                </a:lnTo>
                <a:lnTo>
                  <a:pt x="3180398" y="2267427"/>
                </a:lnTo>
                <a:lnTo>
                  <a:pt x="2953228" y="2267427"/>
                </a:lnTo>
                <a:lnTo>
                  <a:pt x="2953228" y="2015492"/>
                </a:lnTo>
                <a:close/>
              </a:path>
              <a:path w="6815455" h="7558405">
                <a:moveTo>
                  <a:pt x="2953228" y="2267427"/>
                </a:moveTo>
                <a:lnTo>
                  <a:pt x="3180398" y="2267427"/>
                </a:lnTo>
                <a:lnTo>
                  <a:pt x="3180398" y="2519366"/>
                </a:lnTo>
                <a:lnTo>
                  <a:pt x="2953228" y="2519366"/>
                </a:lnTo>
                <a:lnTo>
                  <a:pt x="2953228" y="2267427"/>
                </a:lnTo>
                <a:close/>
              </a:path>
              <a:path w="6815455" h="7558405">
                <a:moveTo>
                  <a:pt x="2953228" y="2519366"/>
                </a:moveTo>
                <a:lnTo>
                  <a:pt x="3180398" y="2519366"/>
                </a:lnTo>
                <a:lnTo>
                  <a:pt x="3180398" y="2771301"/>
                </a:lnTo>
                <a:lnTo>
                  <a:pt x="2953228" y="2771301"/>
                </a:lnTo>
                <a:lnTo>
                  <a:pt x="2953228" y="2519366"/>
                </a:lnTo>
                <a:close/>
              </a:path>
              <a:path w="6815455" h="7558405">
                <a:moveTo>
                  <a:pt x="2953228" y="2771301"/>
                </a:moveTo>
                <a:lnTo>
                  <a:pt x="3180398" y="2771301"/>
                </a:lnTo>
                <a:lnTo>
                  <a:pt x="3180398" y="3023240"/>
                </a:lnTo>
                <a:lnTo>
                  <a:pt x="2953228" y="3023240"/>
                </a:lnTo>
                <a:lnTo>
                  <a:pt x="2953228" y="2771301"/>
                </a:lnTo>
                <a:close/>
              </a:path>
              <a:path w="6815455" h="7558405">
                <a:moveTo>
                  <a:pt x="2953228" y="3023240"/>
                </a:moveTo>
                <a:lnTo>
                  <a:pt x="3180398" y="3023240"/>
                </a:lnTo>
                <a:lnTo>
                  <a:pt x="3180398" y="3275175"/>
                </a:lnTo>
                <a:lnTo>
                  <a:pt x="2953228" y="3275175"/>
                </a:lnTo>
                <a:lnTo>
                  <a:pt x="2953228" y="3023240"/>
                </a:lnTo>
                <a:close/>
              </a:path>
              <a:path w="6815455" h="7558405">
                <a:moveTo>
                  <a:pt x="2953228" y="3275175"/>
                </a:moveTo>
                <a:lnTo>
                  <a:pt x="3180398" y="3275175"/>
                </a:lnTo>
                <a:lnTo>
                  <a:pt x="3180398" y="3527111"/>
                </a:lnTo>
                <a:lnTo>
                  <a:pt x="2953228" y="3527111"/>
                </a:lnTo>
                <a:lnTo>
                  <a:pt x="2953228" y="3275175"/>
                </a:lnTo>
                <a:close/>
              </a:path>
              <a:path w="6815455" h="7558405">
                <a:moveTo>
                  <a:pt x="2953228" y="3527111"/>
                </a:moveTo>
                <a:lnTo>
                  <a:pt x="3180398" y="3527111"/>
                </a:lnTo>
                <a:lnTo>
                  <a:pt x="3180398" y="3779050"/>
                </a:lnTo>
                <a:lnTo>
                  <a:pt x="2953228" y="3779050"/>
                </a:lnTo>
                <a:lnTo>
                  <a:pt x="2953228" y="3527111"/>
                </a:lnTo>
                <a:close/>
              </a:path>
              <a:path w="6815455" h="7558405">
                <a:moveTo>
                  <a:pt x="2953228" y="3779050"/>
                </a:moveTo>
                <a:lnTo>
                  <a:pt x="3180398" y="3779050"/>
                </a:lnTo>
                <a:lnTo>
                  <a:pt x="3180398" y="4030985"/>
                </a:lnTo>
                <a:lnTo>
                  <a:pt x="2953228" y="4030985"/>
                </a:lnTo>
                <a:lnTo>
                  <a:pt x="2953228" y="3779050"/>
                </a:lnTo>
                <a:close/>
              </a:path>
              <a:path w="6815455" h="7558405">
                <a:moveTo>
                  <a:pt x="2953228" y="4030985"/>
                </a:moveTo>
                <a:lnTo>
                  <a:pt x="3180398" y="4030985"/>
                </a:lnTo>
                <a:lnTo>
                  <a:pt x="3180398" y="4282920"/>
                </a:lnTo>
                <a:lnTo>
                  <a:pt x="2953228" y="4282920"/>
                </a:lnTo>
                <a:lnTo>
                  <a:pt x="2953228" y="4030985"/>
                </a:lnTo>
                <a:close/>
              </a:path>
              <a:path w="6815455" h="7558405">
                <a:moveTo>
                  <a:pt x="2953228" y="4282920"/>
                </a:moveTo>
                <a:lnTo>
                  <a:pt x="3180398" y="4282920"/>
                </a:lnTo>
                <a:lnTo>
                  <a:pt x="3180398" y="4534858"/>
                </a:lnTo>
                <a:lnTo>
                  <a:pt x="2953228" y="4534858"/>
                </a:lnTo>
                <a:lnTo>
                  <a:pt x="2953228" y="4282920"/>
                </a:lnTo>
                <a:close/>
              </a:path>
              <a:path w="6815455" h="7558405">
                <a:moveTo>
                  <a:pt x="2953228" y="4534858"/>
                </a:moveTo>
                <a:lnTo>
                  <a:pt x="3180398" y="4534858"/>
                </a:lnTo>
                <a:lnTo>
                  <a:pt x="3180398" y="4786793"/>
                </a:lnTo>
                <a:lnTo>
                  <a:pt x="2953228" y="4786793"/>
                </a:lnTo>
                <a:lnTo>
                  <a:pt x="2953228" y="4534858"/>
                </a:lnTo>
                <a:close/>
              </a:path>
              <a:path w="6815455" h="7558405">
                <a:moveTo>
                  <a:pt x="2953228" y="4786793"/>
                </a:moveTo>
                <a:lnTo>
                  <a:pt x="3180398" y="4786793"/>
                </a:lnTo>
                <a:lnTo>
                  <a:pt x="3180398" y="5038732"/>
                </a:lnTo>
                <a:lnTo>
                  <a:pt x="2953228" y="5038732"/>
                </a:lnTo>
                <a:lnTo>
                  <a:pt x="2953228" y="4786793"/>
                </a:lnTo>
                <a:close/>
              </a:path>
              <a:path w="6815455" h="7558405">
                <a:moveTo>
                  <a:pt x="2953228" y="5038732"/>
                </a:moveTo>
                <a:lnTo>
                  <a:pt x="3180398" y="5038732"/>
                </a:lnTo>
                <a:lnTo>
                  <a:pt x="3180398" y="5290667"/>
                </a:lnTo>
                <a:lnTo>
                  <a:pt x="2953228" y="5290667"/>
                </a:lnTo>
                <a:lnTo>
                  <a:pt x="2953228" y="5038732"/>
                </a:lnTo>
                <a:close/>
              </a:path>
              <a:path w="6815455" h="7558405">
                <a:moveTo>
                  <a:pt x="2953228" y="5290667"/>
                </a:moveTo>
                <a:lnTo>
                  <a:pt x="3180398" y="5290667"/>
                </a:lnTo>
                <a:lnTo>
                  <a:pt x="3180398" y="5542603"/>
                </a:lnTo>
                <a:lnTo>
                  <a:pt x="2953228" y="5542603"/>
                </a:lnTo>
                <a:lnTo>
                  <a:pt x="2953228" y="5290667"/>
                </a:lnTo>
                <a:close/>
              </a:path>
              <a:path w="6815455" h="7558405">
                <a:moveTo>
                  <a:pt x="2953228" y="5542603"/>
                </a:moveTo>
                <a:lnTo>
                  <a:pt x="3180398" y="5542603"/>
                </a:lnTo>
                <a:lnTo>
                  <a:pt x="3180398" y="5794542"/>
                </a:lnTo>
                <a:lnTo>
                  <a:pt x="2953228" y="5794542"/>
                </a:lnTo>
                <a:lnTo>
                  <a:pt x="2953228" y="5542603"/>
                </a:lnTo>
                <a:close/>
              </a:path>
              <a:path w="6815455" h="7558405">
                <a:moveTo>
                  <a:pt x="2953228" y="5794542"/>
                </a:moveTo>
                <a:lnTo>
                  <a:pt x="3180398" y="5794542"/>
                </a:lnTo>
                <a:lnTo>
                  <a:pt x="3180398" y="6046477"/>
                </a:lnTo>
                <a:lnTo>
                  <a:pt x="2953228" y="6046477"/>
                </a:lnTo>
                <a:lnTo>
                  <a:pt x="2953228" y="5794542"/>
                </a:lnTo>
                <a:close/>
              </a:path>
              <a:path w="6815455" h="7558405">
                <a:moveTo>
                  <a:pt x="2953228" y="6046477"/>
                </a:moveTo>
                <a:lnTo>
                  <a:pt x="3180398" y="6046477"/>
                </a:lnTo>
                <a:lnTo>
                  <a:pt x="3180398" y="6298412"/>
                </a:lnTo>
                <a:lnTo>
                  <a:pt x="2953228" y="6298412"/>
                </a:lnTo>
                <a:lnTo>
                  <a:pt x="2953228" y="6046477"/>
                </a:lnTo>
                <a:close/>
              </a:path>
              <a:path w="6815455" h="7558405">
                <a:moveTo>
                  <a:pt x="2953228" y="6298412"/>
                </a:moveTo>
                <a:lnTo>
                  <a:pt x="3180398" y="6298412"/>
                </a:lnTo>
                <a:lnTo>
                  <a:pt x="3180398" y="6550351"/>
                </a:lnTo>
                <a:lnTo>
                  <a:pt x="2953228" y="6550351"/>
                </a:lnTo>
                <a:lnTo>
                  <a:pt x="2953228" y="6298412"/>
                </a:lnTo>
                <a:close/>
              </a:path>
              <a:path w="6815455" h="7558405">
                <a:moveTo>
                  <a:pt x="2953228" y="6550351"/>
                </a:moveTo>
                <a:lnTo>
                  <a:pt x="3180398" y="6550351"/>
                </a:lnTo>
                <a:lnTo>
                  <a:pt x="3180398" y="6802286"/>
                </a:lnTo>
                <a:lnTo>
                  <a:pt x="2953228" y="6802286"/>
                </a:lnTo>
                <a:lnTo>
                  <a:pt x="2953228" y="6550351"/>
                </a:lnTo>
                <a:close/>
              </a:path>
              <a:path w="6815455" h="7558405">
                <a:moveTo>
                  <a:pt x="2953228" y="6802286"/>
                </a:moveTo>
                <a:lnTo>
                  <a:pt x="3180398" y="6802286"/>
                </a:lnTo>
                <a:lnTo>
                  <a:pt x="3180398" y="7054225"/>
                </a:lnTo>
                <a:lnTo>
                  <a:pt x="2953228" y="7054225"/>
                </a:lnTo>
                <a:lnTo>
                  <a:pt x="2953228" y="6802286"/>
                </a:lnTo>
                <a:close/>
              </a:path>
              <a:path w="6815455" h="7558405">
                <a:moveTo>
                  <a:pt x="2953228" y="7054225"/>
                </a:moveTo>
                <a:lnTo>
                  <a:pt x="3180398" y="7054225"/>
                </a:lnTo>
                <a:lnTo>
                  <a:pt x="3180398" y="7306160"/>
                </a:lnTo>
                <a:lnTo>
                  <a:pt x="2953228" y="7306160"/>
                </a:lnTo>
                <a:lnTo>
                  <a:pt x="2953228" y="7054225"/>
                </a:lnTo>
                <a:close/>
              </a:path>
              <a:path w="6815455" h="7558405">
                <a:moveTo>
                  <a:pt x="2953228" y="7306160"/>
                </a:moveTo>
                <a:lnTo>
                  <a:pt x="3180398" y="7306160"/>
                </a:lnTo>
                <a:lnTo>
                  <a:pt x="3180398" y="7558095"/>
                </a:lnTo>
                <a:lnTo>
                  <a:pt x="2953228" y="7558095"/>
                </a:lnTo>
                <a:lnTo>
                  <a:pt x="2953228" y="7306160"/>
                </a:lnTo>
                <a:close/>
              </a:path>
              <a:path w="6815455" h="7558405">
                <a:moveTo>
                  <a:pt x="3180398" y="0"/>
                </a:moveTo>
                <a:lnTo>
                  <a:pt x="3407573" y="0"/>
                </a:lnTo>
                <a:lnTo>
                  <a:pt x="3407573" y="251934"/>
                </a:lnTo>
                <a:lnTo>
                  <a:pt x="3180398" y="251934"/>
                </a:lnTo>
                <a:lnTo>
                  <a:pt x="3180398" y="0"/>
                </a:lnTo>
                <a:close/>
              </a:path>
              <a:path w="6815455" h="7558405">
                <a:moveTo>
                  <a:pt x="3180398" y="251934"/>
                </a:moveTo>
                <a:lnTo>
                  <a:pt x="3407573" y="251934"/>
                </a:lnTo>
                <a:lnTo>
                  <a:pt x="3407573" y="503873"/>
                </a:lnTo>
                <a:lnTo>
                  <a:pt x="3180398" y="503873"/>
                </a:lnTo>
                <a:lnTo>
                  <a:pt x="3180398" y="251934"/>
                </a:lnTo>
                <a:close/>
              </a:path>
              <a:path w="6815455" h="7558405">
                <a:moveTo>
                  <a:pt x="3180398" y="503873"/>
                </a:moveTo>
                <a:lnTo>
                  <a:pt x="3407573" y="503873"/>
                </a:lnTo>
                <a:lnTo>
                  <a:pt x="3407573" y="755808"/>
                </a:lnTo>
                <a:lnTo>
                  <a:pt x="3180398" y="755808"/>
                </a:lnTo>
                <a:lnTo>
                  <a:pt x="3180398" y="503873"/>
                </a:lnTo>
                <a:close/>
              </a:path>
              <a:path w="6815455" h="7558405">
                <a:moveTo>
                  <a:pt x="3180398" y="755808"/>
                </a:moveTo>
                <a:lnTo>
                  <a:pt x="3407573" y="755808"/>
                </a:lnTo>
                <a:lnTo>
                  <a:pt x="3407573" y="1007747"/>
                </a:lnTo>
                <a:lnTo>
                  <a:pt x="3180398" y="1007747"/>
                </a:lnTo>
                <a:lnTo>
                  <a:pt x="3180398" y="755808"/>
                </a:lnTo>
                <a:close/>
              </a:path>
              <a:path w="6815455" h="7558405">
                <a:moveTo>
                  <a:pt x="3180398" y="1007747"/>
                </a:moveTo>
                <a:lnTo>
                  <a:pt x="3407573" y="1007747"/>
                </a:lnTo>
                <a:lnTo>
                  <a:pt x="3407573" y="1259683"/>
                </a:lnTo>
                <a:lnTo>
                  <a:pt x="3180398" y="1259683"/>
                </a:lnTo>
                <a:lnTo>
                  <a:pt x="3180398" y="1007747"/>
                </a:lnTo>
                <a:close/>
              </a:path>
              <a:path w="6815455" h="7558405">
                <a:moveTo>
                  <a:pt x="3180398" y="1259683"/>
                </a:moveTo>
                <a:lnTo>
                  <a:pt x="3407573" y="1259683"/>
                </a:lnTo>
                <a:lnTo>
                  <a:pt x="3407573" y="1511618"/>
                </a:lnTo>
                <a:lnTo>
                  <a:pt x="3180398" y="1511618"/>
                </a:lnTo>
                <a:lnTo>
                  <a:pt x="3180398" y="1259683"/>
                </a:lnTo>
                <a:close/>
              </a:path>
              <a:path w="6815455" h="7558405">
                <a:moveTo>
                  <a:pt x="3180398" y="1511618"/>
                </a:moveTo>
                <a:lnTo>
                  <a:pt x="3407573" y="1511618"/>
                </a:lnTo>
                <a:lnTo>
                  <a:pt x="3407573" y="1763557"/>
                </a:lnTo>
                <a:lnTo>
                  <a:pt x="3180398" y="1763557"/>
                </a:lnTo>
                <a:lnTo>
                  <a:pt x="3180398" y="1511618"/>
                </a:lnTo>
                <a:close/>
              </a:path>
              <a:path w="6815455" h="7558405">
                <a:moveTo>
                  <a:pt x="3180398" y="1763557"/>
                </a:moveTo>
                <a:lnTo>
                  <a:pt x="3407573" y="1763557"/>
                </a:lnTo>
                <a:lnTo>
                  <a:pt x="3407573" y="2015492"/>
                </a:lnTo>
                <a:lnTo>
                  <a:pt x="3180398" y="2015492"/>
                </a:lnTo>
                <a:lnTo>
                  <a:pt x="3180398" y="1763557"/>
                </a:lnTo>
                <a:close/>
              </a:path>
              <a:path w="6815455" h="7558405">
                <a:moveTo>
                  <a:pt x="3180398" y="2015492"/>
                </a:moveTo>
                <a:lnTo>
                  <a:pt x="3407573" y="2015492"/>
                </a:lnTo>
                <a:lnTo>
                  <a:pt x="3407573" y="2267427"/>
                </a:lnTo>
                <a:lnTo>
                  <a:pt x="3180398" y="2267427"/>
                </a:lnTo>
                <a:lnTo>
                  <a:pt x="3180398" y="2015492"/>
                </a:lnTo>
                <a:close/>
              </a:path>
              <a:path w="6815455" h="7558405">
                <a:moveTo>
                  <a:pt x="3180398" y="2267427"/>
                </a:moveTo>
                <a:lnTo>
                  <a:pt x="3407573" y="2267427"/>
                </a:lnTo>
                <a:lnTo>
                  <a:pt x="3407573" y="2519366"/>
                </a:lnTo>
                <a:lnTo>
                  <a:pt x="3180398" y="2519366"/>
                </a:lnTo>
                <a:lnTo>
                  <a:pt x="3180398" y="2267427"/>
                </a:lnTo>
                <a:close/>
              </a:path>
              <a:path w="6815455" h="7558405">
                <a:moveTo>
                  <a:pt x="3180398" y="2519366"/>
                </a:moveTo>
                <a:lnTo>
                  <a:pt x="3407573" y="2519366"/>
                </a:lnTo>
                <a:lnTo>
                  <a:pt x="3407573" y="2771301"/>
                </a:lnTo>
                <a:lnTo>
                  <a:pt x="3180398" y="2771301"/>
                </a:lnTo>
                <a:lnTo>
                  <a:pt x="3180398" y="2519366"/>
                </a:lnTo>
                <a:close/>
              </a:path>
              <a:path w="6815455" h="7558405">
                <a:moveTo>
                  <a:pt x="3180398" y="2771301"/>
                </a:moveTo>
                <a:lnTo>
                  <a:pt x="3407573" y="2771301"/>
                </a:lnTo>
                <a:lnTo>
                  <a:pt x="3407573" y="3023240"/>
                </a:lnTo>
                <a:lnTo>
                  <a:pt x="3180398" y="3023240"/>
                </a:lnTo>
                <a:lnTo>
                  <a:pt x="3180398" y="2771301"/>
                </a:lnTo>
                <a:close/>
              </a:path>
              <a:path w="6815455" h="7558405">
                <a:moveTo>
                  <a:pt x="3180398" y="3023240"/>
                </a:moveTo>
                <a:lnTo>
                  <a:pt x="3407573" y="3023240"/>
                </a:lnTo>
                <a:lnTo>
                  <a:pt x="3407573" y="3275175"/>
                </a:lnTo>
                <a:lnTo>
                  <a:pt x="3180398" y="3275175"/>
                </a:lnTo>
                <a:lnTo>
                  <a:pt x="3180398" y="3023240"/>
                </a:lnTo>
                <a:close/>
              </a:path>
              <a:path w="6815455" h="7558405">
                <a:moveTo>
                  <a:pt x="3180398" y="3275175"/>
                </a:moveTo>
                <a:lnTo>
                  <a:pt x="3407573" y="3275175"/>
                </a:lnTo>
                <a:lnTo>
                  <a:pt x="3407573" y="3527111"/>
                </a:lnTo>
                <a:lnTo>
                  <a:pt x="3180398" y="3527111"/>
                </a:lnTo>
                <a:lnTo>
                  <a:pt x="3180398" y="3275175"/>
                </a:lnTo>
                <a:close/>
              </a:path>
              <a:path w="6815455" h="7558405">
                <a:moveTo>
                  <a:pt x="3180398" y="3527111"/>
                </a:moveTo>
                <a:lnTo>
                  <a:pt x="3407573" y="3527111"/>
                </a:lnTo>
                <a:lnTo>
                  <a:pt x="3407573" y="3779050"/>
                </a:lnTo>
                <a:lnTo>
                  <a:pt x="3180398" y="3779050"/>
                </a:lnTo>
                <a:lnTo>
                  <a:pt x="3180398" y="3527111"/>
                </a:lnTo>
                <a:close/>
              </a:path>
              <a:path w="6815455" h="7558405">
                <a:moveTo>
                  <a:pt x="3180398" y="3779050"/>
                </a:moveTo>
                <a:lnTo>
                  <a:pt x="3407573" y="3779050"/>
                </a:lnTo>
                <a:lnTo>
                  <a:pt x="3407573" y="4030985"/>
                </a:lnTo>
                <a:lnTo>
                  <a:pt x="3180398" y="4030985"/>
                </a:lnTo>
                <a:lnTo>
                  <a:pt x="3180398" y="3779050"/>
                </a:lnTo>
                <a:close/>
              </a:path>
              <a:path w="6815455" h="7558405">
                <a:moveTo>
                  <a:pt x="3180398" y="4030985"/>
                </a:moveTo>
                <a:lnTo>
                  <a:pt x="3407573" y="4030985"/>
                </a:lnTo>
                <a:lnTo>
                  <a:pt x="3407573" y="4282920"/>
                </a:lnTo>
                <a:lnTo>
                  <a:pt x="3180398" y="4282920"/>
                </a:lnTo>
                <a:lnTo>
                  <a:pt x="3180398" y="4030985"/>
                </a:lnTo>
                <a:close/>
              </a:path>
              <a:path w="6815455" h="7558405">
                <a:moveTo>
                  <a:pt x="3180398" y="4282920"/>
                </a:moveTo>
                <a:lnTo>
                  <a:pt x="3407573" y="4282920"/>
                </a:lnTo>
                <a:lnTo>
                  <a:pt x="3407573" y="4534858"/>
                </a:lnTo>
                <a:lnTo>
                  <a:pt x="3180398" y="4534858"/>
                </a:lnTo>
                <a:lnTo>
                  <a:pt x="3180398" y="4282920"/>
                </a:lnTo>
                <a:close/>
              </a:path>
              <a:path w="6815455" h="7558405">
                <a:moveTo>
                  <a:pt x="3180398" y="4534858"/>
                </a:moveTo>
                <a:lnTo>
                  <a:pt x="3407573" y="4534858"/>
                </a:lnTo>
                <a:lnTo>
                  <a:pt x="3407573" y="4786793"/>
                </a:lnTo>
                <a:lnTo>
                  <a:pt x="3180398" y="4786793"/>
                </a:lnTo>
                <a:lnTo>
                  <a:pt x="3180398" y="4534858"/>
                </a:lnTo>
                <a:close/>
              </a:path>
              <a:path w="6815455" h="7558405">
                <a:moveTo>
                  <a:pt x="3180398" y="4786793"/>
                </a:moveTo>
                <a:lnTo>
                  <a:pt x="3407573" y="4786793"/>
                </a:lnTo>
                <a:lnTo>
                  <a:pt x="3407573" y="5038732"/>
                </a:lnTo>
                <a:lnTo>
                  <a:pt x="3180398" y="5038732"/>
                </a:lnTo>
                <a:lnTo>
                  <a:pt x="3180398" y="4786793"/>
                </a:lnTo>
                <a:close/>
              </a:path>
              <a:path w="6815455" h="7558405">
                <a:moveTo>
                  <a:pt x="3180398" y="5038732"/>
                </a:moveTo>
                <a:lnTo>
                  <a:pt x="3407573" y="5038732"/>
                </a:lnTo>
                <a:lnTo>
                  <a:pt x="3407573" y="5290667"/>
                </a:lnTo>
                <a:lnTo>
                  <a:pt x="3180398" y="5290667"/>
                </a:lnTo>
                <a:lnTo>
                  <a:pt x="3180398" y="5038732"/>
                </a:lnTo>
                <a:close/>
              </a:path>
              <a:path w="6815455" h="7558405">
                <a:moveTo>
                  <a:pt x="3180398" y="5290667"/>
                </a:moveTo>
                <a:lnTo>
                  <a:pt x="3407573" y="5290667"/>
                </a:lnTo>
                <a:lnTo>
                  <a:pt x="3407573" y="5542603"/>
                </a:lnTo>
                <a:lnTo>
                  <a:pt x="3180398" y="5542603"/>
                </a:lnTo>
                <a:lnTo>
                  <a:pt x="3180398" y="5290667"/>
                </a:lnTo>
                <a:close/>
              </a:path>
              <a:path w="6815455" h="7558405">
                <a:moveTo>
                  <a:pt x="3180398" y="5542603"/>
                </a:moveTo>
                <a:lnTo>
                  <a:pt x="3407573" y="5542603"/>
                </a:lnTo>
                <a:lnTo>
                  <a:pt x="3407573" y="5794542"/>
                </a:lnTo>
                <a:lnTo>
                  <a:pt x="3180398" y="5794542"/>
                </a:lnTo>
                <a:lnTo>
                  <a:pt x="3180398" y="5542603"/>
                </a:lnTo>
                <a:close/>
              </a:path>
              <a:path w="6815455" h="7558405">
                <a:moveTo>
                  <a:pt x="3180398" y="5794542"/>
                </a:moveTo>
                <a:lnTo>
                  <a:pt x="3407573" y="5794542"/>
                </a:lnTo>
                <a:lnTo>
                  <a:pt x="3407573" y="6046477"/>
                </a:lnTo>
                <a:lnTo>
                  <a:pt x="3180398" y="6046477"/>
                </a:lnTo>
                <a:lnTo>
                  <a:pt x="3180398" y="5794542"/>
                </a:lnTo>
                <a:close/>
              </a:path>
              <a:path w="6815455" h="7558405">
                <a:moveTo>
                  <a:pt x="3180398" y="6046477"/>
                </a:moveTo>
                <a:lnTo>
                  <a:pt x="3407573" y="6046477"/>
                </a:lnTo>
                <a:lnTo>
                  <a:pt x="3407573" y="6298412"/>
                </a:lnTo>
                <a:lnTo>
                  <a:pt x="3180398" y="6298412"/>
                </a:lnTo>
                <a:lnTo>
                  <a:pt x="3180398" y="6046477"/>
                </a:lnTo>
                <a:close/>
              </a:path>
              <a:path w="6815455" h="7558405">
                <a:moveTo>
                  <a:pt x="3180398" y="6298412"/>
                </a:moveTo>
                <a:lnTo>
                  <a:pt x="3407573" y="6298412"/>
                </a:lnTo>
                <a:lnTo>
                  <a:pt x="3407573" y="6550351"/>
                </a:lnTo>
                <a:lnTo>
                  <a:pt x="3180398" y="6550351"/>
                </a:lnTo>
                <a:lnTo>
                  <a:pt x="3180398" y="6298412"/>
                </a:lnTo>
                <a:close/>
              </a:path>
              <a:path w="6815455" h="7558405">
                <a:moveTo>
                  <a:pt x="3180398" y="6550351"/>
                </a:moveTo>
                <a:lnTo>
                  <a:pt x="3407573" y="6550351"/>
                </a:lnTo>
                <a:lnTo>
                  <a:pt x="3407573" y="6802286"/>
                </a:lnTo>
                <a:lnTo>
                  <a:pt x="3180398" y="6802286"/>
                </a:lnTo>
                <a:lnTo>
                  <a:pt x="3180398" y="6550351"/>
                </a:lnTo>
                <a:close/>
              </a:path>
              <a:path w="6815455" h="7558405">
                <a:moveTo>
                  <a:pt x="3180398" y="6802286"/>
                </a:moveTo>
                <a:lnTo>
                  <a:pt x="3407573" y="6802286"/>
                </a:lnTo>
                <a:lnTo>
                  <a:pt x="3407573" y="7054225"/>
                </a:lnTo>
                <a:lnTo>
                  <a:pt x="3180398" y="7054225"/>
                </a:lnTo>
                <a:lnTo>
                  <a:pt x="3180398" y="6802286"/>
                </a:lnTo>
                <a:close/>
              </a:path>
              <a:path w="6815455" h="7558405">
                <a:moveTo>
                  <a:pt x="3180398" y="7054225"/>
                </a:moveTo>
                <a:lnTo>
                  <a:pt x="3407573" y="7054225"/>
                </a:lnTo>
                <a:lnTo>
                  <a:pt x="3407573" y="7306160"/>
                </a:lnTo>
                <a:lnTo>
                  <a:pt x="3180398" y="7306160"/>
                </a:lnTo>
                <a:lnTo>
                  <a:pt x="3180398" y="7054225"/>
                </a:lnTo>
                <a:close/>
              </a:path>
              <a:path w="6815455" h="7558405">
                <a:moveTo>
                  <a:pt x="3180398" y="7306160"/>
                </a:moveTo>
                <a:lnTo>
                  <a:pt x="3407573" y="7306160"/>
                </a:lnTo>
                <a:lnTo>
                  <a:pt x="3407573" y="7558095"/>
                </a:lnTo>
                <a:lnTo>
                  <a:pt x="3180398" y="7558095"/>
                </a:lnTo>
                <a:lnTo>
                  <a:pt x="3180398" y="7306160"/>
                </a:lnTo>
                <a:close/>
              </a:path>
              <a:path w="6815455" h="7558405">
                <a:moveTo>
                  <a:pt x="3407573" y="0"/>
                </a:moveTo>
                <a:lnTo>
                  <a:pt x="3634743" y="0"/>
                </a:lnTo>
                <a:lnTo>
                  <a:pt x="3634743" y="251934"/>
                </a:lnTo>
                <a:lnTo>
                  <a:pt x="3407573" y="251934"/>
                </a:lnTo>
                <a:lnTo>
                  <a:pt x="3407573" y="0"/>
                </a:lnTo>
                <a:close/>
              </a:path>
              <a:path w="6815455" h="7558405">
                <a:moveTo>
                  <a:pt x="3407573" y="251934"/>
                </a:moveTo>
                <a:lnTo>
                  <a:pt x="3634743" y="251934"/>
                </a:lnTo>
                <a:lnTo>
                  <a:pt x="3634743" y="503873"/>
                </a:lnTo>
                <a:lnTo>
                  <a:pt x="3407573" y="503873"/>
                </a:lnTo>
                <a:lnTo>
                  <a:pt x="3407573" y="251934"/>
                </a:lnTo>
                <a:close/>
              </a:path>
              <a:path w="6815455" h="7558405">
                <a:moveTo>
                  <a:pt x="3407573" y="503873"/>
                </a:moveTo>
                <a:lnTo>
                  <a:pt x="3634743" y="503873"/>
                </a:lnTo>
                <a:lnTo>
                  <a:pt x="3634743" y="755808"/>
                </a:lnTo>
                <a:lnTo>
                  <a:pt x="3407573" y="755808"/>
                </a:lnTo>
                <a:lnTo>
                  <a:pt x="3407573" y="503873"/>
                </a:lnTo>
                <a:close/>
              </a:path>
              <a:path w="6815455" h="7558405">
                <a:moveTo>
                  <a:pt x="3407573" y="755808"/>
                </a:moveTo>
                <a:lnTo>
                  <a:pt x="3634743" y="755808"/>
                </a:lnTo>
                <a:lnTo>
                  <a:pt x="3634743" y="1007747"/>
                </a:lnTo>
                <a:lnTo>
                  <a:pt x="3407573" y="1007747"/>
                </a:lnTo>
                <a:lnTo>
                  <a:pt x="3407573" y="755808"/>
                </a:lnTo>
                <a:close/>
              </a:path>
              <a:path w="6815455" h="7558405">
                <a:moveTo>
                  <a:pt x="3407573" y="1007747"/>
                </a:moveTo>
                <a:lnTo>
                  <a:pt x="3634743" y="1007747"/>
                </a:lnTo>
                <a:lnTo>
                  <a:pt x="3634743" y="1259683"/>
                </a:lnTo>
                <a:lnTo>
                  <a:pt x="3407573" y="1259683"/>
                </a:lnTo>
                <a:lnTo>
                  <a:pt x="3407573" y="1007747"/>
                </a:lnTo>
                <a:close/>
              </a:path>
              <a:path w="6815455" h="7558405">
                <a:moveTo>
                  <a:pt x="3407573" y="1259683"/>
                </a:moveTo>
                <a:lnTo>
                  <a:pt x="3634743" y="1259683"/>
                </a:lnTo>
                <a:lnTo>
                  <a:pt x="3634743" y="1511618"/>
                </a:lnTo>
                <a:lnTo>
                  <a:pt x="3407573" y="1511618"/>
                </a:lnTo>
                <a:lnTo>
                  <a:pt x="3407573" y="1259683"/>
                </a:lnTo>
                <a:close/>
              </a:path>
              <a:path w="6815455" h="7558405">
                <a:moveTo>
                  <a:pt x="3407573" y="1511618"/>
                </a:moveTo>
                <a:lnTo>
                  <a:pt x="3634743" y="1511618"/>
                </a:lnTo>
                <a:lnTo>
                  <a:pt x="3634743" y="1763557"/>
                </a:lnTo>
                <a:lnTo>
                  <a:pt x="3407573" y="1763557"/>
                </a:lnTo>
                <a:lnTo>
                  <a:pt x="3407573" y="1511618"/>
                </a:lnTo>
                <a:close/>
              </a:path>
              <a:path w="6815455" h="7558405">
                <a:moveTo>
                  <a:pt x="3407573" y="1763557"/>
                </a:moveTo>
                <a:lnTo>
                  <a:pt x="3634743" y="1763557"/>
                </a:lnTo>
                <a:lnTo>
                  <a:pt x="3634743" y="2015492"/>
                </a:lnTo>
                <a:lnTo>
                  <a:pt x="3407573" y="2015492"/>
                </a:lnTo>
                <a:lnTo>
                  <a:pt x="3407573" y="1763557"/>
                </a:lnTo>
                <a:close/>
              </a:path>
              <a:path w="6815455" h="7558405">
                <a:moveTo>
                  <a:pt x="3407573" y="2015492"/>
                </a:moveTo>
                <a:lnTo>
                  <a:pt x="3634743" y="2015492"/>
                </a:lnTo>
                <a:lnTo>
                  <a:pt x="3634743" y="2267427"/>
                </a:lnTo>
                <a:lnTo>
                  <a:pt x="3407573" y="2267427"/>
                </a:lnTo>
                <a:lnTo>
                  <a:pt x="3407573" y="2015492"/>
                </a:lnTo>
                <a:close/>
              </a:path>
              <a:path w="6815455" h="7558405">
                <a:moveTo>
                  <a:pt x="3407573" y="2267427"/>
                </a:moveTo>
                <a:lnTo>
                  <a:pt x="3634743" y="2267427"/>
                </a:lnTo>
                <a:lnTo>
                  <a:pt x="3634743" y="2519366"/>
                </a:lnTo>
                <a:lnTo>
                  <a:pt x="3407573" y="2519366"/>
                </a:lnTo>
                <a:lnTo>
                  <a:pt x="3407573" y="2267427"/>
                </a:lnTo>
                <a:close/>
              </a:path>
              <a:path w="6815455" h="7558405">
                <a:moveTo>
                  <a:pt x="3407573" y="2519366"/>
                </a:moveTo>
                <a:lnTo>
                  <a:pt x="3634743" y="2519366"/>
                </a:lnTo>
                <a:lnTo>
                  <a:pt x="3634743" y="2771301"/>
                </a:lnTo>
                <a:lnTo>
                  <a:pt x="3407573" y="2771301"/>
                </a:lnTo>
                <a:lnTo>
                  <a:pt x="3407573" y="2519366"/>
                </a:lnTo>
                <a:close/>
              </a:path>
              <a:path w="6815455" h="7558405">
                <a:moveTo>
                  <a:pt x="3407573" y="2771301"/>
                </a:moveTo>
                <a:lnTo>
                  <a:pt x="3634743" y="2771301"/>
                </a:lnTo>
                <a:lnTo>
                  <a:pt x="3634743" y="3023240"/>
                </a:lnTo>
                <a:lnTo>
                  <a:pt x="3407573" y="3023240"/>
                </a:lnTo>
                <a:lnTo>
                  <a:pt x="3407573" y="2771301"/>
                </a:lnTo>
                <a:close/>
              </a:path>
              <a:path w="6815455" h="7558405">
                <a:moveTo>
                  <a:pt x="3407573" y="3023240"/>
                </a:moveTo>
                <a:lnTo>
                  <a:pt x="3634743" y="3023240"/>
                </a:lnTo>
                <a:lnTo>
                  <a:pt x="3634743" y="3275175"/>
                </a:lnTo>
                <a:lnTo>
                  <a:pt x="3407573" y="3275175"/>
                </a:lnTo>
                <a:lnTo>
                  <a:pt x="3407573" y="3023240"/>
                </a:lnTo>
                <a:close/>
              </a:path>
              <a:path w="6815455" h="7558405">
                <a:moveTo>
                  <a:pt x="3407573" y="3275175"/>
                </a:moveTo>
                <a:lnTo>
                  <a:pt x="3634743" y="3275175"/>
                </a:lnTo>
                <a:lnTo>
                  <a:pt x="3634743" y="3527111"/>
                </a:lnTo>
                <a:lnTo>
                  <a:pt x="3407573" y="3527111"/>
                </a:lnTo>
                <a:lnTo>
                  <a:pt x="3407573" y="3275175"/>
                </a:lnTo>
                <a:close/>
              </a:path>
              <a:path w="6815455" h="7558405">
                <a:moveTo>
                  <a:pt x="3407573" y="3527111"/>
                </a:moveTo>
                <a:lnTo>
                  <a:pt x="3634743" y="3527111"/>
                </a:lnTo>
                <a:lnTo>
                  <a:pt x="3634743" y="3779050"/>
                </a:lnTo>
                <a:lnTo>
                  <a:pt x="3407573" y="3779050"/>
                </a:lnTo>
                <a:lnTo>
                  <a:pt x="3407573" y="3527111"/>
                </a:lnTo>
                <a:close/>
              </a:path>
              <a:path w="6815455" h="7558405">
                <a:moveTo>
                  <a:pt x="3407573" y="3779050"/>
                </a:moveTo>
                <a:lnTo>
                  <a:pt x="3634743" y="3779050"/>
                </a:lnTo>
                <a:lnTo>
                  <a:pt x="3634743" y="4030985"/>
                </a:lnTo>
                <a:lnTo>
                  <a:pt x="3407573" y="4030985"/>
                </a:lnTo>
                <a:lnTo>
                  <a:pt x="3407573" y="3779050"/>
                </a:lnTo>
                <a:close/>
              </a:path>
              <a:path w="6815455" h="7558405">
                <a:moveTo>
                  <a:pt x="3407573" y="4030985"/>
                </a:moveTo>
                <a:lnTo>
                  <a:pt x="3634743" y="4030985"/>
                </a:lnTo>
                <a:lnTo>
                  <a:pt x="3634743" y="4282920"/>
                </a:lnTo>
                <a:lnTo>
                  <a:pt x="3407573" y="4282920"/>
                </a:lnTo>
                <a:lnTo>
                  <a:pt x="3407573" y="4030985"/>
                </a:lnTo>
                <a:close/>
              </a:path>
              <a:path w="6815455" h="7558405">
                <a:moveTo>
                  <a:pt x="3407573" y="4282920"/>
                </a:moveTo>
                <a:lnTo>
                  <a:pt x="3634743" y="4282920"/>
                </a:lnTo>
                <a:lnTo>
                  <a:pt x="3634743" y="4534858"/>
                </a:lnTo>
                <a:lnTo>
                  <a:pt x="3407573" y="4534858"/>
                </a:lnTo>
                <a:lnTo>
                  <a:pt x="3407573" y="4282920"/>
                </a:lnTo>
                <a:close/>
              </a:path>
              <a:path w="6815455" h="7558405">
                <a:moveTo>
                  <a:pt x="3407573" y="4534858"/>
                </a:moveTo>
                <a:lnTo>
                  <a:pt x="3634743" y="4534858"/>
                </a:lnTo>
                <a:lnTo>
                  <a:pt x="3634743" y="4786793"/>
                </a:lnTo>
                <a:lnTo>
                  <a:pt x="3407573" y="4786793"/>
                </a:lnTo>
                <a:lnTo>
                  <a:pt x="3407573" y="4534858"/>
                </a:lnTo>
                <a:close/>
              </a:path>
              <a:path w="6815455" h="7558405">
                <a:moveTo>
                  <a:pt x="3407573" y="4786793"/>
                </a:moveTo>
                <a:lnTo>
                  <a:pt x="3634743" y="4786793"/>
                </a:lnTo>
                <a:lnTo>
                  <a:pt x="3634743" y="5038732"/>
                </a:lnTo>
                <a:lnTo>
                  <a:pt x="3407573" y="5038732"/>
                </a:lnTo>
                <a:lnTo>
                  <a:pt x="3407573" y="4786793"/>
                </a:lnTo>
                <a:close/>
              </a:path>
              <a:path w="6815455" h="7558405">
                <a:moveTo>
                  <a:pt x="3407573" y="5038732"/>
                </a:moveTo>
                <a:lnTo>
                  <a:pt x="3634743" y="5038732"/>
                </a:lnTo>
                <a:lnTo>
                  <a:pt x="3634743" y="5290667"/>
                </a:lnTo>
                <a:lnTo>
                  <a:pt x="3407573" y="5290667"/>
                </a:lnTo>
                <a:lnTo>
                  <a:pt x="3407573" y="5038732"/>
                </a:lnTo>
                <a:close/>
              </a:path>
              <a:path w="6815455" h="7558405">
                <a:moveTo>
                  <a:pt x="3407573" y="5290667"/>
                </a:moveTo>
                <a:lnTo>
                  <a:pt x="3634743" y="5290667"/>
                </a:lnTo>
                <a:lnTo>
                  <a:pt x="3634743" y="5542603"/>
                </a:lnTo>
                <a:lnTo>
                  <a:pt x="3407573" y="5542603"/>
                </a:lnTo>
                <a:lnTo>
                  <a:pt x="3407573" y="5290667"/>
                </a:lnTo>
                <a:close/>
              </a:path>
              <a:path w="6815455" h="7558405">
                <a:moveTo>
                  <a:pt x="3407573" y="5542603"/>
                </a:moveTo>
                <a:lnTo>
                  <a:pt x="3634743" y="5542603"/>
                </a:lnTo>
                <a:lnTo>
                  <a:pt x="3634743" y="5794542"/>
                </a:lnTo>
                <a:lnTo>
                  <a:pt x="3407573" y="5794542"/>
                </a:lnTo>
                <a:lnTo>
                  <a:pt x="3407573" y="5542603"/>
                </a:lnTo>
                <a:close/>
              </a:path>
              <a:path w="6815455" h="7558405">
                <a:moveTo>
                  <a:pt x="3407573" y="5794542"/>
                </a:moveTo>
                <a:lnTo>
                  <a:pt x="3634743" y="5794542"/>
                </a:lnTo>
                <a:lnTo>
                  <a:pt x="3634743" y="6046477"/>
                </a:lnTo>
                <a:lnTo>
                  <a:pt x="3407573" y="6046477"/>
                </a:lnTo>
                <a:lnTo>
                  <a:pt x="3407573" y="5794542"/>
                </a:lnTo>
                <a:close/>
              </a:path>
              <a:path w="6815455" h="7558405">
                <a:moveTo>
                  <a:pt x="3407573" y="6046477"/>
                </a:moveTo>
                <a:lnTo>
                  <a:pt x="3634743" y="6046477"/>
                </a:lnTo>
                <a:lnTo>
                  <a:pt x="3634743" y="6298412"/>
                </a:lnTo>
                <a:lnTo>
                  <a:pt x="3407573" y="6298412"/>
                </a:lnTo>
                <a:lnTo>
                  <a:pt x="3407573" y="6046477"/>
                </a:lnTo>
                <a:close/>
              </a:path>
              <a:path w="6815455" h="7558405">
                <a:moveTo>
                  <a:pt x="3407573" y="6298412"/>
                </a:moveTo>
                <a:lnTo>
                  <a:pt x="3634743" y="6298412"/>
                </a:lnTo>
                <a:lnTo>
                  <a:pt x="3634743" y="6550351"/>
                </a:lnTo>
                <a:lnTo>
                  <a:pt x="3407573" y="6550351"/>
                </a:lnTo>
                <a:lnTo>
                  <a:pt x="3407573" y="6298412"/>
                </a:lnTo>
                <a:close/>
              </a:path>
              <a:path w="6815455" h="7558405">
                <a:moveTo>
                  <a:pt x="3407573" y="6550351"/>
                </a:moveTo>
                <a:lnTo>
                  <a:pt x="3634743" y="6550351"/>
                </a:lnTo>
                <a:lnTo>
                  <a:pt x="3634743" y="6802286"/>
                </a:lnTo>
                <a:lnTo>
                  <a:pt x="3407573" y="6802286"/>
                </a:lnTo>
                <a:lnTo>
                  <a:pt x="3407573" y="6550351"/>
                </a:lnTo>
                <a:close/>
              </a:path>
              <a:path w="6815455" h="7558405">
                <a:moveTo>
                  <a:pt x="3407573" y="6802286"/>
                </a:moveTo>
                <a:lnTo>
                  <a:pt x="3634743" y="6802286"/>
                </a:lnTo>
                <a:lnTo>
                  <a:pt x="3634743" y="7054225"/>
                </a:lnTo>
                <a:lnTo>
                  <a:pt x="3407573" y="7054225"/>
                </a:lnTo>
                <a:lnTo>
                  <a:pt x="3407573" y="6802286"/>
                </a:lnTo>
                <a:close/>
              </a:path>
              <a:path w="6815455" h="7558405">
                <a:moveTo>
                  <a:pt x="3407573" y="7054225"/>
                </a:moveTo>
                <a:lnTo>
                  <a:pt x="3634743" y="7054225"/>
                </a:lnTo>
                <a:lnTo>
                  <a:pt x="3634743" y="7306160"/>
                </a:lnTo>
                <a:lnTo>
                  <a:pt x="3407573" y="7306160"/>
                </a:lnTo>
                <a:lnTo>
                  <a:pt x="3407573" y="7054225"/>
                </a:lnTo>
                <a:close/>
              </a:path>
              <a:path w="6815455" h="7558405">
                <a:moveTo>
                  <a:pt x="3407573" y="7306160"/>
                </a:moveTo>
                <a:lnTo>
                  <a:pt x="3634743" y="7306160"/>
                </a:lnTo>
                <a:lnTo>
                  <a:pt x="3634743" y="7558095"/>
                </a:lnTo>
                <a:lnTo>
                  <a:pt x="3407573" y="7558095"/>
                </a:lnTo>
                <a:lnTo>
                  <a:pt x="3407573" y="7306160"/>
                </a:lnTo>
                <a:close/>
              </a:path>
              <a:path w="6815455" h="7558405">
                <a:moveTo>
                  <a:pt x="3634743" y="0"/>
                </a:moveTo>
                <a:lnTo>
                  <a:pt x="3861915" y="0"/>
                </a:lnTo>
                <a:lnTo>
                  <a:pt x="3861915" y="251934"/>
                </a:lnTo>
                <a:lnTo>
                  <a:pt x="3634743" y="251934"/>
                </a:lnTo>
                <a:lnTo>
                  <a:pt x="3634743" y="0"/>
                </a:lnTo>
                <a:close/>
              </a:path>
              <a:path w="6815455" h="7558405">
                <a:moveTo>
                  <a:pt x="3634743" y="251934"/>
                </a:moveTo>
                <a:lnTo>
                  <a:pt x="3861915" y="251934"/>
                </a:lnTo>
                <a:lnTo>
                  <a:pt x="3861915" y="503873"/>
                </a:lnTo>
                <a:lnTo>
                  <a:pt x="3634743" y="503873"/>
                </a:lnTo>
                <a:lnTo>
                  <a:pt x="3634743" y="251934"/>
                </a:lnTo>
                <a:close/>
              </a:path>
              <a:path w="6815455" h="7558405">
                <a:moveTo>
                  <a:pt x="3634743" y="503873"/>
                </a:moveTo>
                <a:lnTo>
                  <a:pt x="3861915" y="503873"/>
                </a:lnTo>
                <a:lnTo>
                  <a:pt x="3861915" y="755808"/>
                </a:lnTo>
                <a:lnTo>
                  <a:pt x="3634743" y="755808"/>
                </a:lnTo>
                <a:lnTo>
                  <a:pt x="3634743" y="503873"/>
                </a:lnTo>
                <a:close/>
              </a:path>
              <a:path w="6815455" h="7558405">
                <a:moveTo>
                  <a:pt x="3634743" y="755808"/>
                </a:moveTo>
                <a:lnTo>
                  <a:pt x="3861915" y="755808"/>
                </a:lnTo>
                <a:lnTo>
                  <a:pt x="3861915" y="1007747"/>
                </a:lnTo>
                <a:lnTo>
                  <a:pt x="3634743" y="1007747"/>
                </a:lnTo>
                <a:lnTo>
                  <a:pt x="3634743" y="755808"/>
                </a:lnTo>
                <a:close/>
              </a:path>
              <a:path w="6815455" h="7558405">
                <a:moveTo>
                  <a:pt x="3634743" y="1007747"/>
                </a:moveTo>
                <a:lnTo>
                  <a:pt x="3861915" y="1007747"/>
                </a:lnTo>
                <a:lnTo>
                  <a:pt x="3861915" y="1259683"/>
                </a:lnTo>
                <a:lnTo>
                  <a:pt x="3634743" y="1259683"/>
                </a:lnTo>
                <a:lnTo>
                  <a:pt x="3634743" y="1007747"/>
                </a:lnTo>
                <a:close/>
              </a:path>
              <a:path w="6815455" h="7558405">
                <a:moveTo>
                  <a:pt x="3634743" y="1259683"/>
                </a:moveTo>
                <a:lnTo>
                  <a:pt x="3861915" y="1259683"/>
                </a:lnTo>
                <a:lnTo>
                  <a:pt x="3861915" y="1511618"/>
                </a:lnTo>
                <a:lnTo>
                  <a:pt x="3634743" y="1511618"/>
                </a:lnTo>
                <a:lnTo>
                  <a:pt x="3634743" y="1259683"/>
                </a:lnTo>
                <a:close/>
              </a:path>
              <a:path w="6815455" h="7558405">
                <a:moveTo>
                  <a:pt x="3634743" y="1511618"/>
                </a:moveTo>
                <a:lnTo>
                  <a:pt x="3861915" y="1511618"/>
                </a:lnTo>
                <a:lnTo>
                  <a:pt x="3861915" y="1763557"/>
                </a:lnTo>
                <a:lnTo>
                  <a:pt x="3634743" y="1763557"/>
                </a:lnTo>
                <a:lnTo>
                  <a:pt x="3634743" y="1511618"/>
                </a:lnTo>
                <a:close/>
              </a:path>
              <a:path w="6815455" h="7558405">
                <a:moveTo>
                  <a:pt x="3634743" y="1763557"/>
                </a:moveTo>
                <a:lnTo>
                  <a:pt x="3861915" y="1763557"/>
                </a:lnTo>
                <a:lnTo>
                  <a:pt x="3861915" y="2015492"/>
                </a:lnTo>
                <a:lnTo>
                  <a:pt x="3634743" y="2015492"/>
                </a:lnTo>
                <a:lnTo>
                  <a:pt x="3634743" y="1763557"/>
                </a:lnTo>
                <a:close/>
              </a:path>
              <a:path w="6815455" h="7558405">
                <a:moveTo>
                  <a:pt x="3634743" y="2015492"/>
                </a:moveTo>
                <a:lnTo>
                  <a:pt x="3861915" y="2015492"/>
                </a:lnTo>
                <a:lnTo>
                  <a:pt x="3861915" y="2267427"/>
                </a:lnTo>
                <a:lnTo>
                  <a:pt x="3634743" y="2267427"/>
                </a:lnTo>
                <a:lnTo>
                  <a:pt x="3634743" y="2015492"/>
                </a:lnTo>
                <a:close/>
              </a:path>
              <a:path w="6815455" h="7558405">
                <a:moveTo>
                  <a:pt x="3634743" y="2267427"/>
                </a:moveTo>
                <a:lnTo>
                  <a:pt x="3861915" y="2267427"/>
                </a:lnTo>
                <a:lnTo>
                  <a:pt x="3861915" y="2519366"/>
                </a:lnTo>
                <a:lnTo>
                  <a:pt x="3634743" y="2519366"/>
                </a:lnTo>
                <a:lnTo>
                  <a:pt x="3634743" y="2267427"/>
                </a:lnTo>
                <a:close/>
              </a:path>
              <a:path w="6815455" h="7558405">
                <a:moveTo>
                  <a:pt x="3634743" y="2519366"/>
                </a:moveTo>
                <a:lnTo>
                  <a:pt x="3861915" y="2519366"/>
                </a:lnTo>
                <a:lnTo>
                  <a:pt x="3861915" y="2771301"/>
                </a:lnTo>
                <a:lnTo>
                  <a:pt x="3634743" y="2771301"/>
                </a:lnTo>
                <a:lnTo>
                  <a:pt x="3634743" y="2519366"/>
                </a:lnTo>
                <a:close/>
              </a:path>
              <a:path w="6815455" h="7558405">
                <a:moveTo>
                  <a:pt x="3634743" y="2771301"/>
                </a:moveTo>
                <a:lnTo>
                  <a:pt x="3861915" y="2771301"/>
                </a:lnTo>
                <a:lnTo>
                  <a:pt x="3861915" y="3023240"/>
                </a:lnTo>
                <a:lnTo>
                  <a:pt x="3634743" y="3023240"/>
                </a:lnTo>
                <a:lnTo>
                  <a:pt x="3634743" y="2771301"/>
                </a:lnTo>
                <a:close/>
              </a:path>
              <a:path w="6815455" h="7558405">
                <a:moveTo>
                  <a:pt x="3634743" y="3023240"/>
                </a:moveTo>
                <a:lnTo>
                  <a:pt x="3861915" y="3023240"/>
                </a:lnTo>
                <a:lnTo>
                  <a:pt x="3861915" y="3275175"/>
                </a:lnTo>
                <a:lnTo>
                  <a:pt x="3634743" y="3275175"/>
                </a:lnTo>
                <a:lnTo>
                  <a:pt x="3634743" y="3023240"/>
                </a:lnTo>
                <a:close/>
              </a:path>
              <a:path w="6815455" h="7558405">
                <a:moveTo>
                  <a:pt x="3634743" y="3275175"/>
                </a:moveTo>
                <a:lnTo>
                  <a:pt x="3861915" y="3275175"/>
                </a:lnTo>
                <a:lnTo>
                  <a:pt x="3861915" y="3527111"/>
                </a:lnTo>
                <a:lnTo>
                  <a:pt x="3634743" y="3527111"/>
                </a:lnTo>
                <a:lnTo>
                  <a:pt x="3634743" y="3275175"/>
                </a:lnTo>
                <a:close/>
              </a:path>
              <a:path w="6815455" h="7558405">
                <a:moveTo>
                  <a:pt x="3634743" y="3527111"/>
                </a:moveTo>
                <a:lnTo>
                  <a:pt x="3861915" y="3527111"/>
                </a:lnTo>
                <a:lnTo>
                  <a:pt x="3861915" y="3779050"/>
                </a:lnTo>
                <a:lnTo>
                  <a:pt x="3634743" y="3779050"/>
                </a:lnTo>
                <a:lnTo>
                  <a:pt x="3634743" y="3527111"/>
                </a:lnTo>
                <a:close/>
              </a:path>
              <a:path w="6815455" h="7558405">
                <a:moveTo>
                  <a:pt x="3634743" y="3779050"/>
                </a:moveTo>
                <a:lnTo>
                  <a:pt x="3861915" y="3779050"/>
                </a:lnTo>
                <a:lnTo>
                  <a:pt x="3861915" y="4030985"/>
                </a:lnTo>
                <a:lnTo>
                  <a:pt x="3634743" y="4030985"/>
                </a:lnTo>
                <a:lnTo>
                  <a:pt x="3634743" y="3779050"/>
                </a:lnTo>
                <a:close/>
              </a:path>
              <a:path w="6815455" h="7558405">
                <a:moveTo>
                  <a:pt x="3634743" y="4030985"/>
                </a:moveTo>
                <a:lnTo>
                  <a:pt x="3861915" y="4030985"/>
                </a:lnTo>
                <a:lnTo>
                  <a:pt x="3861915" y="4282920"/>
                </a:lnTo>
                <a:lnTo>
                  <a:pt x="3634743" y="4282920"/>
                </a:lnTo>
                <a:lnTo>
                  <a:pt x="3634743" y="4030985"/>
                </a:lnTo>
                <a:close/>
              </a:path>
              <a:path w="6815455" h="7558405">
                <a:moveTo>
                  <a:pt x="3634743" y="4282920"/>
                </a:moveTo>
                <a:lnTo>
                  <a:pt x="3861915" y="4282920"/>
                </a:lnTo>
                <a:lnTo>
                  <a:pt x="3861915" y="4534858"/>
                </a:lnTo>
                <a:lnTo>
                  <a:pt x="3634743" y="4534858"/>
                </a:lnTo>
                <a:lnTo>
                  <a:pt x="3634743" y="4282920"/>
                </a:lnTo>
                <a:close/>
              </a:path>
              <a:path w="6815455" h="7558405">
                <a:moveTo>
                  <a:pt x="3634743" y="4534858"/>
                </a:moveTo>
                <a:lnTo>
                  <a:pt x="3861915" y="4534858"/>
                </a:lnTo>
                <a:lnTo>
                  <a:pt x="3861915" y="4786793"/>
                </a:lnTo>
                <a:lnTo>
                  <a:pt x="3634743" y="4786793"/>
                </a:lnTo>
                <a:lnTo>
                  <a:pt x="3634743" y="4534858"/>
                </a:lnTo>
                <a:close/>
              </a:path>
              <a:path w="6815455" h="7558405">
                <a:moveTo>
                  <a:pt x="3634743" y="4786793"/>
                </a:moveTo>
                <a:lnTo>
                  <a:pt x="3861915" y="4786793"/>
                </a:lnTo>
                <a:lnTo>
                  <a:pt x="3861915" y="5038732"/>
                </a:lnTo>
                <a:lnTo>
                  <a:pt x="3634743" y="5038732"/>
                </a:lnTo>
                <a:lnTo>
                  <a:pt x="3634743" y="4786793"/>
                </a:lnTo>
                <a:close/>
              </a:path>
              <a:path w="6815455" h="7558405">
                <a:moveTo>
                  <a:pt x="3634743" y="5038732"/>
                </a:moveTo>
                <a:lnTo>
                  <a:pt x="3861915" y="5038732"/>
                </a:lnTo>
                <a:lnTo>
                  <a:pt x="3861915" y="5290667"/>
                </a:lnTo>
                <a:lnTo>
                  <a:pt x="3634743" y="5290667"/>
                </a:lnTo>
                <a:lnTo>
                  <a:pt x="3634743" y="5038732"/>
                </a:lnTo>
                <a:close/>
              </a:path>
              <a:path w="6815455" h="7558405">
                <a:moveTo>
                  <a:pt x="3634743" y="5290667"/>
                </a:moveTo>
                <a:lnTo>
                  <a:pt x="3861915" y="5290667"/>
                </a:lnTo>
                <a:lnTo>
                  <a:pt x="3861915" y="5542603"/>
                </a:lnTo>
                <a:lnTo>
                  <a:pt x="3634743" y="5542603"/>
                </a:lnTo>
                <a:lnTo>
                  <a:pt x="3634743" y="5290667"/>
                </a:lnTo>
                <a:close/>
              </a:path>
              <a:path w="6815455" h="7558405">
                <a:moveTo>
                  <a:pt x="3634743" y="5542603"/>
                </a:moveTo>
                <a:lnTo>
                  <a:pt x="3861915" y="5542603"/>
                </a:lnTo>
                <a:lnTo>
                  <a:pt x="3861915" y="5794542"/>
                </a:lnTo>
                <a:lnTo>
                  <a:pt x="3634743" y="5794542"/>
                </a:lnTo>
                <a:lnTo>
                  <a:pt x="3634743" y="5542603"/>
                </a:lnTo>
                <a:close/>
              </a:path>
              <a:path w="6815455" h="7558405">
                <a:moveTo>
                  <a:pt x="3634743" y="5794542"/>
                </a:moveTo>
                <a:lnTo>
                  <a:pt x="3861915" y="5794542"/>
                </a:lnTo>
                <a:lnTo>
                  <a:pt x="3861915" y="6046477"/>
                </a:lnTo>
                <a:lnTo>
                  <a:pt x="3634743" y="6046477"/>
                </a:lnTo>
                <a:lnTo>
                  <a:pt x="3634743" y="5794542"/>
                </a:lnTo>
                <a:close/>
              </a:path>
              <a:path w="6815455" h="7558405">
                <a:moveTo>
                  <a:pt x="3634743" y="6046477"/>
                </a:moveTo>
                <a:lnTo>
                  <a:pt x="3861915" y="6046477"/>
                </a:lnTo>
                <a:lnTo>
                  <a:pt x="3861915" y="6298412"/>
                </a:lnTo>
                <a:lnTo>
                  <a:pt x="3634743" y="6298412"/>
                </a:lnTo>
                <a:lnTo>
                  <a:pt x="3634743" y="6046477"/>
                </a:lnTo>
                <a:close/>
              </a:path>
              <a:path w="6815455" h="7558405">
                <a:moveTo>
                  <a:pt x="3634743" y="6298412"/>
                </a:moveTo>
                <a:lnTo>
                  <a:pt x="3861915" y="6298412"/>
                </a:lnTo>
                <a:lnTo>
                  <a:pt x="3861915" y="6550351"/>
                </a:lnTo>
                <a:lnTo>
                  <a:pt x="3634743" y="6550351"/>
                </a:lnTo>
                <a:lnTo>
                  <a:pt x="3634743" y="6298412"/>
                </a:lnTo>
                <a:close/>
              </a:path>
              <a:path w="6815455" h="7558405">
                <a:moveTo>
                  <a:pt x="3634743" y="6550351"/>
                </a:moveTo>
                <a:lnTo>
                  <a:pt x="3861915" y="6550351"/>
                </a:lnTo>
                <a:lnTo>
                  <a:pt x="3861915" y="6802286"/>
                </a:lnTo>
                <a:lnTo>
                  <a:pt x="3634743" y="6802286"/>
                </a:lnTo>
                <a:lnTo>
                  <a:pt x="3634743" y="6550351"/>
                </a:lnTo>
                <a:close/>
              </a:path>
              <a:path w="6815455" h="7558405">
                <a:moveTo>
                  <a:pt x="3634743" y="6802286"/>
                </a:moveTo>
                <a:lnTo>
                  <a:pt x="3861915" y="6802286"/>
                </a:lnTo>
                <a:lnTo>
                  <a:pt x="3861915" y="7054225"/>
                </a:lnTo>
                <a:lnTo>
                  <a:pt x="3634743" y="7054225"/>
                </a:lnTo>
                <a:lnTo>
                  <a:pt x="3634743" y="6802286"/>
                </a:lnTo>
                <a:close/>
              </a:path>
              <a:path w="6815455" h="7558405">
                <a:moveTo>
                  <a:pt x="3634743" y="7054225"/>
                </a:moveTo>
                <a:lnTo>
                  <a:pt x="3861915" y="7054225"/>
                </a:lnTo>
                <a:lnTo>
                  <a:pt x="3861915" y="7306160"/>
                </a:lnTo>
                <a:lnTo>
                  <a:pt x="3634743" y="7306160"/>
                </a:lnTo>
                <a:lnTo>
                  <a:pt x="3634743" y="7054225"/>
                </a:lnTo>
                <a:close/>
              </a:path>
              <a:path w="6815455" h="7558405">
                <a:moveTo>
                  <a:pt x="3634743" y="7306160"/>
                </a:moveTo>
                <a:lnTo>
                  <a:pt x="3861915" y="7306160"/>
                </a:lnTo>
                <a:lnTo>
                  <a:pt x="3861915" y="7558095"/>
                </a:lnTo>
                <a:lnTo>
                  <a:pt x="3634743" y="7558095"/>
                </a:lnTo>
                <a:lnTo>
                  <a:pt x="3634743" y="7306160"/>
                </a:lnTo>
                <a:close/>
              </a:path>
              <a:path w="6815455" h="7558405">
                <a:moveTo>
                  <a:pt x="3861915" y="0"/>
                </a:moveTo>
                <a:lnTo>
                  <a:pt x="4089086" y="0"/>
                </a:lnTo>
                <a:lnTo>
                  <a:pt x="4089086" y="251934"/>
                </a:lnTo>
                <a:lnTo>
                  <a:pt x="3861915" y="251934"/>
                </a:lnTo>
                <a:lnTo>
                  <a:pt x="3861915" y="0"/>
                </a:lnTo>
                <a:close/>
              </a:path>
              <a:path w="6815455" h="7558405">
                <a:moveTo>
                  <a:pt x="3861915" y="251934"/>
                </a:moveTo>
                <a:lnTo>
                  <a:pt x="4089086" y="251934"/>
                </a:lnTo>
                <a:lnTo>
                  <a:pt x="4089086" y="503873"/>
                </a:lnTo>
                <a:lnTo>
                  <a:pt x="3861915" y="503873"/>
                </a:lnTo>
                <a:lnTo>
                  <a:pt x="3861915" y="251934"/>
                </a:lnTo>
                <a:close/>
              </a:path>
              <a:path w="6815455" h="7558405">
                <a:moveTo>
                  <a:pt x="3861915" y="503873"/>
                </a:moveTo>
                <a:lnTo>
                  <a:pt x="4089086" y="503873"/>
                </a:lnTo>
                <a:lnTo>
                  <a:pt x="4089086" y="755808"/>
                </a:lnTo>
                <a:lnTo>
                  <a:pt x="3861915" y="755808"/>
                </a:lnTo>
                <a:lnTo>
                  <a:pt x="3861915" y="503873"/>
                </a:lnTo>
                <a:close/>
              </a:path>
              <a:path w="6815455" h="7558405">
                <a:moveTo>
                  <a:pt x="3861915" y="755808"/>
                </a:moveTo>
                <a:lnTo>
                  <a:pt x="4089086" y="755808"/>
                </a:lnTo>
                <a:lnTo>
                  <a:pt x="4089086" y="1007747"/>
                </a:lnTo>
                <a:lnTo>
                  <a:pt x="3861915" y="1007747"/>
                </a:lnTo>
                <a:lnTo>
                  <a:pt x="3861915" y="755808"/>
                </a:lnTo>
                <a:close/>
              </a:path>
              <a:path w="6815455" h="7558405">
                <a:moveTo>
                  <a:pt x="3861915" y="1007747"/>
                </a:moveTo>
                <a:lnTo>
                  <a:pt x="4089086" y="1007747"/>
                </a:lnTo>
                <a:lnTo>
                  <a:pt x="4089086" y="1259683"/>
                </a:lnTo>
                <a:lnTo>
                  <a:pt x="3861915" y="1259683"/>
                </a:lnTo>
                <a:lnTo>
                  <a:pt x="3861915" y="1007747"/>
                </a:lnTo>
                <a:close/>
              </a:path>
              <a:path w="6815455" h="7558405">
                <a:moveTo>
                  <a:pt x="3861915" y="1259683"/>
                </a:moveTo>
                <a:lnTo>
                  <a:pt x="4089086" y="1259683"/>
                </a:lnTo>
                <a:lnTo>
                  <a:pt x="4089086" y="1511618"/>
                </a:lnTo>
                <a:lnTo>
                  <a:pt x="3861915" y="1511618"/>
                </a:lnTo>
                <a:lnTo>
                  <a:pt x="3861915" y="1259683"/>
                </a:lnTo>
                <a:close/>
              </a:path>
              <a:path w="6815455" h="7558405">
                <a:moveTo>
                  <a:pt x="3861915" y="1511618"/>
                </a:moveTo>
                <a:lnTo>
                  <a:pt x="4089086" y="1511618"/>
                </a:lnTo>
                <a:lnTo>
                  <a:pt x="4089086" y="1763557"/>
                </a:lnTo>
                <a:lnTo>
                  <a:pt x="3861915" y="1763557"/>
                </a:lnTo>
                <a:lnTo>
                  <a:pt x="3861915" y="1511618"/>
                </a:lnTo>
                <a:close/>
              </a:path>
              <a:path w="6815455" h="7558405">
                <a:moveTo>
                  <a:pt x="3861915" y="1763557"/>
                </a:moveTo>
                <a:lnTo>
                  <a:pt x="4089086" y="1763557"/>
                </a:lnTo>
                <a:lnTo>
                  <a:pt x="4089086" y="2015492"/>
                </a:lnTo>
                <a:lnTo>
                  <a:pt x="3861915" y="2015492"/>
                </a:lnTo>
                <a:lnTo>
                  <a:pt x="3861915" y="1763557"/>
                </a:lnTo>
                <a:close/>
              </a:path>
              <a:path w="6815455" h="7558405">
                <a:moveTo>
                  <a:pt x="3861915" y="2015492"/>
                </a:moveTo>
                <a:lnTo>
                  <a:pt x="4089086" y="2015492"/>
                </a:lnTo>
                <a:lnTo>
                  <a:pt x="4089086" y="2267427"/>
                </a:lnTo>
                <a:lnTo>
                  <a:pt x="3861915" y="2267427"/>
                </a:lnTo>
                <a:lnTo>
                  <a:pt x="3861915" y="2015492"/>
                </a:lnTo>
                <a:close/>
              </a:path>
              <a:path w="6815455" h="7558405">
                <a:moveTo>
                  <a:pt x="3861915" y="2267427"/>
                </a:moveTo>
                <a:lnTo>
                  <a:pt x="4089086" y="2267427"/>
                </a:lnTo>
                <a:lnTo>
                  <a:pt x="4089086" y="2519366"/>
                </a:lnTo>
                <a:lnTo>
                  <a:pt x="3861915" y="2519366"/>
                </a:lnTo>
                <a:lnTo>
                  <a:pt x="3861915" y="2267427"/>
                </a:lnTo>
                <a:close/>
              </a:path>
              <a:path w="6815455" h="7558405">
                <a:moveTo>
                  <a:pt x="3861915" y="2519366"/>
                </a:moveTo>
                <a:lnTo>
                  <a:pt x="4089086" y="2519366"/>
                </a:lnTo>
                <a:lnTo>
                  <a:pt x="4089086" y="2771301"/>
                </a:lnTo>
                <a:lnTo>
                  <a:pt x="3861915" y="2771301"/>
                </a:lnTo>
                <a:lnTo>
                  <a:pt x="3861915" y="2519366"/>
                </a:lnTo>
                <a:close/>
              </a:path>
              <a:path w="6815455" h="7558405">
                <a:moveTo>
                  <a:pt x="3861915" y="2771301"/>
                </a:moveTo>
                <a:lnTo>
                  <a:pt x="4089086" y="2771301"/>
                </a:lnTo>
                <a:lnTo>
                  <a:pt x="4089086" y="3023240"/>
                </a:lnTo>
                <a:lnTo>
                  <a:pt x="3861915" y="3023240"/>
                </a:lnTo>
                <a:lnTo>
                  <a:pt x="3861915" y="2771301"/>
                </a:lnTo>
                <a:close/>
              </a:path>
              <a:path w="6815455" h="7558405">
                <a:moveTo>
                  <a:pt x="3861915" y="3023240"/>
                </a:moveTo>
                <a:lnTo>
                  <a:pt x="4089086" y="3023240"/>
                </a:lnTo>
                <a:lnTo>
                  <a:pt x="4089086" y="3275175"/>
                </a:lnTo>
                <a:lnTo>
                  <a:pt x="3861915" y="3275175"/>
                </a:lnTo>
                <a:lnTo>
                  <a:pt x="3861915" y="3023240"/>
                </a:lnTo>
                <a:close/>
              </a:path>
              <a:path w="6815455" h="7558405">
                <a:moveTo>
                  <a:pt x="3861915" y="3275175"/>
                </a:moveTo>
                <a:lnTo>
                  <a:pt x="4089086" y="3275175"/>
                </a:lnTo>
                <a:lnTo>
                  <a:pt x="4089086" y="3527111"/>
                </a:lnTo>
                <a:lnTo>
                  <a:pt x="3861915" y="3527111"/>
                </a:lnTo>
                <a:lnTo>
                  <a:pt x="3861915" y="3275175"/>
                </a:lnTo>
                <a:close/>
              </a:path>
              <a:path w="6815455" h="7558405">
                <a:moveTo>
                  <a:pt x="3861915" y="3527111"/>
                </a:moveTo>
                <a:lnTo>
                  <a:pt x="4089086" y="3527111"/>
                </a:lnTo>
                <a:lnTo>
                  <a:pt x="4089086" y="3779050"/>
                </a:lnTo>
                <a:lnTo>
                  <a:pt x="3861915" y="3779050"/>
                </a:lnTo>
                <a:lnTo>
                  <a:pt x="3861915" y="3527111"/>
                </a:lnTo>
                <a:close/>
              </a:path>
              <a:path w="6815455" h="7558405">
                <a:moveTo>
                  <a:pt x="3861915" y="3779050"/>
                </a:moveTo>
                <a:lnTo>
                  <a:pt x="4089086" y="3779050"/>
                </a:lnTo>
                <a:lnTo>
                  <a:pt x="4089086" y="4030985"/>
                </a:lnTo>
                <a:lnTo>
                  <a:pt x="3861915" y="4030985"/>
                </a:lnTo>
                <a:lnTo>
                  <a:pt x="3861915" y="3779050"/>
                </a:lnTo>
                <a:close/>
              </a:path>
              <a:path w="6815455" h="7558405">
                <a:moveTo>
                  <a:pt x="3861915" y="4030985"/>
                </a:moveTo>
                <a:lnTo>
                  <a:pt x="4089086" y="4030985"/>
                </a:lnTo>
                <a:lnTo>
                  <a:pt x="4089086" y="4282920"/>
                </a:lnTo>
                <a:lnTo>
                  <a:pt x="3861915" y="4282920"/>
                </a:lnTo>
                <a:lnTo>
                  <a:pt x="3861915" y="4030985"/>
                </a:lnTo>
                <a:close/>
              </a:path>
              <a:path w="6815455" h="7558405">
                <a:moveTo>
                  <a:pt x="3861915" y="4282920"/>
                </a:moveTo>
                <a:lnTo>
                  <a:pt x="4089086" y="4282920"/>
                </a:lnTo>
                <a:lnTo>
                  <a:pt x="4089086" y="4534858"/>
                </a:lnTo>
                <a:lnTo>
                  <a:pt x="3861915" y="4534858"/>
                </a:lnTo>
                <a:lnTo>
                  <a:pt x="3861915" y="4282920"/>
                </a:lnTo>
                <a:close/>
              </a:path>
              <a:path w="6815455" h="7558405">
                <a:moveTo>
                  <a:pt x="3861915" y="4534858"/>
                </a:moveTo>
                <a:lnTo>
                  <a:pt x="4089086" y="4534858"/>
                </a:lnTo>
                <a:lnTo>
                  <a:pt x="4089086" y="4786793"/>
                </a:lnTo>
                <a:lnTo>
                  <a:pt x="3861915" y="4786793"/>
                </a:lnTo>
                <a:lnTo>
                  <a:pt x="3861915" y="4534858"/>
                </a:lnTo>
                <a:close/>
              </a:path>
              <a:path w="6815455" h="7558405">
                <a:moveTo>
                  <a:pt x="3861915" y="4786793"/>
                </a:moveTo>
                <a:lnTo>
                  <a:pt x="4089086" y="4786793"/>
                </a:lnTo>
                <a:lnTo>
                  <a:pt x="4089086" y="5038732"/>
                </a:lnTo>
                <a:lnTo>
                  <a:pt x="3861915" y="5038732"/>
                </a:lnTo>
                <a:lnTo>
                  <a:pt x="3861915" y="4786793"/>
                </a:lnTo>
                <a:close/>
              </a:path>
              <a:path w="6815455" h="7558405">
                <a:moveTo>
                  <a:pt x="3861915" y="5038732"/>
                </a:moveTo>
                <a:lnTo>
                  <a:pt x="4089086" y="5038732"/>
                </a:lnTo>
                <a:lnTo>
                  <a:pt x="4089086" y="5290667"/>
                </a:lnTo>
                <a:lnTo>
                  <a:pt x="3861915" y="5290667"/>
                </a:lnTo>
                <a:lnTo>
                  <a:pt x="3861915" y="5038732"/>
                </a:lnTo>
                <a:close/>
              </a:path>
              <a:path w="6815455" h="7558405">
                <a:moveTo>
                  <a:pt x="3861915" y="5290667"/>
                </a:moveTo>
                <a:lnTo>
                  <a:pt x="4089086" y="5290667"/>
                </a:lnTo>
                <a:lnTo>
                  <a:pt x="4089086" y="5542603"/>
                </a:lnTo>
                <a:lnTo>
                  <a:pt x="3861915" y="5542603"/>
                </a:lnTo>
                <a:lnTo>
                  <a:pt x="3861915" y="5290667"/>
                </a:lnTo>
                <a:close/>
              </a:path>
              <a:path w="6815455" h="7558405">
                <a:moveTo>
                  <a:pt x="3861915" y="5542603"/>
                </a:moveTo>
                <a:lnTo>
                  <a:pt x="4089086" y="5542603"/>
                </a:lnTo>
                <a:lnTo>
                  <a:pt x="4089086" y="5794542"/>
                </a:lnTo>
                <a:lnTo>
                  <a:pt x="3861915" y="5794542"/>
                </a:lnTo>
                <a:lnTo>
                  <a:pt x="3861915" y="5542603"/>
                </a:lnTo>
                <a:close/>
              </a:path>
              <a:path w="6815455" h="7558405">
                <a:moveTo>
                  <a:pt x="3861915" y="5794542"/>
                </a:moveTo>
                <a:lnTo>
                  <a:pt x="4089086" y="5794542"/>
                </a:lnTo>
                <a:lnTo>
                  <a:pt x="4089086" y="6046477"/>
                </a:lnTo>
                <a:lnTo>
                  <a:pt x="3861915" y="6046477"/>
                </a:lnTo>
                <a:lnTo>
                  <a:pt x="3861915" y="5794542"/>
                </a:lnTo>
                <a:close/>
              </a:path>
              <a:path w="6815455" h="7558405">
                <a:moveTo>
                  <a:pt x="3861915" y="6046477"/>
                </a:moveTo>
                <a:lnTo>
                  <a:pt x="4089086" y="6046477"/>
                </a:lnTo>
                <a:lnTo>
                  <a:pt x="4089086" y="6298412"/>
                </a:lnTo>
                <a:lnTo>
                  <a:pt x="3861915" y="6298412"/>
                </a:lnTo>
                <a:lnTo>
                  <a:pt x="3861915" y="6046477"/>
                </a:lnTo>
                <a:close/>
              </a:path>
              <a:path w="6815455" h="7558405">
                <a:moveTo>
                  <a:pt x="3861915" y="6298412"/>
                </a:moveTo>
                <a:lnTo>
                  <a:pt x="4089086" y="6298412"/>
                </a:lnTo>
                <a:lnTo>
                  <a:pt x="4089086" y="6550351"/>
                </a:lnTo>
                <a:lnTo>
                  <a:pt x="3861915" y="6550351"/>
                </a:lnTo>
                <a:lnTo>
                  <a:pt x="3861915" y="6298412"/>
                </a:lnTo>
                <a:close/>
              </a:path>
              <a:path w="6815455" h="7558405">
                <a:moveTo>
                  <a:pt x="3861915" y="6550351"/>
                </a:moveTo>
                <a:lnTo>
                  <a:pt x="4089086" y="6550351"/>
                </a:lnTo>
                <a:lnTo>
                  <a:pt x="4089086" y="6802286"/>
                </a:lnTo>
                <a:lnTo>
                  <a:pt x="3861915" y="6802286"/>
                </a:lnTo>
                <a:lnTo>
                  <a:pt x="3861915" y="6550351"/>
                </a:lnTo>
                <a:close/>
              </a:path>
              <a:path w="6815455" h="7558405">
                <a:moveTo>
                  <a:pt x="3861915" y="6802286"/>
                </a:moveTo>
                <a:lnTo>
                  <a:pt x="4089086" y="6802286"/>
                </a:lnTo>
                <a:lnTo>
                  <a:pt x="4089086" y="7054225"/>
                </a:lnTo>
                <a:lnTo>
                  <a:pt x="3861915" y="7054225"/>
                </a:lnTo>
                <a:lnTo>
                  <a:pt x="3861915" y="6802286"/>
                </a:lnTo>
                <a:close/>
              </a:path>
              <a:path w="6815455" h="7558405">
                <a:moveTo>
                  <a:pt x="3861915" y="7054225"/>
                </a:moveTo>
                <a:lnTo>
                  <a:pt x="4089086" y="7054225"/>
                </a:lnTo>
                <a:lnTo>
                  <a:pt x="4089086" y="7306160"/>
                </a:lnTo>
                <a:lnTo>
                  <a:pt x="3861915" y="7306160"/>
                </a:lnTo>
                <a:lnTo>
                  <a:pt x="3861915" y="7054225"/>
                </a:lnTo>
                <a:close/>
              </a:path>
              <a:path w="6815455" h="7558405">
                <a:moveTo>
                  <a:pt x="3861915" y="7306160"/>
                </a:moveTo>
                <a:lnTo>
                  <a:pt x="4089086" y="7306160"/>
                </a:lnTo>
                <a:lnTo>
                  <a:pt x="4089086" y="7558095"/>
                </a:lnTo>
                <a:lnTo>
                  <a:pt x="3861915" y="7558095"/>
                </a:lnTo>
                <a:lnTo>
                  <a:pt x="3861915" y="7306160"/>
                </a:lnTo>
                <a:close/>
              </a:path>
              <a:path w="6815455" h="7558405">
                <a:moveTo>
                  <a:pt x="4089086" y="0"/>
                </a:moveTo>
                <a:lnTo>
                  <a:pt x="4316256" y="0"/>
                </a:lnTo>
                <a:lnTo>
                  <a:pt x="4316256" y="251934"/>
                </a:lnTo>
                <a:lnTo>
                  <a:pt x="4089086" y="251934"/>
                </a:lnTo>
                <a:lnTo>
                  <a:pt x="4089086" y="0"/>
                </a:lnTo>
                <a:close/>
              </a:path>
              <a:path w="6815455" h="7558405">
                <a:moveTo>
                  <a:pt x="4089086" y="251934"/>
                </a:moveTo>
                <a:lnTo>
                  <a:pt x="4316256" y="251934"/>
                </a:lnTo>
                <a:lnTo>
                  <a:pt x="4316256" y="503873"/>
                </a:lnTo>
                <a:lnTo>
                  <a:pt x="4089086" y="503873"/>
                </a:lnTo>
                <a:lnTo>
                  <a:pt x="4089086" y="251934"/>
                </a:lnTo>
                <a:close/>
              </a:path>
              <a:path w="6815455" h="7558405">
                <a:moveTo>
                  <a:pt x="4089086" y="503873"/>
                </a:moveTo>
                <a:lnTo>
                  <a:pt x="4316256" y="503873"/>
                </a:lnTo>
                <a:lnTo>
                  <a:pt x="4316256" y="755808"/>
                </a:lnTo>
                <a:lnTo>
                  <a:pt x="4089086" y="755808"/>
                </a:lnTo>
                <a:lnTo>
                  <a:pt x="4089086" y="503873"/>
                </a:lnTo>
                <a:close/>
              </a:path>
              <a:path w="6815455" h="7558405">
                <a:moveTo>
                  <a:pt x="4089086" y="755808"/>
                </a:moveTo>
                <a:lnTo>
                  <a:pt x="4316256" y="755808"/>
                </a:lnTo>
                <a:lnTo>
                  <a:pt x="4316256" y="1007747"/>
                </a:lnTo>
                <a:lnTo>
                  <a:pt x="4089086" y="1007747"/>
                </a:lnTo>
                <a:lnTo>
                  <a:pt x="4089086" y="755808"/>
                </a:lnTo>
                <a:close/>
              </a:path>
              <a:path w="6815455" h="7558405">
                <a:moveTo>
                  <a:pt x="4089086" y="1007747"/>
                </a:moveTo>
                <a:lnTo>
                  <a:pt x="4316256" y="1007747"/>
                </a:lnTo>
                <a:lnTo>
                  <a:pt x="4316256" y="1259683"/>
                </a:lnTo>
                <a:lnTo>
                  <a:pt x="4089086" y="1259683"/>
                </a:lnTo>
                <a:lnTo>
                  <a:pt x="4089086" y="1007747"/>
                </a:lnTo>
                <a:close/>
              </a:path>
              <a:path w="6815455" h="7558405">
                <a:moveTo>
                  <a:pt x="4089086" y="1259683"/>
                </a:moveTo>
                <a:lnTo>
                  <a:pt x="4316256" y="1259683"/>
                </a:lnTo>
                <a:lnTo>
                  <a:pt x="4316256" y="1511618"/>
                </a:lnTo>
                <a:lnTo>
                  <a:pt x="4089086" y="1511618"/>
                </a:lnTo>
                <a:lnTo>
                  <a:pt x="4089086" y="1259683"/>
                </a:lnTo>
                <a:close/>
              </a:path>
              <a:path w="6815455" h="7558405">
                <a:moveTo>
                  <a:pt x="4089086" y="1511618"/>
                </a:moveTo>
                <a:lnTo>
                  <a:pt x="4316256" y="1511618"/>
                </a:lnTo>
                <a:lnTo>
                  <a:pt x="4316256" y="1763557"/>
                </a:lnTo>
                <a:lnTo>
                  <a:pt x="4089086" y="1763557"/>
                </a:lnTo>
                <a:lnTo>
                  <a:pt x="4089086" y="1511618"/>
                </a:lnTo>
                <a:close/>
              </a:path>
              <a:path w="6815455" h="7558405">
                <a:moveTo>
                  <a:pt x="4089086" y="1763557"/>
                </a:moveTo>
                <a:lnTo>
                  <a:pt x="4316256" y="1763557"/>
                </a:lnTo>
                <a:lnTo>
                  <a:pt x="4316256" y="2015492"/>
                </a:lnTo>
                <a:lnTo>
                  <a:pt x="4089086" y="2015492"/>
                </a:lnTo>
                <a:lnTo>
                  <a:pt x="4089086" y="1763557"/>
                </a:lnTo>
                <a:close/>
              </a:path>
              <a:path w="6815455" h="7558405">
                <a:moveTo>
                  <a:pt x="4089086" y="2015492"/>
                </a:moveTo>
                <a:lnTo>
                  <a:pt x="4316256" y="2015492"/>
                </a:lnTo>
                <a:lnTo>
                  <a:pt x="4316256" y="2267427"/>
                </a:lnTo>
                <a:lnTo>
                  <a:pt x="4089086" y="2267427"/>
                </a:lnTo>
                <a:lnTo>
                  <a:pt x="4089086" y="2015492"/>
                </a:lnTo>
                <a:close/>
              </a:path>
              <a:path w="6815455" h="7558405">
                <a:moveTo>
                  <a:pt x="4089086" y="2267427"/>
                </a:moveTo>
                <a:lnTo>
                  <a:pt x="4316256" y="2267427"/>
                </a:lnTo>
                <a:lnTo>
                  <a:pt x="4316256" y="2519366"/>
                </a:lnTo>
                <a:lnTo>
                  <a:pt x="4089086" y="2519366"/>
                </a:lnTo>
                <a:lnTo>
                  <a:pt x="4089086" y="2267427"/>
                </a:lnTo>
                <a:close/>
              </a:path>
              <a:path w="6815455" h="7558405">
                <a:moveTo>
                  <a:pt x="4089086" y="2519366"/>
                </a:moveTo>
                <a:lnTo>
                  <a:pt x="4316256" y="2519366"/>
                </a:lnTo>
                <a:lnTo>
                  <a:pt x="4316256" y="2771301"/>
                </a:lnTo>
                <a:lnTo>
                  <a:pt x="4089086" y="2771301"/>
                </a:lnTo>
                <a:lnTo>
                  <a:pt x="4089086" y="2519366"/>
                </a:lnTo>
                <a:close/>
              </a:path>
              <a:path w="6815455" h="7558405">
                <a:moveTo>
                  <a:pt x="4089086" y="2771301"/>
                </a:moveTo>
                <a:lnTo>
                  <a:pt x="4316256" y="2771301"/>
                </a:lnTo>
                <a:lnTo>
                  <a:pt x="4316256" y="3023240"/>
                </a:lnTo>
                <a:lnTo>
                  <a:pt x="4089086" y="3023240"/>
                </a:lnTo>
                <a:lnTo>
                  <a:pt x="4089086" y="2771301"/>
                </a:lnTo>
                <a:close/>
              </a:path>
              <a:path w="6815455" h="7558405">
                <a:moveTo>
                  <a:pt x="4089086" y="3023240"/>
                </a:moveTo>
                <a:lnTo>
                  <a:pt x="4316256" y="3023240"/>
                </a:lnTo>
                <a:lnTo>
                  <a:pt x="4316256" y="3275175"/>
                </a:lnTo>
                <a:lnTo>
                  <a:pt x="4089086" y="3275175"/>
                </a:lnTo>
                <a:lnTo>
                  <a:pt x="4089086" y="3023240"/>
                </a:lnTo>
                <a:close/>
              </a:path>
              <a:path w="6815455" h="7558405">
                <a:moveTo>
                  <a:pt x="4089086" y="3275175"/>
                </a:moveTo>
                <a:lnTo>
                  <a:pt x="4316256" y="3275175"/>
                </a:lnTo>
                <a:lnTo>
                  <a:pt x="4316256" y="3527111"/>
                </a:lnTo>
                <a:lnTo>
                  <a:pt x="4089086" y="3527111"/>
                </a:lnTo>
                <a:lnTo>
                  <a:pt x="4089086" y="3275175"/>
                </a:lnTo>
                <a:close/>
              </a:path>
              <a:path w="6815455" h="7558405">
                <a:moveTo>
                  <a:pt x="4089086" y="3527111"/>
                </a:moveTo>
                <a:lnTo>
                  <a:pt x="4316256" y="3527111"/>
                </a:lnTo>
                <a:lnTo>
                  <a:pt x="4316256" y="3779050"/>
                </a:lnTo>
                <a:lnTo>
                  <a:pt x="4089086" y="3779050"/>
                </a:lnTo>
                <a:lnTo>
                  <a:pt x="4089086" y="3527111"/>
                </a:lnTo>
                <a:close/>
              </a:path>
              <a:path w="6815455" h="7558405">
                <a:moveTo>
                  <a:pt x="4089086" y="3779050"/>
                </a:moveTo>
                <a:lnTo>
                  <a:pt x="4316256" y="3779050"/>
                </a:lnTo>
                <a:lnTo>
                  <a:pt x="4316256" y="4030985"/>
                </a:lnTo>
                <a:lnTo>
                  <a:pt x="4089086" y="4030985"/>
                </a:lnTo>
                <a:lnTo>
                  <a:pt x="4089086" y="3779050"/>
                </a:lnTo>
                <a:close/>
              </a:path>
              <a:path w="6815455" h="7558405">
                <a:moveTo>
                  <a:pt x="4089086" y="4030985"/>
                </a:moveTo>
                <a:lnTo>
                  <a:pt x="4316256" y="4030985"/>
                </a:lnTo>
                <a:lnTo>
                  <a:pt x="4316256" y="4282920"/>
                </a:lnTo>
                <a:lnTo>
                  <a:pt x="4089086" y="4282920"/>
                </a:lnTo>
                <a:lnTo>
                  <a:pt x="4089086" y="4030985"/>
                </a:lnTo>
                <a:close/>
              </a:path>
              <a:path w="6815455" h="7558405">
                <a:moveTo>
                  <a:pt x="4089086" y="4282920"/>
                </a:moveTo>
                <a:lnTo>
                  <a:pt x="4316256" y="4282920"/>
                </a:lnTo>
                <a:lnTo>
                  <a:pt x="4316256" y="4534858"/>
                </a:lnTo>
                <a:lnTo>
                  <a:pt x="4089086" y="4534858"/>
                </a:lnTo>
                <a:lnTo>
                  <a:pt x="4089086" y="4282920"/>
                </a:lnTo>
                <a:close/>
              </a:path>
              <a:path w="6815455" h="7558405">
                <a:moveTo>
                  <a:pt x="4089086" y="4534858"/>
                </a:moveTo>
                <a:lnTo>
                  <a:pt x="4316256" y="4534858"/>
                </a:lnTo>
                <a:lnTo>
                  <a:pt x="4316256" y="4786793"/>
                </a:lnTo>
                <a:lnTo>
                  <a:pt x="4089086" y="4786793"/>
                </a:lnTo>
                <a:lnTo>
                  <a:pt x="4089086" y="4534858"/>
                </a:lnTo>
                <a:close/>
              </a:path>
              <a:path w="6815455" h="7558405">
                <a:moveTo>
                  <a:pt x="4089086" y="4786793"/>
                </a:moveTo>
                <a:lnTo>
                  <a:pt x="4316256" y="4786793"/>
                </a:lnTo>
                <a:lnTo>
                  <a:pt x="4316256" y="5038732"/>
                </a:lnTo>
                <a:lnTo>
                  <a:pt x="4089086" y="5038732"/>
                </a:lnTo>
                <a:lnTo>
                  <a:pt x="4089086" y="4786793"/>
                </a:lnTo>
                <a:close/>
              </a:path>
              <a:path w="6815455" h="7558405">
                <a:moveTo>
                  <a:pt x="4089086" y="5038732"/>
                </a:moveTo>
                <a:lnTo>
                  <a:pt x="4316256" y="5038732"/>
                </a:lnTo>
                <a:lnTo>
                  <a:pt x="4316256" y="5290667"/>
                </a:lnTo>
                <a:lnTo>
                  <a:pt x="4089086" y="5290667"/>
                </a:lnTo>
                <a:lnTo>
                  <a:pt x="4089086" y="5038732"/>
                </a:lnTo>
                <a:close/>
              </a:path>
              <a:path w="6815455" h="7558405">
                <a:moveTo>
                  <a:pt x="4089086" y="5290667"/>
                </a:moveTo>
                <a:lnTo>
                  <a:pt x="4316256" y="5290667"/>
                </a:lnTo>
                <a:lnTo>
                  <a:pt x="4316256" y="5542603"/>
                </a:lnTo>
                <a:lnTo>
                  <a:pt x="4089086" y="5542603"/>
                </a:lnTo>
                <a:lnTo>
                  <a:pt x="4089086" y="5290667"/>
                </a:lnTo>
                <a:close/>
              </a:path>
              <a:path w="6815455" h="7558405">
                <a:moveTo>
                  <a:pt x="4089086" y="5542603"/>
                </a:moveTo>
                <a:lnTo>
                  <a:pt x="4316256" y="5542603"/>
                </a:lnTo>
                <a:lnTo>
                  <a:pt x="4316256" y="5794542"/>
                </a:lnTo>
                <a:lnTo>
                  <a:pt x="4089086" y="5794542"/>
                </a:lnTo>
                <a:lnTo>
                  <a:pt x="4089086" y="5542603"/>
                </a:lnTo>
                <a:close/>
              </a:path>
              <a:path w="6815455" h="7558405">
                <a:moveTo>
                  <a:pt x="4089086" y="5794542"/>
                </a:moveTo>
                <a:lnTo>
                  <a:pt x="4316256" y="5794542"/>
                </a:lnTo>
                <a:lnTo>
                  <a:pt x="4316256" y="6046477"/>
                </a:lnTo>
                <a:lnTo>
                  <a:pt x="4089086" y="6046477"/>
                </a:lnTo>
                <a:lnTo>
                  <a:pt x="4089086" y="5794542"/>
                </a:lnTo>
                <a:close/>
              </a:path>
              <a:path w="6815455" h="7558405">
                <a:moveTo>
                  <a:pt x="4089086" y="6046477"/>
                </a:moveTo>
                <a:lnTo>
                  <a:pt x="4316256" y="6046477"/>
                </a:lnTo>
                <a:lnTo>
                  <a:pt x="4316256" y="6298412"/>
                </a:lnTo>
                <a:lnTo>
                  <a:pt x="4089086" y="6298412"/>
                </a:lnTo>
                <a:lnTo>
                  <a:pt x="4089086" y="6046477"/>
                </a:lnTo>
                <a:close/>
              </a:path>
              <a:path w="6815455" h="7558405">
                <a:moveTo>
                  <a:pt x="4089086" y="6298412"/>
                </a:moveTo>
                <a:lnTo>
                  <a:pt x="4316256" y="6298412"/>
                </a:lnTo>
                <a:lnTo>
                  <a:pt x="4316256" y="6550351"/>
                </a:lnTo>
                <a:lnTo>
                  <a:pt x="4089086" y="6550351"/>
                </a:lnTo>
                <a:lnTo>
                  <a:pt x="4089086" y="6298412"/>
                </a:lnTo>
                <a:close/>
              </a:path>
              <a:path w="6815455" h="7558405">
                <a:moveTo>
                  <a:pt x="4089086" y="6550351"/>
                </a:moveTo>
                <a:lnTo>
                  <a:pt x="4316256" y="6550351"/>
                </a:lnTo>
                <a:lnTo>
                  <a:pt x="4316256" y="6802286"/>
                </a:lnTo>
                <a:lnTo>
                  <a:pt x="4089086" y="6802286"/>
                </a:lnTo>
                <a:lnTo>
                  <a:pt x="4089086" y="6550351"/>
                </a:lnTo>
                <a:close/>
              </a:path>
              <a:path w="6815455" h="7558405">
                <a:moveTo>
                  <a:pt x="4089086" y="6802286"/>
                </a:moveTo>
                <a:lnTo>
                  <a:pt x="4316256" y="6802286"/>
                </a:lnTo>
                <a:lnTo>
                  <a:pt x="4316256" y="7054225"/>
                </a:lnTo>
                <a:lnTo>
                  <a:pt x="4089086" y="7054225"/>
                </a:lnTo>
                <a:lnTo>
                  <a:pt x="4089086" y="6802286"/>
                </a:lnTo>
                <a:close/>
              </a:path>
              <a:path w="6815455" h="7558405">
                <a:moveTo>
                  <a:pt x="4089086" y="7054225"/>
                </a:moveTo>
                <a:lnTo>
                  <a:pt x="4316256" y="7054225"/>
                </a:lnTo>
                <a:lnTo>
                  <a:pt x="4316256" y="7306160"/>
                </a:lnTo>
                <a:lnTo>
                  <a:pt x="4089086" y="7306160"/>
                </a:lnTo>
                <a:lnTo>
                  <a:pt x="4089086" y="7054225"/>
                </a:lnTo>
                <a:close/>
              </a:path>
              <a:path w="6815455" h="7558405">
                <a:moveTo>
                  <a:pt x="4089086" y="7306160"/>
                </a:moveTo>
                <a:lnTo>
                  <a:pt x="4316256" y="7306160"/>
                </a:lnTo>
                <a:lnTo>
                  <a:pt x="4316256" y="7558095"/>
                </a:lnTo>
                <a:lnTo>
                  <a:pt x="4089086" y="7558095"/>
                </a:lnTo>
                <a:lnTo>
                  <a:pt x="4089086" y="7306160"/>
                </a:lnTo>
                <a:close/>
              </a:path>
              <a:path w="6815455" h="7558405">
                <a:moveTo>
                  <a:pt x="4316256" y="0"/>
                </a:moveTo>
                <a:lnTo>
                  <a:pt x="4543427" y="0"/>
                </a:lnTo>
                <a:lnTo>
                  <a:pt x="4543427" y="251934"/>
                </a:lnTo>
                <a:lnTo>
                  <a:pt x="4316256" y="251934"/>
                </a:lnTo>
                <a:lnTo>
                  <a:pt x="4316256" y="0"/>
                </a:lnTo>
                <a:close/>
              </a:path>
              <a:path w="6815455" h="7558405">
                <a:moveTo>
                  <a:pt x="4316256" y="251934"/>
                </a:moveTo>
                <a:lnTo>
                  <a:pt x="4543427" y="251934"/>
                </a:lnTo>
                <a:lnTo>
                  <a:pt x="4543427" y="503873"/>
                </a:lnTo>
                <a:lnTo>
                  <a:pt x="4316256" y="503873"/>
                </a:lnTo>
                <a:lnTo>
                  <a:pt x="4316256" y="251934"/>
                </a:lnTo>
                <a:close/>
              </a:path>
              <a:path w="6815455" h="7558405">
                <a:moveTo>
                  <a:pt x="4316256" y="503873"/>
                </a:moveTo>
                <a:lnTo>
                  <a:pt x="4543427" y="503873"/>
                </a:lnTo>
                <a:lnTo>
                  <a:pt x="4543427" y="755808"/>
                </a:lnTo>
                <a:lnTo>
                  <a:pt x="4316256" y="755808"/>
                </a:lnTo>
                <a:lnTo>
                  <a:pt x="4316256" y="503873"/>
                </a:lnTo>
                <a:close/>
              </a:path>
              <a:path w="6815455" h="7558405">
                <a:moveTo>
                  <a:pt x="4316256" y="755808"/>
                </a:moveTo>
                <a:lnTo>
                  <a:pt x="4543427" y="755808"/>
                </a:lnTo>
                <a:lnTo>
                  <a:pt x="4543427" y="1007747"/>
                </a:lnTo>
                <a:lnTo>
                  <a:pt x="4316256" y="1007747"/>
                </a:lnTo>
                <a:lnTo>
                  <a:pt x="4316256" y="755808"/>
                </a:lnTo>
                <a:close/>
              </a:path>
              <a:path w="6815455" h="7558405">
                <a:moveTo>
                  <a:pt x="4316256" y="1007747"/>
                </a:moveTo>
                <a:lnTo>
                  <a:pt x="4543427" y="1007747"/>
                </a:lnTo>
                <a:lnTo>
                  <a:pt x="4543427" y="1259683"/>
                </a:lnTo>
                <a:lnTo>
                  <a:pt x="4316256" y="1259683"/>
                </a:lnTo>
                <a:lnTo>
                  <a:pt x="4316256" y="1007747"/>
                </a:lnTo>
                <a:close/>
              </a:path>
              <a:path w="6815455" h="7558405">
                <a:moveTo>
                  <a:pt x="4316256" y="1259683"/>
                </a:moveTo>
                <a:lnTo>
                  <a:pt x="4543427" y="1259683"/>
                </a:lnTo>
                <a:lnTo>
                  <a:pt x="4543427" y="1511618"/>
                </a:lnTo>
                <a:lnTo>
                  <a:pt x="4316256" y="1511618"/>
                </a:lnTo>
                <a:lnTo>
                  <a:pt x="4316256" y="1259683"/>
                </a:lnTo>
                <a:close/>
              </a:path>
              <a:path w="6815455" h="7558405">
                <a:moveTo>
                  <a:pt x="4316256" y="1511618"/>
                </a:moveTo>
                <a:lnTo>
                  <a:pt x="4543427" y="1511618"/>
                </a:lnTo>
                <a:lnTo>
                  <a:pt x="4543427" y="1763557"/>
                </a:lnTo>
                <a:lnTo>
                  <a:pt x="4316256" y="1763557"/>
                </a:lnTo>
                <a:lnTo>
                  <a:pt x="4316256" y="1511618"/>
                </a:lnTo>
                <a:close/>
              </a:path>
              <a:path w="6815455" h="7558405">
                <a:moveTo>
                  <a:pt x="4316256" y="1763557"/>
                </a:moveTo>
                <a:lnTo>
                  <a:pt x="4543427" y="1763557"/>
                </a:lnTo>
                <a:lnTo>
                  <a:pt x="4543427" y="2015492"/>
                </a:lnTo>
                <a:lnTo>
                  <a:pt x="4316256" y="2015492"/>
                </a:lnTo>
                <a:lnTo>
                  <a:pt x="4316256" y="1763557"/>
                </a:lnTo>
                <a:close/>
              </a:path>
              <a:path w="6815455" h="7558405">
                <a:moveTo>
                  <a:pt x="4316256" y="2015492"/>
                </a:moveTo>
                <a:lnTo>
                  <a:pt x="4543427" y="2015492"/>
                </a:lnTo>
                <a:lnTo>
                  <a:pt x="4543427" y="2267427"/>
                </a:lnTo>
                <a:lnTo>
                  <a:pt x="4316256" y="2267427"/>
                </a:lnTo>
                <a:lnTo>
                  <a:pt x="4316256" y="2015492"/>
                </a:lnTo>
                <a:close/>
              </a:path>
              <a:path w="6815455" h="7558405">
                <a:moveTo>
                  <a:pt x="4316256" y="2267427"/>
                </a:moveTo>
                <a:lnTo>
                  <a:pt x="4543427" y="2267427"/>
                </a:lnTo>
                <a:lnTo>
                  <a:pt x="4543427" y="2519366"/>
                </a:lnTo>
                <a:lnTo>
                  <a:pt x="4316256" y="2519366"/>
                </a:lnTo>
                <a:lnTo>
                  <a:pt x="4316256" y="2267427"/>
                </a:lnTo>
                <a:close/>
              </a:path>
              <a:path w="6815455" h="7558405">
                <a:moveTo>
                  <a:pt x="4316256" y="2519366"/>
                </a:moveTo>
                <a:lnTo>
                  <a:pt x="4543427" y="2519366"/>
                </a:lnTo>
                <a:lnTo>
                  <a:pt x="4543427" y="2771301"/>
                </a:lnTo>
                <a:lnTo>
                  <a:pt x="4316256" y="2771301"/>
                </a:lnTo>
                <a:lnTo>
                  <a:pt x="4316256" y="2519366"/>
                </a:lnTo>
                <a:close/>
              </a:path>
              <a:path w="6815455" h="7558405">
                <a:moveTo>
                  <a:pt x="4316256" y="2771301"/>
                </a:moveTo>
                <a:lnTo>
                  <a:pt x="4543427" y="2771301"/>
                </a:lnTo>
                <a:lnTo>
                  <a:pt x="4543427" y="3023240"/>
                </a:lnTo>
                <a:lnTo>
                  <a:pt x="4316256" y="3023240"/>
                </a:lnTo>
                <a:lnTo>
                  <a:pt x="4316256" y="2771301"/>
                </a:lnTo>
                <a:close/>
              </a:path>
              <a:path w="6815455" h="7558405">
                <a:moveTo>
                  <a:pt x="4316256" y="3023240"/>
                </a:moveTo>
                <a:lnTo>
                  <a:pt x="4543427" y="3023240"/>
                </a:lnTo>
                <a:lnTo>
                  <a:pt x="4543427" y="3275175"/>
                </a:lnTo>
                <a:lnTo>
                  <a:pt x="4316256" y="3275175"/>
                </a:lnTo>
                <a:lnTo>
                  <a:pt x="4316256" y="3023240"/>
                </a:lnTo>
                <a:close/>
              </a:path>
              <a:path w="6815455" h="7558405">
                <a:moveTo>
                  <a:pt x="4316256" y="3275175"/>
                </a:moveTo>
                <a:lnTo>
                  <a:pt x="4543427" y="3275175"/>
                </a:lnTo>
                <a:lnTo>
                  <a:pt x="4543427" y="3527111"/>
                </a:lnTo>
                <a:lnTo>
                  <a:pt x="4316256" y="3527111"/>
                </a:lnTo>
                <a:lnTo>
                  <a:pt x="4316256" y="3275175"/>
                </a:lnTo>
                <a:close/>
              </a:path>
              <a:path w="6815455" h="7558405">
                <a:moveTo>
                  <a:pt x="4316256" y="3527111"/>
                </a:moveTo>
                <a:lnTo>
                  <a:pt x="4543427" y="3527111"/>
                </a:lnTo>
                <a:lnTo>
                  <a:pt x="4543427" y="3779050"/>
                </a:lnTo>
                <a:lnTo>
                  <a:pt x="4316256" y="3779050"/>
                </a:lnTo>
                <a:lnTo>
                  <a:pt x="4316256" y="3527111"/>
                </a:lnTo>
                <a:close/>
              </a:path>
              <a:path w="6815455" h="7558405">
                <a:moveTo>
                  <a:pt x="4316256" y="3779050"/>
                </a:moveTo>
                <a:lnTo>
                  <a:pt x="4543427" y="3779050"/>
                </a:lnTo>
                <a:lnTo>
                  <a:pt x="4543427" y="4030985"/>
                </a:lnTo>
                <a:lnTo>
                  <a:pt x="4316256" y="4030985"/>
                </a:lnTo>
                <a:lnTo>
                  <a:pt x="4316256" y="3779050"/>
                </a:lnTo>
                <a:close/>
              </a:path>
              <a:path w="6815455" h="7558405">
                <a:moveTo>
                  <a:pt x="4316256" y="4030985"/>
                </a:moveTo>
                <a:lnTo>
                  <a:pt x="4543427" y="4030985"/>
                </a:lnTo>
                <a:lnTo>
                  <a:pt x="4543427" y="4282920"/>
                </a:lnTo>
                <a:lnTo>
                  <a:pt x="4316256" y="4282920"/>
                </a:lnTo>
                <a:lnTo>
                  <a:pt x="4316256" y="4030985"/>
                </a:lnTo>
                <a:close/>
              </a:path>
              <a:path w="6815455" h="7558405">
                <a:moveTo>
                  <a:pt x="4316256" y="4282920"/>
                </a:moveTo>
                <a:lnTo>
                  <a:pt x="4543427" y="4282920"/>
                </a:lnTo>
                <a:lnTo>
                  <a:pt x="4543427" y="4534858"/>
                </a:lnTo>
                <a:lnTo>
                  <a:pt x="4316256" y="4534858"/>
                </a:lnTo>
                <a:lnTo>
                  <a:pt x="4316256" y="4282920"/>
                </a:lnTo>
                <a:close/>
              </a:path>
              <a:path w="6815455" h="7558405">
                <a:moveTo>
                  <a:pt x="4316256" y="4534858"/>
                </a:moveTo>
                <a:lnTo>
                  <a:pt x="4543427" y="4534858"/>
                </a:lnTo>
                <a:lnTo>
                  <a:pt x="4543427" y="4786793"/>
                </a:lnTo>
                <a:lnTo>
                  <a:pt x="4316256" y="4786793"/>
                </a:lnTo>
                <a:lnTo>
                  <a:pt x="4316256" y="4534858"/>
                </a:lnTo>
                <a:close/>
              </a:path>
              <a:path w="6815455" h="7558405">
                <a:moveTo>
                  <a:pt x="4316256" y="4786793"/>
                </a:moveTo>
                <a:lnTo>
                  <a:pt x="4543427" y="4786793"/>
                </a:lnTo>
                <a:lnTo>
                  <a:pt x="4543427" y="5038732"/>
                </a:lnTo>
                <a:lnTo>
                  <a:pt x="4316256" y="5038732"/>
                </a:lnTo>
                <a:lnTo>
                  <a:pt x="4316256" y="4786793"/>
                </a:lnTo>
                <a:close/>
              </a:path>
              <a:path w="6815455" h="7558405">
                <a:moveTo>
                  <a:pt x="4316256" y="5038732"/>
                </a:moveTo>
                <a:lnTo>
                  <a:pt x="4543427" y="5038732"/>
                </a:lnTo>
                <a:lnTo>
                  <a:pt x="4543427" y="5290667"/>
                </a:lnTo>
                <a:lnTo>
                  <a:pt x="4316256" y="5290667"/>
                </a:lnTo>
                <a:lnTo>
                  <a:pt x="4316256" y="5038732"/>
                </a:lnTo>
                <a:close/>
              </a:path>
              <a:path w="6815455" h="7558405">
                <a:moveTo>
                  <a:pt x="4316256" y="5290667"/>
                </a:moveTo>
                <a:lnTo>
                  <a:pt x="4543427" y="5290667"/>
                </a:lnTo>
                <a:lnTo>
                  <a:pt x="4543427" y="5542603"/>
                </a:lnTo>
                <a:lnTo>
                  <a:pt x="4316256" y="5542603"/>
                </a:lnTo>
                <a:lnTo>
                  <a:pt x="4316256" y="5290667"/>
                </a:lnTo>
                <a:close/>
              </a:path>
              <a:path w="6815455" h="7558405">
                <a:moveTo>
                  <a:pt x="4316256" y="5542603"/>
                </a:moveTo>
                <a:lnTo>
                  <a:pt x="4543427" y="5542603"/>
                </a:lnTo>
                <a:lnTo>
                  <a:pt x="4543427" y="5794542"/>
                </a:lnTo>
                <a:lnTo>
                  <a:pt x="4316256" y="5794542"/>
                </a:lnTo>
                <a:lnTo>
                  <a:pt x="4316256" y="5542603"/>
                </a:lnTo>
                <a:close/>
              </a:path>
              <a:path w="6815455" h="7558405">
                <a:moveTo>
                  <a:pt x="4316256" y="5794542"/>
                </a:moveTo>
                <a:lnTo>
                  <a:pt x="4543427" y="5794542"/>
                </a:lnTo>
                <a:lnTo>
                  <a:pt x="4543427" y="6046477"/>
                </a:lnTo>
                <a:lnTo>
                  <a:pt x="4316256" y="6046477"/>
                </a:lnTo>
                <a:lnTo>
                  <a:pt x="4316256" y="5794542"/>
                </a:lnTo>
                <a:close/>
              </a:path>
              <a:path w="6815455" h="7558405">
                <a:moveTo>
                  <a:pt x="4316256" y="6046477"/>
                </a:moveTo>
                <a:lnTo>
                  <a:pt x="4543427" y="6046477"/>
                </a:lnTo>
                <a:lnTo>
                  <a:pt x="4543427" y="6298412"/>
                </a:lnTo>
                <a:lnTo>
                  <a:pt x="4316256" y="6298412"/>
                </a:lnTo>
                <a:lnTo>
                  <a:pt x="4316256" y="6046477"/>
                </a:lnTo>
                <a:close/>
              </a:path>
              <a:path w="6815455" h="7558405">
                <a:moveTo>
                  <a:pt x="4316256" y="6298412"/>
                </a:moveTo>
                <a:lnTo>
                  <a:pt x="4543427" y="6298412"/>
                </a:lnTo>
                <a:lnTo>
                  <a:pt x="4543427" y="6550351"/>
                </a:lnTo>
                <a:lnTo>
                  <a:pt x="4316256" y="6550351"/>
                </a:lnTo>
                <a:lnTo>
                  <a:pt x="4316256" y="6298412"/>
                </a:lnTo>
                <a:close/>
              </a:path>
              <a:path w="6815455" h="7558405">
                <a:moveTo>
                  <a:pt x="4316256" y="6550351"/>
                </a:moveTo>
                <a:lnTo>
                  <a:pt x="4543427" y="6550351"/>
                </a:lnTo>
                <a:lnTo>
                  <a:pt x="4543427" y="6802286"/>
                </a:lnTo>
                <a:lnTo>
                  <a:pt x="4316256" y="6802286"/>
                </a:lnTo>
                <a:lnTo>
                  <a:pt x="4316256" y="6550351"/>
                </a:lnTo>
                <a:close/>
              </a:path>
              <a:path w="6815455" h="7558405">
                <a:moveTo>
                  <a:pt x="4316256" y="6802286"/>
                </a:moveTo>
                <a:lnTo>
                  <a:pt x="4543427" y="6802286"/>
                </a:lnTo>
                <a:lnTo>
                  <a:pt x="4543427" y="7054225"/>
                </a:lnTo>
                <a:lnTo>
                  <a:pt x="4316256" y="7054225"/>
                </a:lnTo>
                <a:lnTo>
                  <a:pt x="4316256" y="6802286"/>
                </a:lnTo>
                <a:close/>
              </a:path>
              <a:path w="6815455" h="7558405">
                <a:moveTo>
                  <a:pt x="4316256" y="7054225"/>
                </a:moveTo>
                <a:lnTo>
                  <a:pt x="4543427" y="7054225"/>
                </a:lnTo>
                <a:lnTo>
                  <a:pt x="4543427" y="7306160"/>
                </a:lnTo>
                <a:lnTo>
                  <a:pt x="4316256" y="7306160"/>
                </a:lnTo>
                <a:lnTo>
                  <a:pt x="4316256" y="7054225"/>
                </a:lnTo>
                <a:close/>
              </a:path>
              <a:path w="6815455" h="7558405">
                <a:moveTo>
                  <a:pt x="4316256" y="7306160"/>
                </a:moveTo>
                <a:lnTo>
                  <a:pt x="4543427" y="7306160"/>
                </a:lnTo>
                <a:lnTo>
                  <a:pt x="4543427" y="7558095"/>
                </a:lnTo>
                <a:lnTo>
                  <a:pt x="4316256" y="7558095"/>
                </a:lnTo>
                <a:lnTo>
                  <a:pt x="4316256" y="7306160"/>
                </a:lnTo>
                <a:close/>
              </a:path>
              <a:path w="6815455" h="7558405">
                <a:moveTo>
                  <a:pt x="4543427" y="0"/>
                </a:moveTo>
                <a:lnTo>
                  <a:pt x="4770601" y="0"/>
                </a:lnTo>
                <a:lnTo>
                  <a:pt x="4770601" y="251934"/>
                </a:lnTo>
                <a:lnTo>
                  <a:pt x="4543427" y="251934"/>
                </a:lnTo>
                <a:lnTo>
                  <a:pt x="4543427" y="0"/>
                </a:lnTo>
                <a:close/>
              </a:path>
              <a:path w="6815455" h="7558405">
                <a:moveTo>
                  <a:pt x="4543427" y="251934"/>
                </a:moveTo>
                <a:lnTo>
                  <a:pt x="4770601" y="251934"/>
                </a:lnTo>
                <a:lnTo>
                  <a:pt x="4770601" y="503873"/>
                </a:lnTo>
                <a:lnTo>
                  <a:pt x="4543427" y="503873"/>
                </a:lnTo>
                <a:lnTo>
                  <a:pt x="4543427" y="251934"/>
                </a:lnTo>
                <a:close/>
              </a:path>
              <a:path w="6815455" h="7558405">
                <a:moveTo>
                  <a:pt x="4543427" y="503873"/>
                </a:moveTo>
                <a:lnTo>
                  <a:pt x="4770601" y="503873"/>
                </a:lnTo>
                <a:lnTo>
                  <a:pt x="4770601" y="755808"/>
                </a:lnTo>
                <a:lnTo>
                  <a:pt x="4543427" y="755808"/>
                </a:lnTo>
                <a:lnTo>
                  <a:pt x="4543427" y="503873"/>
                </a:lnTo>
                <a:close/>
              </a:path>
              <a:path w="6815455" h="7558405">
                <a:moveTo>
                  <a:pt x="4543427" y="755808"/>
                </a:moveTo>
                <a:lnTo>
                  <a:pt x="4770601" y="755808"/>
                </a:lnTo>
                <a:lnTo>
                  <a:pt x="4770601" y="1007747"/>
                </a:lnTo>
                <a:lnTo>
                  <a:pt x="4543427" y="1007747"/>
                </a:lnTo>
                <a:lnTo>
                  <a:pt x="4543427" y="755808"/>
                </a:lnTo>
                <a:close/>
              </a:path>
              <a:path w="6815455" h="7558405">
                <a:moveTo>
                  <a:pt x="4543427" y="1007747"/>
                </a:moveTo>
                <a:lnTo>
                  <a:pt x="4770601" y="1007747"/>
                </a:lnTo>
                <a:lnTo>
                  <a:pt x="4770601" y="1259683"/>
                </a:lnTo>
                <a:lnTo>
                  <a:pt x="4543427" y="1259683"/>
                </a:lnTo>
                <a:lnTo>
                  <a:pt x="4543427" y="1007747"/>
                </a:lnTo>
                <a:close/>
              </a:path>
              <a:path w="6815455" h="7558405">
                <a:moveTo>
                  <a:pt x="4543427" y="1259683"/>
                </a:moveTo>
                <a:lnTo>
                  <a:pt x="4770601" y="1259683"/>
                </a:lnTo>
                <a:lnTo>
                  <a:pt x="4770601" y="1511618"/>
                </a:lnTo>
                <a:lnTo>
                  <a:pt x="4543427" y="1511618"/>
                </a:lnTo>
                <a:lnTo>
                  <a:pt x="4543427" y="1259683"/>
                </a:lnTo>
                <a:close/>
              </a:path>
              <a:path w="6815455" h="7558405">
                <a:moveTo>
                  <a:pt x="4543427" y="1511618"/>
                </a:moveTo>
                <a:lnTo>
                  <a:pt x="4770601" y="1511618"/>
                </a:lnTo>
                <a:lnTo>
                  <a:pt x="4770601" y="1763557"/>
                </a:lnTo>
                <a:lnTo>
                  <a:pt x="4543427" y="1763557"/>
                </a:lnTo>
                <a:lnTo>
                  <a:pt x="4543427" y="1511618"/>
                </a:lnTo>
                <a:close/>
              </a:path>
              <a:path w="6815455" h="7558405">
                <a:moveTo>
                  <a:pt x="4543427" y="1763557"/>
                </a:moveTo>
                <a:lnTo>
                  <a:pt x="4770601" y="1763557"/>
                </a:lnTo>
                <a:lnTo>
                  <a:pt x="4770601" y="2015492"/>
                </a:lnTo>
                <a:lnTo>
                  <a:pt x="4543427" y="2015492"/>
                </a:lnTo>
                <a:lnTo>
                  <a:pt x="4543427" y="1763557"/>
                </a:lnTo>
                <a:close/>
              </a:path>
              <a:path w="6815455" h="7558405">
                <a:moveTo>
                  <a:pt x="4543427" y="2015492"/>
                </a:moveTo>
                <a:lnTo>
                  <a:pt x="4770601" y="2015492"/>
                </a:lnTo>
                <a:lnTo>
                  <a:pt x="4770601" y="2267427"/>
                </a:lnTo>
                <a:lnTo>
                  <a:pt x="4543427" y="2267427"/>
                </a:lnTo>
                <a:lnTo>
                  <a:pt x="4543427" y="2015492"/>
                </a:lnTo>
                <a:close/>
              </a:path>
              <a:path w="6815455" h="7558405">
                <a:moveTo>
                  <a:pt x="4543427" y="2267427"/>
                </a:moveTo>
                <a:lnTo>
                  <a:pt x="4770601" y="2267427"/>
                </a:lnTo>
                <a:lnTo>
                  <a:pt x="4770601" y="2519366"/>
                </a:lnTo>
                <a:lnTo>
                  <a:pt x="4543427" y="2519366"/>
                </a:lnTo>
                <a:lnTo>
                  <a:pt x="4543427" y="2267427"/>
                </a:lnTo>
                <a:close/>
              </a:path>
              <a:path w="6815455" h="7558405">
                <a:moveTo>
                  <a:pt x="4543427" y="2519366"/>
                </a:moveTo>
                <a:lnTo>
                  <a:pt x="4770601" y="2519366"/>
                </a:lnTo>
                <a:lnTo>
                  <a:pt x="4770601" y="2771301"/>
                </a:lnTo>
                <a:lnTo>
                  <a:pt x="4543427" y="2771301"/>
                </a:lnTo>
                <a:lnTo>
                  <a:pt x="4543427" y="2519366"/>
                </a:lnTo>
                <a:close/>
              </a:path>
              <a:path w="6815455" h="7558405">
                <a:moveTo>
                  <a:pt x="4543427" y="2771301"/>
                </a:moveTo>
                <a:lnTo>
                  <a:pt x="4770601" y="2771301"/>
                </a:lnTo>
                <a:lnTo>
                  <a:pt x="4770601" y="3023240"/>
                </a:lnTo>
                <a:lnTo>
                  <a:pt x="4543427" y="3023240"/>
                </a:lnTo>
                <a:lnTo>
                  <a:pt x="4543427" y="2771301"/>
                </a:lnTo>
                <a:close/>
              </a:path>
              <a:path w="6815455" h="7558405">
                <a:moveTo>
                  <a:pt x="4543427" y="3023240"/>
                </a:moveTo>
                <a:lnTo>
                  <a:pt x="4770601" y="3023240"/>
                </a:lnTo>
                <a:lnTo>
                  <a:pt x="4770601" y="3275175"/>
                </a:lnTo>
                <a:lnTo>
                  <a:pt x="4543427" y="3275175"/>
                </a:lnTo>
                <a:lnTo>
                  <a:pt x="4543427" y="3023240"/>
                </a:lnTo>
                <a:close/>
              </a:path>
              <a:path w="6815455" h="7558405">
                <a:moveTo>
                  <a:pt x="4543427" y="3275175"/>
                </a:moveTo>
                <a:lnTo>
                  <a:pt x="4770601" y="3275175"/>
                </a:lnTo>
                <a:lnTo>
                  <a:pt x="4770601" y="3527111"/>
                </a:lnTo>
                <a:lnTo>
                  <a:pt x="4543427" y="3527111"/>
                </a:lnTo>
                <a:lnTo>
                  <a:pt x="4543427" y="3275175"/>
                </a:lnTo>
                <a:close/>
              </a:path>
              <a:path w="6815455" h="7558405">
                <a:moveTo>
                  <a:pt x="4543427" y="3527111"/>
                </a:moveTo>
                <a:lnTo>
                  <a:pt x="4770601" y="3527111"/>
                </a:lnTo>
                <a:lnTo>
                  <a:pt x="4770601" y="3779050"/>
                </a:lnTo>
                <a:lnTo>
                  <a:pt x="4543427" y="3779050"/>
                </a:lnTo>
                <a:lnTo>
                  <a:pt x="4543427" y="3527111"/>
                </a:lnTo>
                <a:close/>
              </a:path>
              <a:path w="6815455" h="7558405">
                <a:moveTo>
                  <a:pt x="4543427" y="3779050"/>
                </a:moveTo>
                <a:lnTo>
                  <a:pt x="4770601" y="3779050"/>
                </a:lnTo>
                <a:lnTo>
                  <a:pt x="4770601" y="4030985"/>
                </a:lnTo>
                <a:lnTo>
                  <a:pt x="4543427" y="4030985"/>
                </a:lnTo>
                <a:lnTo>
                  <a:pt x="4543427" y="3779050"/>
                </a:lnTo>
                <a:close/>
              </a:path>
              <a:path w="6815455" h="7558405">
                <a:moveTo>
                  <a:pt x="4543427" y="4030985"/>
                </a:moveTo>
                <a:lnTo>
                  <a:pt x="4770601" y="4030985"/>
                </a:lnTo>
                <a:lnTo>
                  <a:pt x="4770601" y="4282920"/>
                </a:lnTo>
                <a:lnTo>
                  <a:pt x="4543427" y="4282920"/>
                </a:lnTo>
                <a:lnTo>
                  <a:pt x="4543427" y="4030985"/>
                </a:lnTo>
                <a:close/>
              </a:path>
              <a:path w="6815455" h="7558405">
                <a:moveTo>
                  <a:pt x="4543427" y="4282920"/>
                </a:moveTo>
                <a:lnTo>
                  <a:pt x="4770601" y="4282920"/>
                </a:lnTo>
                <a:lnTo>
                  <a:pt x="4770601" y="4534858"/>
                </a:lnTo>
                <a:lnTo>
                  <a:pt x="4543427" y="4534858"/>
                </a:lnTo>
                <a:lnTo>
                  <a:pt x="4543427" y="4282920"/>
                </a:lnTo>
                <a:close/>
              </a:path>
              <a:path w="6815455" h="7558405">
                <a:moveTo>
                  <a:pt x="4543427" y="4534858"/>
                </a:moveTo>
                <a:lnTo>
                  <a:pt x="4770601" y="4534858"/>
                </a:lnTo>
                <a:lnTo>
                  <a:pt x="4770601" y="4786793"/>
                </a:lnTo>
                <a:lnTo>
                  <a:pt x="4543427" y="4786793"/>
                </a:lnTo>
                <a:lnTo>
                  <a:pt x="4543427" y="4534858"/>
                </a:lnTo>
                <a:close/>
              </a:path>
              <a:path w="6815455" h="7558405">
                <a:moveTo>
                  <a:pt x="4543427" y="4786793"/>
                </a:moveTo>
                <a:lnTo>
                  <a:pt x="4770601" y="4786793"/>
                </a:lnTo>
                <a:lnTo>
                  <a:pt x="4770601" y="5038732"/>
                </a:lnTo>
                <a:lnTo>
                  <a:pt x="4543427" y="5038732"/>
                </a:lnTo>
                <a:lnTo>
                  <a:pt x="4543427" y="4786793"/>
                </a:lnTo>
                <a:close/>
              </a:path>
              <a:path w="6815455" h="7558405">
                <a:moveTo>
                  <a:pt x="4543427" y="5038732"/>
                </a:moveTo>
                <a:lnTo>
                  <a:pt x="4770601" y="5038732"/>
                </a:lnTo>
                <a:lnTo>
                  <a:pt x="4770601" y="5290667"/>
                </a:lnTo>
                <a:lnTo>
                  <a:pt x="4543427" y="5290667"/>
                </a:lnTo>
                <a:lnTo>
                  <a:pt x="4543427" y="5038732"/>
                </a:lnTo>
                <a:close/>
              </a:path>
              <a:path w="6815455" h="7558405">
                <a:moveTo>
                  <a:pt x="4543427" y="5290667"/>
                </a:moveTo>
                <a:lnTo>
                  <a:pt x="4770601" y="5290667"/>
                </a:lnTo>
                <a:lnTo>
                  <a:pt x="4770601" y="5542603"/>
                </a:lnTo>
                <a:lnTo>
                  <a:pt x="4543427" y="5542603"/>
                </a:lnTo>
                <a:lnTo>
                  <a:pt x="4543427" y="5290667"/>
                </a:lnTo>
                <a:close/>
              </a:path>
              <a:path w="6815455" h="7558405">
                <a:moveTo>
                  <a:pt x="4543427" y="5542603"/>
                </a:moveTo>
                <a:lnTo>
                  <a:pt x="4770601" y="5542603"/>
                </a:lnTo>
                <a:lnTo>
                  <a:pt x="4770601" y="5794542"/>
                </a:lnTo>
                <a:lnTo>
                  <a:pt x="4543427" y="5794542"/>
                </a:lnTo>
                <a:lnTo>
                  <a:pt x="4543427" y="5542603"/>
                </a:lnTo>
                <a:close/>
              </a:path>
              <a:path w="6815455" h="7558405">
                <a:moveTo>
                  <a:pt x="4543427" y="5794542"/>
                </a:moveTo>
                <a:lnTo>
                  <a:pt x="4770601" y="5794542"/>
                </a:lnTo>
                <a:lnTo>
                  <a:pt x="4770601" y="6046477"/>
                </a:lnTo>
                <a:lnTo>
                  <a:pt x="4543427" y="6046477"/>
                </a:lnTo>
                <a:lnTo>
                  <a:pt x="4543427" y="5794542"/>
                </a:lnTo>
                <a:close/>
              </a:path>
              <a:path w="6815455" h="7558405">
                <a:moveTo>
                  <a:pt x="4543427" y="6046477"/>
                </a:moveTo>
                <a:lnTo>
                  <a:pt x="4770601" y="6046477"/>
                </a:lnTo>
                <a:lnTo>
                  <a:pt x="4770601" y="6298412"/>
                </a:lnTo>
                <a:lnTo>
                  <a:pt x="4543427" y="6298412"/>
                </a:lnTo>
                <a:lnTo>
                  <a:pt x="4543427" y="6046477"/>
                </a:lnTo>
                <a:close/>
              </a:path>
              <a:path w="6815455" h="7558405">
                <a:moveTo>
                  <a:pt x="4543427" y="6298412"/>
                </a:moveTo>
                <a:lnTo>
                  <a:pt x="4770601" y="6298412"/>
                </a:lnTo>
                <a:lnTo>
                  <a:pt x="4770601" y="6550351"/>
                </a:lnTo>
                <a:lnTo>
                  <a:pt x="4543427" y="6550351"/>
                </a:lnTo>
                <a:lnTo>
                  <a:pt x="4543427" y="6298412"/>
                </a:lnTo>
                <a:close/>
              </a:path>
              <a:path w="6815455" h="7558405">
                <a:moveTo>
                  <a:pt x="4543427" y="6550351"/>
                </a:moveTo>
                <a:lnTo>
                  <a:pt x="4770601" y="6550351"/>
                </a:lnTo>
                <a:lnTo>
                  <a:pt x="4770601" y="6802286"/>
                </a:lnTo>
                <a:lnTo>
                  <a:pt x="4543427" y="6802286"/>
                </a:lnTo>
                <a:lnTo>
                  <a:pt x="4543427" y="6550351"/>
                </a:lnTo>
                <a:close/>
              </a:path>
              <a:path w="6815455" h="7558405">
                <a:moveTo>
                  <a:pt x="4543427" y="6802286"/>
                </a:moveTo>
                <a:lnTo>
                  <a:pt x="4770601" y="6802286"/>
                </a:lnTo>
                <a:lnTo>
                  <a:pt x="4770601" y="7054225"/>
                </a:lnTo>
                <a:lnTo>
                  <a:pt x="4543427" y="7054225"/>
                </a:lnTo>
                <a:lnTo>
                  <a:pt x="4543427" y="6802286"/>
                </a:lnTo>
                <a:close/>
              </a:path>
              <a:path w="6815455" h="7558405">
                <a:moveTo>
                  <a:pt x="4543427" y="7054225"/>
                </a:moveTo>
                <a:lnTo>
                  <a:pt x="4770601" y="7054225"/>
                </a:lnTo>
                <a:lnTo>
                  <a:pt x="4770601" y="7306160"/>
                </a:lnTo>
                <a:lnTo>
                  <a:pt x="4543427" y="7306160"/>
                </a:lnTo>
                <a:lnTo>
                  <a:pt x="4543427" y="7054225"/>
                </a:lnTo>
                <a:close/>
              </a:path>
              <a:path w="6815455" h="7558405">
                <a:moveTo>
                  <a:pt x="4543427" y="7306160"/>
                </a:moveTo>
                <a:lnTo>
                  <a:pt x="4770601" y="7306160"/>
                </a:lnTo>
                <a:lnTo>
                  <a:pt x="4770601" y="7558095"/>
                </a:lnTo>
                <a:lnTo>
                  <a:pt x="4543427" y="7558095"/>
                </a:lnTo>
                <a:lnTo>
                  <a:pt x="4543427" y="7306160"/>
                </a:lnTo>
                <a:close/>
              </a:path>
              <a:path w="6815455" h="7558405">
                <a:moveTo>
                  <a:pt x="4770601" y="0"/>
                </a:moveTo>
                <a:lnTo>
                  <a:pt x="4997772" y="0"/>
                </a:lnTo>
                <a:lnTo>
                  <a:pt x="4997772" y="251934"/>
                </a:lnTo>
                <a:lnTo>
                  <a:pt x="4770601" y="251934"/>
                </a:lnTo>
                <a:lnTo>
                  <a:pt x="4770601" y="0"/>
                </a:lnTo>
                <a:close/>
              </a:path>
              <a:path w="6815455" h="7558405">
                <a:moveTo>
                  <a:pt x="4770601" y="251934"/>
                </a:moveTo>
                <a:lnTo>
                  <a:pt x="4997772" y="251934"/>
                </a:lnTo>
                <a:lnTo>
                  <a:pt x="4997772" y="503873"/>
                </a:lnTo>
                <a:lnTo>
                  <a:pt x="4770601" y="503873"/>
                </a:lnTo>
                <a:lnTo>
                  <a:pt x="4770601" y="251934"/>
                </a:lnTo>
                <a:close/>
              </a:path>
              <a:path w="6815455" h="7558405">
                <a:moveTo>
                  <a:pt x="4770601" y="503873"/>
                </a:moveTo>
                <a:lnTo>
                  <a:pt x="4997772" y="503873"/>
                </a:lnTo>
                <a:lnTo>
                  <a:pt x="4997772" y="755808"/>
                </a:lnTo>
                <a:lnTo>
                  <a:pt x="4770601" y="755808"/>
                </a:lnTo>
                <a:lnTo>
                  <a:pt x="4770601" y="503873"/>
                </a:lnTo>
                <a:close/>
              </a:path>
              <a:path w="6815455" h="7558405">
                <a:moveTo>
                  <a:pt x="4770601" y="755808"/>
                </a:moveTo>
                <a:lnTo>
                  <a:pt x="4997772" y="755808"/>
                </a:lnTo>
                <a:lnTo>
                  <a:pt x="4997772" y="1007747"/>
                </a:lnTo>
                <a:lnTo>
                  <a:pt x="4770601" y="1007747"/>
                </a:lnTo>
                <a:lnTo>
                  <a:pt x="4770601" y="755808"/>
                </a:lnTo>
                <a:close/>
              </a:path>
              <a:path w="6815455" h="7558405">
                <a:moveTo>
                  <a:pt x="4770601" y="1007747"/>
                </a:moveTo>
                <a:lnTo>
                  <a:pt x="4997772" y="1007747"/>
                </a:lnTo>
                <a:lnTo>
                  <a:pt x="4997772" y="1259683"/>
                </a:lnTo>
                <a:lnTo>
                  <a:pt x="4770601" y="1259683"/>
                </a:lnTo>
                <a:lnTo>
                  <a:pt x="4770601" y="1007747"/>
                </a:lnTo>
                <a:close/>
              </a:path>
              <a:path w="6815455" h="7558405">
                <a:moveTo>
                  <a:pt x="4770601" y="1259683"/>
                </a:moveTo>
                <a:lnTo>
                  <a:pt x="4997772" y="1259683"/>
                </a:lnTo>
                <a:lnTo>
                  <a:pt x="4997772" y="1511618"/>
                </a:lnTo>
                <a:lnTo>
                  <a:pt x="4770601" y="1511618"/>
                </a:lnTo>
                <a:lnTo>
                  <a:pt x="4770601" y="1259683"/>
                </a:lnTo>
                <a:close/>
              </a:path>
              <a:path w="6815455" h="7558405">
                <a:moveTo>
                  <a:pt x="4770601" y="1511618"/>
                </a:moveTo>
                <a:lnTo>
                  <a:pt x="4997772" y="1511618"/>
                </a:lnTo>
                <a:lnTo>
                  <a:pt x="4997772" y="1763557"/>
                </a:lnTo>
                <a:lnTo>
                  <a:pt x="4770601" y="1763557"/>
                </a:lnTo>
                <a:lnTo>
                  <a:pt x="4770601" y="1511618"/>
                </a:lnTo>
                <a:close/>
              </a:path>
              <a:path w="6815455" h="7558405">
                <a:moveTo>
                  <a:pt x="4770601" y="1763557"/>
                </a:moveTo>
                <a:lnTo>
                  <a:pt x="4997772" y="1763557"/>
                </a:lnTo>
                <a:lnTo>
                  <a:pt x="4997772" y="2015492"/>
                </a:lnTo>
                <a:lnTo>
                  <a:pt x="4770601" y="2015492"/>
                </a:lnTo>
                <a:lnTo>
                  <a:pt x="4770601" y="1763557"/>
                </a:lnTo>
                <a:close/>
              </a:path>
              <a:path w="6815455" h="7558405">
                <a:moveTo>
                  <a:pt x="4770601" y="2015492"/>
                </a:moveTo>
                <a:lnTo>
                  <a:pt x="4997772" y="2015492"/>
                </a:lnTo>
                <a:lnTo>
                  <a:pt x="4997772" y="2267427"/>
                </a:lnTo>
                <a:lnTo>
                  <a:pt x="4770601" y="2267427"/>
                </a:lnTo>
                <a:lnTo>
                  <a:pt x="4770601" y="2015492"/>
                </a:lnTo>
                <a:close/>
              </a:path>
              <a:path w="6815455" h="7558405">
                <a:moveTo>
                  <a:pt x="4770601" y="2267427"/>
                </a:moveTo>
                <a:lnTo>
                  <a:pt x="4997772" y="2267427"/>
                </a:lnTo>
                <a:lnTo>
                  <a:pt x="4997772" y="2519366"/>
                </a:lnTo>
                <a:lnTo>
                  <a:pt x="4770601" y="2519366"/>
                </a:lnTo>
                <a:lnTo>
                  <a:pt x="4770601" y="2267427"/>
                </a:lnTo>
                <a:close/>
              </a:path>
              <a:path w="6815455" h="7558405">
                <a:moveTo>
                  <a:pt x="4770601" y="2519366"/>
                </a:moveTo>
                <a:lnTo>
                  <a:pt x="4997772" y="2519366"/>
                </a:lnTo>
                <a:lnTo>
                  <a:pt x="4997772" y="2771301"/>
                </a:lnTo>
                <a:lnTo>
                  <a:pt x="4770601" y="2771301"/>
                </a:lnTo>
                <a:lnTo>
                  <a:pt x="4770601" y="2519366"/>
                </a:lnTo>
                <a:close/>
              </a:path>
              <a:path w="6815455" h="7558405">
                <a:moveTo>
                  <a:pt x="4770601" y="2771301"/>
                </a:moveTo>
                <a:lnTo>
                  <a:pt x="4997772" y="2771301"/>
                </a:lnTo>
                <a:lnTo>
                  <a:pt x="4997772" y="3023240"/>
                </a:lnTo>
                <a:lnTo>
                  <a:pt x="4770601" y="3023240"/>
                </a:lnTo>
                <a:lnTo>
                  <a:pt x="4770601" y="2771301"/>
                </a:lnTo>
                <a:close/>
              </a:path>
              <a:path w="6815455" h="7558405">
                <a:moveTo>
                  <a:pt x="4770601" y="3023240"/>
                </a:moveTo>
                <a:lnTo>
                  <a:pt x="4997772" y="3023240"/>
                </a:lnTo>
                <a:lnTo>
                  <a:pt x="4997772" y="3275175"/>
                </a:lnTo>
                <a:lnTo>
                  <a:pt x="4770601" y="3275175"/>
                </a:lnTo>
                <a:lnTo>
                  <a:pt x="4770601" y="3023240"/>
                </a:lnTo>
                <a:close/>
              </a:path>
              <a:path w="6815455" h="7558405">
                <a:moveTo>
                  <a:pt x="4770601" y="3275175"/>
                </a:moveTo>
                <a:lnTo>
                  <a:pt x="4997772" y="3275175"/>
                </a:lnTo>
                <a:lnTo>
                  <a:pt x="4997772" y="3527111"/>
                </a:lnTo>
                <a:lnTo>
                  <a:pt x="4770601" y="3527111"/>
                </a:lnTo>
                <a:lnTo>
                  <a:pt x="4770601" y="3275175"/>
                </a:lnTo>
                <a:close/>
              </a:path>
              <a:path w="6815455" h="7558405">
                <a:moveTo>
                  <a:pt x="4770601" y="3527111"/>
                </a:moveTo>
                <a:lnTo>
                  <a:pt x="4997772" y="3527111"/>
                </a:lnTo>
                <a:lnTo>
                  <a:pt x="4997772" y="3779050"/>
                </a:lnTo>
                <a:lnTo>
                  <a:pt x="4770601" y="3779050"/>
                </a:lnTo>
                <a:lnTo>
                  <a:pt x="4770601" y="3527111"/>
                </a:lnTo>
                <a:close/>
              </a:path>
              <a:path w="6815455" h="7558405">
                <a:moveTo>
                  <a:pt x="4770601" y="3779050"/>
                </a:moveTo>
                <a:lnTo>
                  <a:pt x="4997772" y="3779050"/>
                </a:lnTo>
                <a:lnTo>
                  <a:pt x="4997772" y="4030985"/>
                </a:lnTo>
                <a:lnTo>
                  <a:pt x="4770601" y="4030985"/>
                </a:lnTo>
                <a:lnTo>
                  <a:pt x="4770601" y="3779050"/>
                </a:lnTo>
                <a:close/>
              </a:path>
              <a:path w="6815455" h="7558405">
                <a:moveTo>
                  <a:pt x="4770601" y="4030985"/>
                </a:moveTo>
                <a:lnTo>
                  <a:pt x="4997772" y="4030985"/>
                </a:lnTo>
                <a:lnTo>
                  <a:pt x="4997772" y="4282920"/>
                </a:lnTo>
                <a:lnTo>
                  <a:pt x="4770601" y="4282920"/>
                </a:lnTo>
                <a:lnTo>
                  <a:pt x="4770601" y="4030985"/>
                </a:lnTo>
                <a:close/>
              </a:path>
              <a:path w="6815455" h="7558405">
                <a:moveTo>
                  <a:pt x="4770601" y="4282920"/>
                </a:moveTo>
                <a:lnTo>
                  <a:pt x="4997772" y="4282920"/>
                </a:lnTo>
                <a:lnTo>
                  <a:pt x="4997772" y="4534858"/>
                </a:lnTo>
                <a:lnTo>
                  <a:pt x="4770601" y="4534858"/>
                </a:lnTo>
                <a:lnTo>
                  <a:pt x="4770601" y="4282920"/>
                </a:lnTo>
                <a:close/>
              </a:path>
              <a:path w="6815455" h="7558405">
                <a:moveTo>
                  <a:pt x="4770601" y="4534858"/>
                </a:moveTo>
                <a:lnTo>
                  <a:pt x="4997772" y="4534858"/>
                </a:lnTo>
                <a:lnTo>
                  <a:pt x="4997772" y="4786793"/>
                </a:lnTo>
                <a:lnTo>
                  <a:pt x="4770601" y="4786793"/>
                </a:lnTo>
                <a:lnTo>
                  <a:pt x="4770601" y="4534858"/>
                </a:lnTo>
                <a:close/>
              </a:path>
              <a:path w="6815455" h="7558405">
                <a:moveTo>
                  <a:pt x="4770601" y="4786793"/>
                </a:moveTo>
                <a:lnTo>
                  <a:pt x="4997772" y="4786793"/>
                </a:lnTo>
                <a:lnTo>
                  <a:pt x="4997772" y="5038732"/>
                </a:lnTo>
                <a:lnTo>
                  <a:pt x="4770601" y="5038732"/>
                </a:lnTo>
                <a:lnTo>
                  <a:pt x="4770601" y="4786793"/>
                </a:lnTo>
                <a:close/>
              </a:path>
              <a:path w="6815455" h="7558405">
                <a:moveTo>
                  <a:pt x="4770601" y="5038732"/>
                </a:moveTo>
                <a:lnTo>
                  <a:pt x="4997772" y="5038732"/>
                </a:lnTo>
                <a:lnTo>
                  <a:pt x="4997772" y="5290667"/>
                </a:lnTo>
                <a:lnTo>
                  <a:pt x="4770601" y="5290667"/>
                </a:lnTo>
                <a:lnTo>
                  <a:pt x="4770601" y="5038732"/>
                </a:lnTo>
                <a:close/>
              </a:path>
              <a:path w="6815455" h="7558405">
                <a:moveTo>
                  <a:pt x="4770601" y="5290667"/>
                </a:moveTo>
                <a:lnTo>
                  <a:pt x="4997772" y="5290667"/>
                </a:lnTo>
                <a:lnTo>
                  <a:pt x="4997772" y="5542603"/>
                </a:lnTo>
                <a:lnTo>
                  <a:pt x="4770601" y="5542603"/>
                </a:lnTo>
                <a:lnTo>
                  <a:pt x="4770601" y="5290667"/>
                </a:lnTo>
                <a:close/>
              </a:path>
              <a:path w="6815455" h="7558405">
                <a:moveTo>
                  <a:pt x="4770601" y="5542603"/>
                </a:moveTo>
                <a:lnTo>
                  <a:pt x="4997772" y="5542603"/>
                </a:lnTo>
                <a:lnTo>
                  <a:pt x="4997772" y="5794542"/>
                </a:lnTo>
                <a:lnTo>
                  <a:pt x="4770601" y="5794542"/>
                </a:lnTo>
                <a:lnTo>
                  <a:pt x="4770601" y="5542603"/>
                </a:lnTo>
                <a:close/>
              </a:path>
              <a:path w="6815455" h="7558405">
                <a:moveTo>
                  <a:pt x="4770601" y="5794542"/>
                </a:moveTo>
                <a:lnTo>
                  <a:pt x="4997772" y="5794542"/>
                </a:lnTo>
                <a:lnTo>
                  <a:pt x="4997772" y="6046477"/>
                </a:lnTo>
                <a:lnTo>
                  <a:pt x="4770601" y="6046477"/>
                </a:lnTo>
                <a:lnTo>
                  <a:pt x="4770601" y="5794542"/>
                </a:lnTo>
                <a:close/>
              </a:path>
              <a:path w="6815455" h="7558405">
                <a:moveTo>
                  <a:pt x="4770601" y="6046477"/>
                </a:moveTo>
                <a:lnTo>
                  <a:pt x="4997772" y="6046477"/>
                </a:lnTo>
                <a:lnTo>
                  <a:pt x="4997772" y="6298412"/>
                </a:lnTo>
                <a:lnTo>
                  <a:pt x="4770601" y="6298412"/>
                </a:lnTo>
                <a:lnTo>
                  <a:pt x="4770601" y="6046477"/>
                </a:lnTo>
                <a:close/>
              </a:path>
              <a:path w="6815455" h="7558405">
                <a:moveTo>
                  <a:pt x="4770601" y="6298412"/>
                </a:moveTo>
                <a:lnTo>
                  <a:pt x="4997772" y="6298412"/>
                </a:lnTo>
                <a:lnTo>
                  <a:pt x="4997772" y="6550351"/>
                </a:lnTo>
                <a:lnTo>
                  <a:pt x="4770601" y="6550351"/>
                </a:lnTo>
                <a:lnTo>
                  <a:pt x="4770601" y="6298412"/>
                </a:lnTo>
                <a:close/>
              </a:path>
              <a:path w="6815455" h="7558405">
                <a:moveTo>
                  <a:pt x="4770601" y="6550351"/>
                </a:moveTo>
                <a:lnTo>
                  <a:pt x="4997772" y="6550351"/>
                </a:lnTo>
                <a:lnTo>
                  <a:pt x="4997772" y="6802286"/>
                </a:lnTo>
                <a:lnTo>
                  <a:pt x="4770601" y="6802286"/>
                </a:lnTo>
                <a:lnTo>
                  <a:pt x="4770601" y="6550351"/>
                </a:lnTo>
                <a:close/>
              </a:path>
              <a:path w="6815455" h="7558405">
                <a:moveTo>
                  <a:pt x="4770601" y="6802286"/>
                </a:moveTo>
                <a:lnTo>
                  <a:pt x="4997772" y="6802286"/>
                </a:lnTo>
                <a:lnTo>
                  <a:pt x="4997772" y="7054225"/>
                </a:lnTo>
                <a:lnTo>
                  <a:pt x="4770601" y="7054225"/>
                </a:lnTo>
                <a:lnTo>
                  <a:pt x="4770601" y="6802286"/>
                </a:lnTo>
                <a:close/>
              </a:path>
              <a:path w="6815455" h="7558405">
                <a:moveTo>
                  <a:pt x="4770601" y="7054225"/>
                </a:moveTo>
                <a:lnTo>
                  <a:pt x="4997772" y="7054225"/>
                </a:lnTo>
                <a:lnTo>
                  <a:pt x="4997772" y="7306160"/>
                </a:lnTo>
                <a:lnTo>
                  <a:pt x="4770601" y="7306160"/>
                </a:lnTo>
                <a:lnTo>
                  <a:pt x="4770601" y="7054225"/>
                </a:lnTo>
                <a:close/>
              </a:path>
              <a:path w="6815455" h="7558405">
                <a:moveTo>
                  <a:pt x="4770601" y="7306160"/>
                </a:moveTo>
                <a:lnTo>
                  <a:pt x="4997772" y="7306160"/>
                </a:lnTo>
                <a:lnTo>
                  <a:pt x="4997772" y="7558095"/>
                </a:lnTo>
                <a:lnTo>
                  <a:pt x="4770601" y="7558095"/>
                </a:lnTo>
                <a:lnTo>
                  <a:pt x="4770601" y="7306160"/>
                </a:lnTo>
                <a:close/>
              </a:path>
              <a:path w="6815455" h="7558405">
                <a:moveTo>
                  <a:pt x="4997772" y="0"/>
                </a:moveTo>
                <a:lnTo>
                  <a:pt x="5224943" y="0"/>
                </a:lnTo>
                <a:lnTo>
                  <a:pt x="5224943" y="251934"/>
                </a:lnTo>
                <a:lnTo>
                  <a:pt x="4997772" y="251934"/>
                </a:lnTo>
                <a:lnTo>
                  <a:pt x="4997772" y="0"/>
                </a:lnTo>
                <a:close/>
              </a:path>
              <a:path w="6815455" h="7558405">
                <a:moveTo>
                  <a:pt x="4997772" y="251934"/>
                </a:moveTo>
                <a:lnTo>
                  <a:pt x="5224943" y="251934"/>
                </a:lnTo>
                <a:lnTo>
                  <a:pt x="5224943" y="503873"/>
                </a:lnTo>
                <a:lnTo>
                  <a:pt x="4997772" y="503873"/>
                </a:lnTo>
                <a:lnTo>
                  <a:pt x="4997772" y="251934"/>
                </a:lnTo>
                <a:close/>
              </a:path>
              <a:path w="6815455" h="7558405">
                <a:moveTo>
                  <a:pt x="4997772" y="503873"/>
                </a:moveTo>
                <a:lnTo>
                  <a:pt x="5224943" y="503873"/>
                </a:lnTo>
                <a:lnTo>
                  <a:pt x="5224943" y="755808"/>
                </a:lnTo>
                <a:lnTo>
                  <a:pt x="4997772" y="755808"/>
                </a:lnTo>
                <a:lnTo>
                  <a:pt x="4997772" y="503873"/>
                </a:lnTo>
                <a:close/>
              </a:path>
              <a:path w="6815455" h="7558405">
                <a:moveTo>
                  <a:pt x="4997772" y="755808"/>
                </a:moveTo>
                <a:lnTo>
                  <a:pt x="5224943" y="755808"/>
                </a:lnTo>
                <a:lnTo>
                  <a:pt x="5224943" y="1007747"/>
                </a:lnTo>
                <a:lnTo>
                  <a:pt x="4997772" y="1007747"/>
                </a:lnTo>
                <a:lnTo>
                  <a:pt x="4997772" y="755808"/>
                </a:lnTo>
                <a:close/>
              </a:path>
              <a:path w="6815455" h="7558405">
                <a:moveTo>
                  <a:pt x="4997772" y="1007747"/>
                </a:moveTo>
                <a:lnTo>
                  <a:pt x="5224943" y="1007747"/>
                </a:lnTo>
                <a:lnTo>
                  <a:pt x="5224943" y="1259683"/>
                </a:lnTo>
                <a:lnTo>
                  <a:pt x="4997772" y="1259683"/>
                </a:lnTo>
                <a:lnTo>
                  <a:pt x="4997772" y="1007747"/>
                </a:lnTo>
                <a:close/>
              </a:path>
              <a:path w="6815455" h="7558405">
                <a:moveTo>
                  <a:pt x="4997772" y="1259683"/>
                </a:moveTo>
                <a:lnTo>
                  <a:pt x="5224943" y="1259683"/>
                </a:lnTo>
                <a:lnTo>
                  <a:pt x="5224943" y="1511618"/>
                </a:lnTo>
                <a:lnTo>
                  <a:pt x="4997772" y="1511618"/>
                </a:lnTo>
                <a:lnTo>
                  <a:pt x="4997772" y="1259683"/>
                </a:lnTo>
                <a:close/>
              </a:path>
              <a:path w="6815455" h="7558405">
                <a:moveTo>
                  <a:pt x="4997772" y="1511618"/>
                </a:moveTo>
                <a:lnTo>
                  <a:pt x="5224943" y="1511618"/>
                </a:lnTo>
                <a:lnTo>
                  <a:pt x="5224943" y="1763557"/>
                </a:lnTo>
                <a:lnTo>
                  <a:pt x="4997772" y="1763557"/>
                </a:lnTo>
                <a:lnTo>
                  <a:pt x="4997772" y="1511618"/>
                </a:lnTo>
                <a:close/>
              </a:path>
              <a:path w="6815455" h="7558405">
                <a:moveTo>
                  <a:pt x="4997772" y="1763557"/>
                </a:moveTo>
                <a:lnTo>
                  <a:pt x="5224943" y="1763557"/>
                </a:lnTo>
                <a:lnTo>
                  <a:pt x="5224943" y="2015492"/>
                </a:lnTo>
                <a:lnTo>
                  <a:pt x="4997772" y="2015492"/>
                </a:lnTo>
                <a:lnTo>
                  <a:pt x="4997772" y="1763557"/>
                </a:lnTo>
                <a:close/>
              </a:path>
              <a:path w="6815455" h="7558405">
                <a:moveTo>
                  <a:pt x="4997772" y="2015492"/>
                </a:moveTo>
                <a:lnTo>
                  <a:pt x="5224943" y="2015492"/>
                </a:lnTo>
                <a:lnTo>
                  <a:pt x="5224943" y="2267427"/>
                </a:lnTo>
                <a:lnTo>
                  <a:pt x="4997772" y="2267427"/>
                </a:lnTo>
                <a:lnTo>
                  <a:pt x="4997772" y="2015492"/>
                </a:lnTo>
                <a:close/>
              </a:path>
              <a:path w="6815455" h="7558405">
                <a:moveTo>
                  <a:pt x="4997772" y="2267427"/>
                </a:moveTo>
                <a:lnTo>
                  <a:pt x="5224943" y="2267427"/>
                </a:lnTo>
                <a:lnTo>
                  <a:pt x="5224943" y="2519366"/>
                </a:lnTo>
                <a:lnTo>
                  <a:pt x="4997772" y="2519366"/>
                </a:lnTo>
                <a:lnTo>
                  <a:pt x="4997772" y="2267427"/>
                </a:lnTo>
                <a:close/>
              </a:path>
              <a:path w="6815455" h="7558405">
                <a:moveTo>
                  <a:pt x="4997772" y="2519366"/>
                </a:moveTo>
                <a:lnTo>
                  <a:pt x="5224943" y="2519366"/>
                </a:lnTo>
                <a:lnTo>
                  <a:pt x="5224943" y="2771301"/>
                </a:lnTo>
                <a:lnTo>
                  <a:pt x="4997772" y="2771301"/>
                </a:lnTo>
                <a:lnTo>
                  <a:pt x="4997772" y="2519366"/>
                </a:lnTo>
                <a:close/>
              </a:path>
              <a:path w="6815455" h="7558405">
                <a:moveTo>
                  <a:pt x="4997772" y="2771301"/>
                </a:moveTo>
                <a:lnTo>
                  <a:pt x="5224943" y="2771301"/>
                </a:lnTo>
                <a:lnTo>
                  <a:pt x="5224943" y="3023240"/>
                </a:lnTo>
                <a:lnTo>
                  <a:pt x="4997772" y="3023240"/>
                </a:lnTo>
                <a:lnTo>
                  <a:pt x="4997772" y="2771301"/>
                </a:lnTo>
                <a:close/>
              </a:path>
              <a:path w="6815455" h="7558405">
                <a:moveTo>
                  <a:pt x="4997772" y="3023240"/>
                </a:moveTo>
                <a:lnTo>
                  <a:pt x="5224943" y="3023240"/>
                </a:lnTo>
                <a:lnTo>
                  <a:pt x="5224943" y="3275175"/>
                </a:lnTo>
                <a:lnTo>
                  <a:pt x="4997772" y="3275175"/>
                </a:lnTo>
                <a:lnTo>
                  <a:pt x="4997772" y="3023240"/>
                </a:lnTo>
                <a:close/>
              </a:path>
              <a:path w="6815455" h="7558405">
                <a:moveTo>
                  <a:pt x="4997772" y="3275175"/>
                </a:moveTo>
                <a:lnTo>
                  <a:pt x="5224943" y="3275175"/>
                </a:lnTo>
                <a:lnTo>
                  <a:pt x="5224943" y="3527111"/>
                </a:lnTo>
                <a:lnTo>
                  <a:pt x="4997772" y="3527111"/>
                </a:lnTo>
                <a:lnTo>
                  <a:pt x="4997772" y="3275175"/>
                </a:lnTo>
                <a:close/>
              </a:path>
              <a:path w="6815455" h="7558405">
                <a:moveTo>
                  <a:pt x="4997772" y="3527111"/>
                </a:moveTo>
                <a:lnTo>
                  <a:pt x="5224943" y="3527111"/>
                </a:lnTo>
                <a:lnTo>
                  <a:pt x="5224943" y="3779050"/>
                </a:lnTo>
                <a:lnTo>
                  <a:pt x="4997772" y="3779050"/>
                </a:lnTo>
                <a:lnTo>
                  <a:pt x="4997772" y="3527111"/>
                </a:lnTo>
                <a:close/>
              </a:path>
              <a:path w="6815455" h="7558405">
                <a:moveTo>
                  <a:pt x="4997772" y="3779050"/>
                </a:moveTo>
                <a:lnTo>
                  <a:pt x="5224943" y="3779050"/>
                </a:lnTo>
                <a:lnTo>
                  <a:pt x="5224943" y="4030985"/>
                </a:lnTo>
                <a:lnTo>
                  <a:pt x="4997772" y="4030985"/>
                </a:lnTo>
                <a:lnTo>
                  <a:pt x="4997772" y="3779050"/>
                </a:lnTo>
                <a:close/>
              </a:path>
              <a:path w="6815455" h="7558405">
                <a:moveTo>
                  <a:pt x="4997772" y="4030985"/>
                </a:moveTo>
                <a:lnTo>
                  <a:pt x="5224943" y="4030985"/>
                </a:lnTo>
                <a:lnTo>
                  <a:pt x="5224943" y="4282920"/>
                </a:lnTo>
                <a:lnTo>
                  <a:pt x="4997772" y="4282920"/>
                </a:lnTo>
                <a:lnTo>
                  <a:pt x="4997772" y="4030985"/>
                </a:lnTo>
                <a:close/>
              </a:path>
              <a:path w="6815455" h="7558405">
                <a:moveTo>
                  <a:pt x="4997772" y="4282920"/>
                </a:moveTo>
                <a:lnTo>
                  <a:pt x="5224943" y="4282920"/>
                </a:lnTo>
                <a:lnTo>
                  <a:pt x="5224943" y="4534858"/>
                </a:lnTo>
                <a:lnTo>
                  <a:pt x="4997772" y="4534858"/>
                </a:lnTo>
                <a:lnTo>
                  <a:pt x="4997772" y="4282920"/>
                </a:lnTo>
                <a:close/>
              </a:path>
              <a:path w="6815455" h="7558405">
                <a:moveTo>
                  <a:pt x="4997772" y="4534858"/>
                </a:moveTo>
                <a:lnTo>
                  <a:pt x="5224943" y="4534858"/>
                </a:lnTo>
                <a:lnTo>
                  <a:pt x="5224943" y="4786793"/>
                </a:lnTo>
                <a:lnTo>
                  <a:pt x="4997772" y="4786793"/>
                </a:lnTo>
                <a:lnTo>
                  <a:pt x="4997772" y="4534858"/>
                </a:lnTo>
                <a:close/>
              </a:path>
              <a:path w="6815455" h="7558405">
                <a:moveTo>
                  <a:pt x="4997772" y="4786793"/>
                </a:moveTo>
                <a:lnTo>
                  <a:pt x="5224943" y="4786793"/>
                </a:lnTo>
                <a:lnTo>
                  <a:pt x="5224943" y="5038732"/>
                </a:lnTo>
                <a:lnTo>
                  <a:pt x="4997772" y="5038732"/>
                </a:lnTo>
                <a:lnTo>
                  <a:pt x="4997772" y="4786793"/>
                </a:lnTo>
                <a:close/>
              </a:path>
              <a:path w="6815455" h="7558405">
                <a:moveTo>
                  <a:pt x="4997772" y="5038732"/>
                </a:moveTo>
                <a:lnTo>
                  <a:pt x="5224943" y="5038732"/>
                </a:lnTo>
                <a:lnTo>
                  <a:pt x="5224943" y="5290667"/>
                </a:lnTo>
                <a:lnTo>
                  <a:pt x="4997772" y="5290667"/>
                </a:lnTo>
                <a:lnTo>
                  <a:pt x="4997772" y="5038732"/>
                </a:lnTo>
                <a:close/>
              </a:path>
              <a:path w="6815455" h="7558405">
                <a:moveTo>
                  <a:pt x="4997772" y="5290667"/>
                </a:moveTo>
                <a:lnTo>
                  <a:pt x="5224943" y="5290667"/>
                </a:lnTo>
                <a:lnTo>
                  <a:pt x="5224943" y="5542603"/>
                </a:lnTo>
                <a:lnTo>
                  <a:pt x="4997772" y="5542603"/>
                </a:lnTo>
                <a:lnTo>
                  <a:pt x="4997772" y="5290667"/>
                </a:lnTo>
                <a:close/>
              </a:path>
              <a:path w="6815455" h="7558405">
                <a:moveTo>
                  <a:pt x="4997772" y="5542603"/>
                </a:moveTo>
                <a:lnTo>
                  <a:pt x="5224943" y="5542603"/>
                </a:lnTo>
                <a:lnTo>
                  <a:pt x="5224943" y="5794542"/>
                </a:lnTo>
                <a:lnTo>
                  <a:pt x="4997772" y="5794542"/>
                </a:lnTo>
                <a:lnTo>
                  <a:pt x="4997772" y="5542603"/>
                </a:lnTo>
                <a:close/>
              </a:path>
              <a:path w="6815455" h="7558405">
                <a:moveTo>
                  <a:pt x="4997772" y="5794542"/>
                </a:moveTo>
                <a:lnTo>
                  <a:pt x="5224943" y="5794542"/>
                </a:lnTo>
                <a:lnTo>
                  <a:pt x="5224943" y="6046477"/>
                </a:lnTo>
                <a:lnTo>
                  <a:pt x="4997772" y="6046477"/>
                </a:lnTo>
                <a:lnTo>
                  <a:pt x="4997772" y="5794542"/>
                </a:lnTo>
                <a:close/>
              </a:path>
              <a:path w="6815455" h="7558405">
                <a:moveTo>
                  <a:pt x="4997772" y="6046477"/>
                </a:moveTo>
                <a:lnTo>
                  <a:pt x="5224943" y="6046477"/>
                </a:lnTo>
                <a:lnTo>
                  <a:pt x="5224943" y="6298412"/>
                </a:lnTo>
                <a:lnTo>
                  <a:pt x="4997772" y="6298412"/>
                </a:lnTo>
                <a:lnTo>
                  <a:pt x="4997772" y="6046477"/>
                </a:lnTo>
                <a:close/>
              </a:path>
              <a:path w="6815455" h="7558405">
                <a:moveTo>
                  <a:pt x="4997772" y="6298412"/>
                </a:moveTo>
                <a:lnTo>
                  <a:pt x="5224943" y="6298412"/>
                </a:lnTo>
                <a:lnTo>
                  <a:pt x="5224943" y="6550351"/>
                </a:lnTo>
                <a:lnTo>
                  <a:pt x="4997772" y="6550351"/>
                </a:lnTo>
                <a:lnTo>
                  <a:pt x="4997772" y="6298412"/>
                </a:lnTo>
                <a:close/>
              </a:path>
              <a:path w="6815455" h="7558405">
                <a:moveTo>
                  <a:pt x="4997772" y="6550351"/>
                </a:moveTo>
                <a:lnTo>
                  <a:pt x="5224943" y="6550351"/>
                </a:lnTo>
                <a:lnTo>
                  <a:pt x="5224943" y="6802286"/>
                </a:lnTo>
                <a:lnTo>
                  <a:pt x="4997772" y="6802286"/>
                </a:lnTo>
                <a:lnTo>
                  <a:pt x="4997772" y="6550351"/>
                </a:lnTo>
                <a:close/>
              </a:path>
              <a:path w="6815455" h="7558405">
                <a:moveTo>
                  <a:pt x="4997772" y="6802286"/>
                </a:moveTo>
                <a:lnTo>
                  <a:pt x="5224943" y="6802286"/>
                </a:lnTo>
                <a:lnTo>
                  <a:pt x="5224943" y="7054225"/>
                </a:lnTo>
                <a:lnTo>
                  <a:pt x="4997772" y="7054225"/>
                </a:lnTo>
                <a:lnTo>
                  <a:pt x="4997772" y="6802286"/>
                </a:lnTo>
                <a:close/>
              </a:path>
              <a:path w="6815455" h="7558405">
                <a:moveTo>
                  <a:pt x="4997772" y="7054225"/>
                </a:moveTo>
                <a:lnTo>
                  <a:pt x="5224943" y="7054225"/>
                </a:lnTo>
                <a:lnTo>
                  <a:pt x="5224943" y="7306160"/>
                </a:lnTo>
                <a:lnTo>
                  <a:pt x="4997772" y="7306160"/>
                </a:lnTo>
                <a:lnTo>
                  <a:pt x="4997772" y="7054225"/>
                </a:lnTo>
                <a:close/>
              </a:path>
              <a:path w="6815455" h="7558405">
                <a:moveTo>
                  <a:pt x="4997772" y="7306160"/>
                </a:moveTo>
                <a:lnTo>
                  <a:pt x="5224943" y="7306160"/>
                </a:lnTo>
                <a:lnTo>
                  <a:pt x="5224943" y="7558095"/>
                </a:lnTo>
                <a:lnTo>
                  <a:pt x="4997772" y="7558095"/>
                </a:lnTo>
                <a:lnTo>
                  <a:pt x="4997772" y="7306160"/>
                </a:lnTo>
                <a:close/>
              </a:path>
              <a:path w="6815455" h="7558405">
                <a:moveTo>
                  <a:pt x="5224943" y="0"/>
                </a:moveTo>
                <a:lnTo>
                  <a:pt x="5452113" y="0"/>
                </a:lnTo>
                <a:lnTo>
                  <a:pt x="5452113" y="251934"/>
                </a:lnTo>
                <a:lnTo>
                  <a:pt x="5224943" y="251934"/>
                </a:lnTo>
                <a:lnTo>
                  <a:pt x="5224943" y="0"/>
                </a:lnTo>
                <a:close/>
              </a:path>
              <a:path w="6815455" h="7558405">
                <a:moveTo>
                  <a:pt x="5224943" y="251934"/>
                </a:moveTo>
                <a:lnTo>
                  <a:pt x="5452113" y="251934"/>
                </a:lnTo>
                <a:lnTo>
                  <a:pt x="5452113" y="503873"/>
                </a:lnTo>
                <a:lnTo>
                  <a:pt x="5224943" y="503873"/>
                </a:lnTo>
                <a:lnTo>
                  <a:pt x="5224943" y="251934"/>
                </a:lnTo>
                <a:close/>
              </a:path>
              <a:path w="6815455" h="7558405">
                <a:moveTo>
                  <a:pt x="5224943" y="503873"/>
                </a:moveTo>
                <a:lnTo>
                  <a:pt x="5452113" y="503873"/>
                </a:lnTo>
                <a:lnTo>
                  <a:pt x="5452113" y="755808"/>
                </a:lnTo>
                <a:lnTo>
                  <a:pt x="5224943" y="755808"/>
                </a:lnTo>
                <a:lnTo>
                  <a:pt x="5224943" y="503873"/>
                </a:lnTo>
                <a:close/>
              </a:path>
              <a:path w="6815455" h="7558405">
                <a:moveTo>
                  <a:pt x="5224943" y="755808"/>
                </a:moveTo>
                <a:lnTo>
                  <a:pt x="5452113" y="755808"/>
                </a:lnTo>
                <a:lnTo>
                  <a:pt x="5452113" y="1007747"/>
                </a:lnTo>
                <a:lnTo>
                  <a:pt x="5224943" y="1007747"/>
                </a:lnTo>
                <a:lnTo>
                  <a:pt x="5224943" y="755808"/>
                </a:lnTo>
                <a:close/>
              </a:path>
              <a:path w="6815455" h="7558405">
                <a:moveTo>
                  <a:pt x="5224943" y="1007747"/>
                </a:moveTo>
                <a:lnTo>
                  <a:pt x="5452113" y="1007747"/>
                </a:lnTo>
                <a:lnTo>
                  <a:pt x="5452113" y="1259683"/>
                </a:lnTo>
                <a:lnTo>
                  <a:pt x="5224943" y="1259683"/>
                </a:lnTo>
                <a:lnTo>
                  <a:pt x="5224943" y="1007747"/>
                </a:lnTo>
                <a:close/>
              </a:path>
              <a:path w="6815455" h="7558405">
                <a:moveTo>
                  <a:pt x="5224943" y="1259683"/>
                </a:moveTo>
                <a:lnTo>
                  <a:pt x="5452113" y="1259683"/>
                </a:lnTo>
                <a:lnTo>
                  <a:pt x="5452113" y="1511618"/>
                </a:lnTo>
                <a:lnTo>
                  <a:pt x="5224943" y="1511618"/>
                </a:lnTo>
                <a:lnTo>
                  <a:pt x="5224943" y="1259683"/>
                </a:lnTo>
                <a:close/>
              </a:path>
              <a:path w="6815455" h="7558405">
                <a:moveTo>
                  <a:pt x="5224943" y="1511618"/>
                </a:moveTo>
                <a:lnTo>
                  <a:pt x="5452113" y="1511618"/>
                </a:lnTo>
                <a:lnTo>
                  <a:pt x="5452113" y="1763557"/>
                </a:lnTo>
                <a:lnTo>
                  <a:pt x="5224943" y="1763557"/>
                </a:lnTo>
                <a:lnTo>
                  <a:pt x="5224943" y="1511618"/>
                </a:lnTo>
                <a:close/>
              </a:path>
              <a:path w="6815455" h="7558405">
                <a:moveTo>
                  <a:pt x="5224943" y="1763557"/>
                </a:moveTo>
                <a:lnTo>
                  <a:pt x="5452113" y="1763557"/>
                </a:lnTo>
                <a:lnTo>
                  <a:pt x="5452113" y="2015492"/>
                </a:lnTo>
                <a:lnTo>
                  <a:pt x="5224943" y="2015492"/>
                </a:lnTo>
                <a:lnTo>
                  <a:pt x="5224943" y="1763557"/>
                </a:lnTo>
                <a:close/>
              </a:path>
              <a:path w="6815455" h="7558405">
                <a:moveTo>
                  <a:pt x="5224943" y="2015492"/>
                </a:moveTo>
                <a:lnTo>
                  <a:pt x="5452113" y="2015492"/>
                </a:lnTo>
                <a:lnTo>
                  <a:pt x="5452113" y="2267427"/>
                </a:lnTo>
                <a:lnTo>
                  <a:pt x="5224943" y="2267427"/>
                </a:lnTo>
                <a:lnTo>
                  <a:pt x="5224943" y="2015492"/>
                </a:lnTo>
                <a:close/>
              </a:path>
              <a:path w="6815455" h="7558405">
                <a:moveTo>
                  <a:pt x="5224943" y="2267427"/>
                </a:moveTo>
                <a:lnTo>
                  <a:pt x="5452113" y="2267427"/>
                </a:lnTo>
                <a:lnTo>
                  <a:pt x="5452113" y="2519366"/>
                </a:lnTo>
                <a:lnTo>
                  <a:pt x="5224943" y="2519366"/>
                </a:lnTo>
                <a:lnTo>
                  <a:pt x="5224943" y="2267427"/>
                </a:lnTo>
                <a:close/>
              </a:path>
              <a:path w="6815455" h="7558405">
                <a:moveTo>
                  <a:pt x="5224943" y="2519366"/>
                </a:moveTo>
                <a:lnTo>
                  <a:pt x="5452113" y="2519366"/>
                </a:lnTo>
                <a:lnTo>
                  <a:pt x="5452113" y="2771301"/>
                </a:lnTo>
                <a:lnTo>
                  <a:pt x="5224943" y="2771301"/>
                </a:lnTo>
                <a:lnTo>
                  <a:pt x="5224943" y="2519366"/>
                </a:lnTo>
                <a:close/>
              </a:path>
              <a:path w="6815455" h="7558405">
                <a:moveTo>
                  <a:pt x="5224943" y="2771301"/>
                </a:moveTo>
                <a:lnTo>
                  <a:pt x="5452113" y="2771301"/>
                </a:lnTo>
                <a:lnTo>
                  <a:pt x="5452113" y="3023240"/>
                </a:lnTo>
                <a:lnTo>
                  <a:pt x="5224943" y="3023240"/>
                </a:lnTo>
                <a:lnTo>
                  <a:pt x="5224943" y="2771301"/>
                </a:lnTo>
                <a:close/>
              </a:path>
              <a:path w="6815455" h="7558405">
                <a:moveTo>
                  <a:pt x="5224943" y="3023240"/>
                </a:moveTo>
                <a:lnTo>
                  <a:pt x="5452113" y="3023240"/>
                </a:lnTo>
                <a:lnTo>
                  <a:pt x="5452113" y="3275175"/>
                </a:lnTo>
                <a:lnTo>
                  <a:pt x="5224943" y="3275175"/>
                </a:lnTo>
                <a:lnTo>
                  <a:pt x="5224943" y="3023240"/>
                </a:lnTo>
                <a:close/>
              </a:path>
              <a:path w="6815455" h="7558405">
                <a:moveTo>
                  <a:pt x="5224943" y="3275175"/>
                </a:moveTo>
                <a:lnTo>
                  <a:pt x="5452113" y="3275175"/>
                </a:lnTo>
                <a:lnTo>
                  <a:pt x="5452113" y="3527111"/>
                </a:lnTo>
                <a:lnTo>
                  <a:pt x="5224943" y="3527111"/>
                </a:lnTo>
                <a:lnTo>
                  <a:pt x="5224943" y="3275175"/>
                </a:lnTo>
                <a:close/>
              </a:path>
              <a:path w="6815455" h="7558405">
                <a:moveTo>
                  <a:pt x="5224943" y="3527111"/>
                </a:moveTo>
                <a:lnTo>
                  <a:pt x="5452113" y="3527111"/>
                </a:lnTo>
                <a:lnTo>
                  <a:pt x="5452113" y="3779050"/>
                </a:lnTo>
                <a:lnTo>
                  <a:pt x="5224943" y="3779050"/>
                </a:lnTo>
                <a:lnTo>
                  <a:pt x="5224943" y="3527111"/>
                </a:lnTo>
                <a:close/>
              </a:path>
              <a:path w="6815455" h="7558405">
                <a:moveTo>
                  <a:pt x="5224943" y="3779050"/>
                </a:moveTo>
                <a:lnTo>
                  <a:pt x="5452113" y="3779050"/>
                </a:lnTo>
                <a:lnTo>
                  <a:pt x="5452113" y="4030985"/>
                </a:lnTo>
                <a:lnTo>
                  <a:pt x="5224943" y="4030985"/>
                </a:lnTo>
                <a:lnTo>
                  <a:pt x="5224943" y="3779050"/>
                </a:lnTo>
                <a:close/>
              </a:path>
              <a:path w="6815455" h="7558405">
                <a:moveTo>
                  <a:pt x="5224943" y="4030985"/>
                </a:moveTo>
                <a:lnTo>
                  <a:pt x="5452113" y="4030985"/>
                </a:lnTo>
                <a:lnTo>
                  <a:pt x="5452113" y="4282920"/>
                </a:lnTo>
                <a:lnTo>
                  <a:pt x="5224943" y="4282920"/>
                </a:lnTo>
                <a:lnTo>
                  <a:pt x="5224943" y="4030985"/>
                </a:lnTo>
                <a:close/>
              </a:path>
              <a:path w="6815455" h="7558405">
                <a:moveTo>
                  <a:pt x="5224943" y="4282920"/>
                </a:moveTo>
                <a:lnTo>
                  <a:pt x="5452113" y="4282920"/>
                </a:lnTo>
                <a:lnTo>
                  <a:pt x="5452113" y="4534858"/>
                </a:lnTo>
                <a:lnTo>
                  <a:pt x="5224943" y="4534858"/>
                </a:lnTo>
                <a:lnTo>
                  <a:pt x="5224943" y="4282920"/>
                </a:lnTo>
                <a:close/>
              </a:path>
              <a:path w="6815455" h="7558405">
                <a:moveTo>
                  <a:pt x="5224943" y="4534858"/>
                </a:moveTo>
                <a:lnTo>
                  <a:pt x="5452113" y="4534858"/>
                </a:lnTo>
                <a:lnTo>
                  <a:pt x="5452113" y="4786793"/>
                </a:lnTo>
                <a:lnTo>
                  <a:pt x="5224943" y="4786793"/>
                </a:lnTo>
                <a:lnTo>
                  <a:pt x="5224943" y="4534858"/>
                </a:lnTo>
                <a:close/>
              </a:path>
              <a:path w="6815455" h="7558405">
                <a:moveTo>
                  <a:pt x="5224943" y="4786793"/>
                </a:moveTo>
                <a:lnTo>
                  <a:pt x="5452113" y="4786793"/>
                </a:lnTo>
                <a:lnTo>
                  <a:pt x="5452113" y="5038732"/>
                </a:lnTo>
                <a:lnTo>
                  <a:pt x="5224943" y="5038732"/>
                </a:lnTo>
                <a:lnTo>
                  <a:pt x="5224943" y="4786793"/>
                </a:lnTo>
                <a:close/>
              </a:path>
              <a:path w="6815455" h="7558405">
                <a:moveTo>
                  <a:pt x="5224943" y="5038732"/>
                </a:moveTo>
                <a:lnTo>
                  <a:pt x="5452113" y="5038732"/>
                </a:lnTo>
                <a:lnTo>
                  <a:pt x="5452113" y="5290667"/>
                </a:lnTo>
                <a:lnTo>
                  <a:pt x="5224943" y="5290667"/>
                </a:lnTo>
                <a:lnTo>
                  <a:pt x="5224943" y="5038732"/>
                </a:lnTo>
                <a:close/>
              </a:path>
              <a:path w="6815455" h="7558405">
                <a:moveTo>
                  <a:pt x="5224943" y="5290667"/>
                </a:moveTo>
                <a:lnTo>
                  <a:pt x="5452113" y="5290667"/>
                </a:lnTo>
                <a:lnTo>
                  <a:pt x="5452113" y="5542603"/>
                </a:lnTo>
                <a:lnTo>
                  <a:pt x="5224943" y="5542603"/>
                </a:lnTo>
                <a:lnTo>
                  <a:pt x="5224943" y="5290667"/>
                </a:lnTo>
                <a:close/>
              </a:path>
              <a:path w="6815455" h="7558405">
                <a:moveTo>
                  <a:pt x="5224943" y="5542603"/>
                </a:moveTo>
                <a:lnTo>
                  <a:pt x="5452113" y="5542603"/>
                </a:lnTo>
                <a:lnTo>
                  <a:pt x="5452113" y="5794542"/>
                </a:lnTo>
                <a:lnTo>
                  <a:pt x="5224943" y="5794542"/>
                </a:lnTo>
                <a:lnTo>
                  <a:pt x="5224943" y="5542603"/>
                </a:lnTo>
                <a:close/>
              </a:path>
              <a:path w="6815455" h="7558405">
                <a:moveTo>
                  <a:pt x="5224943" y="5794542"/>
                </a:moveTo>
                <a:lnTo>
                  <a:pt x="5452113" y="5794542"/>
                </a:lnTo>
                <a:lnTo>
                  <a:pt x="5452113" y="6046477"/>
                </a:lnTo>
                <a:lnTo>
                  <a:pt x="5224943" y="6046477"/>
                </a:lnTo>
                <a:lnTo>
                  <a:pt x="5224943" y="5794542"/>
                </a:lnTo>
                <a:close/>
              </a:path>
              <a:path w="6815455" h="7558405">
                <a:moveTo>
                  <a:pt x="5224943" y="6046477"/>
                </a:moveTo>
                <a:lnTo>
                  <a:pt x="5452113" y="6046477"/>
                </a:lnTo>
                <a:lnTo>
                  <a:pt x="5452113" y="6298412"/>
                </a:lnTo>
                <a:lnTo>
                  <a:pt x="5224943" y="6298412"/>
                </a:lnTo>
                <a:lnTo>
                  <a:pt x="5224943" y="6046477"/>
                </a:lnTo>
                <a:close/>
              </a:path>
              <a:path w="6815455" h="7558405">
                <a:moveTo>
                  <a:pt x="5224943" y="6298412"/>
                </a:moveTo>
                <a:lnTo>
                  <a:pt x="5452113" y="6298412"/>
                </a:lnTo>
                <a:lnTo>
                  <a:pt x="5452113" y="6550351"/>
                </a:lnTo>
                <a:lnTo>
                  <a:pt x="5224943" y="6550351"/>
                </a:lnTo>
                <a:lnTo>
                  <a:pt x="5224943" y="6298412"/>
                </a:lnTo>
                <a:close/>
              </a:path>
              <a:path w="6815455" h="7558405">
                <a:moveTo>
                  <a:pt x="5224943" y="6550351"/>
                </a:moveTo>
                <a:lnTo>
                  <a:pt x="5452113" y="6550351"/>
                </a:lnTo>
                <a:lnTo>
                  <a:pt x="5452113" y="6802286"/>
                </a:lnTo>
                <a:lnTo>
                  <a:pt x="5224943" y="6802286"/>
                </a:lnTo>
                <a:lnTo>
                  <a:pt x="5224943" y="6550351"/>
                </a:lnTo>
                <a:close/>
              </a:path>
              <a:path w="6815455" h="7558405">
                <a:moveTo>
                  <a:pt x="5224943" y="6802286"/>
                </a:moveTo>
                <a:lnTo>
                  <a:pt x="5452113" y="6802286"/>
                </a:lnTo>
                <a:lnTo>
                  <a:pt x="5452113" y="7054225"/>
                </a:lnTo>
                <a:lnTo>
                  <a:pt x="5224943" y="7054225"/>
                </a:lnTo>
                <a:lnTo>
                  <a:pt x="5224943" y="6802286"/>
                </a:lnTo>
                <a:close/>
              </a:path>
              <a:path w="6815455" h="7558405">
                <a:moveTo>
                  <a:pt x="5224943" y="7054225"/>
                </a:moveTo>
                <a:lnTo>
                  <a:pt x="5452113" y="7054225"/>
                </a:lnTo>
                <a:lnTo>
                  <a:pt x="5452113" y="7306160"/>
                </a:lnTo>
                <a:lnTo>
                  <a:pt x="5224943" y="7306160"/>
                </a:lnTo>
                <a:lnTo>
                  <a:pt x="5224943" y="7054225"/>
                </a:lnTo>
                <a:close/>
              </a:path>
              <a:path w="6815455" h="7558405">
                <a:moveTo>
                  <a:pt x="5224943" y="7306160"/>
                </a:moveTo>
                <a:lnTo>
                  <a:pt x="5452113" y="7306160"/>
                </a:lnTo>
                <a:lnTo>
                  <a:pt x="5452113" y="7558095"/>
                </a:lnTo>
                <a:lnTo>
                  <a:pt x="5224943" y="7558095"/>
                </a:lnTo>
                <a:lnTo>
                  <a:pt x="5224943" y="7306160"/>
                </a:lnTo>
                <a:close/>
              </a:path>
              <a:path w="6815455" h="7558405">
                <a:moveTo>
                  <a:pt x="5452113" y="0"/>
                </a:moveTo>
                <a:lnTo>
                  <a:pt x="5679285" y="0"/>
                </a:lnTo>
                <a:lnTo>
                  <a:pt x="5679285" y="251934"/>
                </a:lnTo>
                <a:lnTo>
                  <a:pt x="5452113" y="251934"/>
                </a:lnTo>
                <a:lnTo>
                  <a:pt x="5452113" y="0"/>
                </a:lnTo>
                <a:close/>
              </a:path>
              <a:path w="6815455" h="7558405">
                <a:moveTo>
                  <a:pt x="5452113" y="251934"/>
                </a:moveTo>
                <a:lnTo>
                  <a:pt x="5679285" y="251934"/>
                </a:lnTo>
                <a:lnTo>
                  <a:pt x="5679285" y="503873"/>
                </a:lnTo>
                <a:lnTo>
                  <a:pt x="5452113" y="503873"/>
                </a:lnTo>
                <a:lnTo>
                  <a:pt x="5452113" y="251934"/>
                </a:lnTo>
                <a:close/>
              </a:path>
              <a:path w="6815455" h="7558405">
                <a:moveTo>
                  <a:pt x="5452113" y="503873"/>
                </a:moveTo>
                <a:lnTo>
                  <a:pt x="5679285" y="503873"/>
                </a:lnTo>
                <a:lnTo>
                  <a:pt x="5679285" y="755808"/>
                </a:lnTo>
                <a:lnTo>
                  <a:pt x="5452113" y="755808"/>
                </a:lnTo>
                <a:lnTo>
                  <a:pt x="5452113" y="503873"/>
                </a:lnTo>
                <a:close/>
              </a:path>
              <a:path w="6815455" h="7558405">
                <a:moveTo>
                  <a:pt x="5452113" y="755808"/>
                </a:moveTo>
                <a:lnTo>
                  <a:pt x="5679285" y="755808"/>
                </a:lnTo>
                <a:lnTo>
                  <a:pt x="5679285" y="1007747"/>
                </a:lnTo>
                <a:lnTo>
                  <a:pt x="5452113" y="1007747"/>
                </a:lnTo>
                <a:lnTo>
                  <a:pt x="5452113" y="755808"/>
                </a:lnTo>
                <a:close/>
              </a:path>
              <a:path w="6815455" h="7558405">
                <a:moveTo>
                  <a:pt x="5452113" y="1007747"/>
                </a:moveTo>
                <a:lnTo>
                  <a:pt x="5679285" y="1007747"/>
                </a:lnTo>
                <a:lnTo>
                  <a:pt x="5679285" y="1259683"/>
                </a:lnTo>
                <a:lnTo>
                  <a:pt x="5452113" y="1259683"/>
                </a:lnTo>
                <a:lnTo>
                  <a:pt x="5452113" y="1007747"/>
                </a:lnTo>
                <a:close/>
              </a:path>
              <a:path w="6815455" h="7558405">
                <a:moveTo>
                  <a:pt x="5452113" y="1259683"/>
                </a:moveTo>
                <a:lnTo>
                  <a:pt x="5679285" y="1259683"/>
                </a:lnTo>
                <a:lnTo>
                  <a:pt x="5679285" y="1511618"/>
                </a:lnTo>
                <a:lnTo>
                  <a:pt x="5452113" y="1511618"/>
                </a:lnTo>
                <a:lnTo>
                  <a:pt x="5452113" y="1259683"/>
                </a:lnTo>
                <a:close/>
              </a:path>
              <a:path w="6815455" h="7558405">
                <a:moveTo>
                  <a:pt x="5452113" y="1511618"/>
                </a:moveTo>
                <a:lnTo>
                  <a:pt x="5679285" y="1511618"/>
                </a:lnTo>
                <a:lnTo>
                  <a:pt x="5679285" y="1763557"/>
                </a:lnTo>
                <a:lnTo>
                  <a:pt x="5452113" y="1763557"/>
                </a:lnTo>
                <a:lnTo>
                  <a:pt x="5452113" y="1511618"/>
                </a:lnTo>
                <a:close/>
              </a:path>
              <a:path w="6815455" h="7558405">
                <a:moveTo>
                  <a:pt x="5452113" y="1763557"/>
                </a:moveTo>
                <a:lnTo>
                  <a:pt x="5679285" y="1763557"/>
                </a:lnTo>
                <a:lnTo>
                  <a:pt x="5679285" y="2015492"/>
                </a:lnTo>
                <a:lnTo>
                  <a:pt x="5452113" y="2015492"/>
                </a:lnTo>
                <a:lnTo>
                  <a:pt x="5452113" y="1763557"/>
                </a:lnTo>
                <a:close/>
              </a:path>
              <a:path w="6815455" h="7558405">
                <a:moveTo>
                  <a:pt x="5452113" y="2015492"/>
                </a:moveTo>
                <a:lnTo>
                  <a:pt x="5679285" y="2015492"/>
                </a:lnTo>
                <a:lnTo>
                  <a:pt x="5679285" y="2267427"/>
                </a:lnTo>
                <a:lnTo>
                  <a:pt x="5452113" y="2267427"/>
                </a:lnTo>
                <a:lnTo>
                  <a:pt x="5452113" y="2015492"/>
                </a:lnTo>
                <a:close/>
              </a:path>
              <a:path w="6815455" h="7558405">
                <a:moveTo>
                  <a:pt x="5452113" y="2267427"/>
                </a:moveTo>
                <a:lnTo>
                  <a:pt x="5679285" y="2267427"/>
                </a:lnTo>
                <a:lnTo>
                  <a:pt x="5679285" y="2519366"/>
                </a:lnTo>
                <a:lnTo>
                  <a:pt x="5452113" y="2519366"/>
                </a:lnTo>
                <a:lnTo>
                  <a:pt x="5452113" y="2267427"/>
                </a:lnTo>
                <a:close/>
              </a:path>
              <a:path w="6815455" h="7558405">
                <a:moveTo>
                  <a:pt x="5452113" y="2519366"/>
                </a:moveTo>
                <a:lnTo>
                  <a:pt x="5679285" y="2519366"/>
                </a:lnTo>
                <a:lnTo>
                  <a:pt x="5679285" y="2771301"/>
                </a:lnTo>
                <a:lnTo>
                  <a:pt x="5452113" y="2771301"/>
                </a:lnTo>
                <a:lnTo>
                  <a:pt x="5452113" y="2519366"/>
                </a:lnTo>
                <a:close/>
              </a:path>
              <a:path w="6815455" h="7558405">
                <a:moveTo>
                  <a:pt x="5452113" y="2771301"/>
                </a:moveTo>
                <a:lnTo>
                  <a:pt x="5679285" y="2771301"/>
                </a:lnTo>
                <a:lnTo>
                  <a:pt x="5679285" y="3023240"/>
                </a:lnTo>
                <a:lnTo>
                  <a:pt x="5452113" y="3023240"/>
                </a:lnTo>
                <a:lnTo>
                  <a:pt x="5452113" y="2771301"/>
                </a:lnTo>
                <a:close/>
              </a:path>
              <a:path w="6815455" h="7558405">
                <a:moveTo>
                  <a:pt x="5452113" y="3023240"/>
                </a:moveTo>
                <a:lnTo>
                  <a:pt x="5679285" y="3023240"/>
                </a:lnTo>
                <a:lnTo>
                  <a:pt x="5679285" y="3275175"/>
                </a:lnTo>
                <a:lnTo>
                  <a:pt x="5452113" y="3275175"/>
                </a:lnTo>
                <a:lnTo>
                  <a:pt x="5452113" y="3023240"/>
                </a:lnTo>
                <a:close/>
              </a:path>
              <a:path w="6815455" h="7558405">
                <a:moveTo>
                  <a:pt x="5452113" y="3275175"/>
                </a:moveTo>
                <a:lnTo>
                  <a:pt x="5679285" y="3275175"/>
                </a:lnTo>
                <a:lnTo>
                  <a:pt x="5679285" y="3527111"/>
                </a:lnTo>
                <a:lnTo>
                  <a:pt x="5452113" y="3527111"/>
                </a:lnTo>
                <a:lnTo>
                  <a:pt x="5452113" y="3275175"/>
                </a:lnTo>
                <a:close/>
              </a:path>
              <a:path w="6815455" h="7558405">
                <a:moveTo>
                  <a:pt x="5452113" y="3527111"/>
                </a:moveTo>
                <a:lnTo>
                  <a:pt x="5679285" y="3527111"/>
                </a:lnTo>
                <a:lnTo>
                  <a:pt x="5679285" y="3779050"/>
                </a:lnTo>
                <a:lnTo>
                  <a:pt x="5452113" y="3779050"/>
                </a:lnTo>
                <a:lnTo>
                  <a:pt x="5452113" y="3527111"/>
                </a:lnTo>
                <a:close/>
              </a:path>
              <a:path w="6815455" h="7558405">
                <a:moveTo>
                  <a:pt x="5452113" y="3779050"/>
                </a:moveTo>
                <a:lnTo>
                  <a:pt x="5679285" y="3779050"/>
                </a:lnTo>
                <a:lnTo>
                  <a:pt x="5679285" y="4030985"/>
                </a:lnTo>
                <a:lnTo>
                  <a:pt x="5452113" y="4030985"/>
                </a:lnTo>
                <a:lnTo>
                  <a:pt x="5452113" y="3779050"/>
                </a:lnTo>
                <a:close/>
              </a:path>
              <a:path w="6815455" h="7558405">
                <a:moveTo>
                  <a:pt x="5452113" y="4030985"/>
                </a:moveTo>
                <a:lnTo>
                  <a:pt x="5679285" y="4030985"/>
                </a:lnTo>
                <a:lnTo>
                  <a:pt x="5679285" y="4282920"/>
                </a:lnTo>
                <a:lnTo>
                  <a:pt x="5452113" y="4282920"/>
                </a:lnTo>
                <a:lnTo>
                  <a:pt x="5452113" y="4030985"/>
                </a:lnTo>
                <a:close/>
              </a:path>
              <a:path w="6815455" h="7558405">
                <a:moveTo>
                  <a:pt x="5452113" y="4282920"/>
                </a:moveTo>
                <a:lnTo>
                  <a:pt x="5679285" y="4282920"/>
                </a:lnTo>
                <a:lnTo>
                  <a:pt x="5679285" y="4534858"/>
                </a:lnTo>
                <a:lnTo>
                  <a:pt x="5452113" y="4534858"/>
                </a:lnTo>
                <a:lnTo>
                  <a:pt x="5452113" y="4282920"/>
                </a:lnTo>
                <a:close/>
              </a:path>
              <a:path w="6815455" h="7558405">
                <a:moveTo>
                  <a:pt x="5452113" y="4534858"/>
                </a:moveTo>
                <a:lnTo>
                  <a:pt x="5679285" y="4534858"/>
                </a:lnTo>
                <a:lnTo>
                  <a:pt x="5679285" y="4786793"/>
                </a:lnTo>
                <a:lnTo>
                  <a:pt x="5452113" y="4786793"/>
                </a:lnTo>
                <a:lnTo>
                  <a:pt x="5452113" y="4534858"/>
                </a:lnTo>
                <a:close/>
              </a:path>
              <a:path w="6815455" h="7558405">
                <a:moveTo>
                  <a:pt x="5452113" y="4786793"/>
                </a:moveTo>
                <a:lnTo>
                  <a:pt x="5679285" y="4786793"/>
                </a:lnTo>
                <a:lnTo>
                  <a:pt x="5679285" y="5038732"/>
                </a:lnTo>
                <a:lnTo>
                  <a:pt x="5452113" y="5038732"/>
                </a:lnTo>
                <a:lnTo>
                  <a:pt x="5452113" y="4786793"/>
                </a:lnTo>
                <a:close/>
              </a:path>
              <a:path w="6815455" h="7558405">
                <a:moveTo>
                  <a:pt x="5452113" y="5038732"/>
                </a:moveTo>
                <a:lnTo>
                  <a:pt x="5679285" y="5038732"/>
                </a:lnTo>
                <a:lnTo>
                  <a:pt x="5679285" y="5290667"/>
                </a:lnTo>
                <a:lnTo>
                  <a:pt x="5452113" y="5290667"/>
                </a:lnTo>
                <a:lnTo>
                  <a:pt x="5452113" y="5038732"/>
                </a:lnTo>
                <a:close/>
              </a:path>
              <a:path w="6815455" h="7558405">
                <a:moveTo>
                  <a:pt x="5452113" y="5290667"/>
                </a:moveTo>
                <a:lnTo>
                  <a:pt x="5679285" y="5290667"/>
                </a:lnTo>
                <a:lnTo>
                  <a:pt x="5679285" y="5542603"/>
                </a:lnTo>
                <a:lnTo>
                  <a:pt x="5452113" y="5542603"/>
                </a:lnTo>
                <a:lnTo>
                  <a:pt x="5452113" y="5290667"/>
                </a:lnTo>
                <a:close/>
              </a:path>
              <a:path w="6815455" h="7558405">
                <a:moveTo>
                  <a:pt x="5452113" y="5542603"/>
                </a:moveTo>
                <a:lnTo>
                  <a:pt x="5679285" y="5542603"/>
                </a:lnTo>
                <a:lnTo>
                  <a:pt x="5679285" y="5794542"/>
                </a:lnTo>
                <a:lnTo>
                  <a:pt x="5452113" y="5794542"/>
                </a:lnTo>
                <a:lnTo>
                  <a:pt x="5452113" y="5542603"/>
                </a:lnTo>
                <a:close/>
              </a:path>
              <a:path w="6815455" h="7558405">
                <a:moveTo>
                  <a:pt x="5452113" y="5794542"/>
                </a:moveTo>
                <a:lnTo>
                  <a:pt x="5679285" y="5794542"/>
                </a:lnTo>
                <a:lnTo>
                  <a:pt x="5679285" y="6046477"/>
                </a:lnTo>
                <a:lnTo>
                  <a:pt x="5452113" y="6046477"/>
                </a:lnTo>
                <a:lnTo>
                  <a:pt x="5452113" y="5794542"/>
                </a:lnTo>
                <a:close/>
              </a:path>
              <a:path w="6815455" h="7558405">
                <a:moveTo>
                  <a:pt x="5452113" y="6046477"/>
                </a:moveTo>
                <a:lnTo>
                  <a:pt x="5679285" y="6046477"/>
                </a:lnTo>
                <a:lnTo>
                  <a:pt x="5679285" y="6298412"/>
                </a:lnTo>
                <a:lnTo>
                  <a:pt x="5452113" y="6298412"/>
                </a:lnTo>
                <a:lnTo>
                  <a:pt x="5452113" y="6046477"/>
                </a:lnTo>
                <a:close/>
              </a:path>
              <a:path w="6815455" h="7558405">
                <a:moveTo>
                  <a:pt x="5452113" y="6298412"/>
                </a:moveTo>
                <a:lnTo>
                  <a:pt x="5679285" y="6298412"/>
                </a:lnTo>
                <a:lnTo>
                  <a:pt x="5679285" y="6550351"/>
                </a:lnTo>
                <a:lnTo>
                  <a:pt x="5452113" y="6550351"/>
                </a:lnTo>
                <a:lnTo>
                  <a:pt x="5452113" y="6298412"/>
                </a:lnTo>
                <a:close/>
              </a:path>
              <a:path w="6815455" h="7558405">
                <a:moveTo>
                  <a:pt x="5452113" y="6550351"/>
                </a:moveTo>
                <a:lnTo>
                  <a:pt x="5679285" y="6550351"/>
                </a:lnTo>
                <a:lnTo>
                  <a:pt x="5679285" y="6802286"/>
                </a:lnTo>
                <a:lnTo>
                  <a:pt x="5452113" y="6802286"/>
                </a:lnTo>
                <a:lnTo>
                  <a:pt x="5452113" y="6550351"/>
                </a:lnTo>
                <a:close/>
              </a:path>
              <a:path w="6815455" h="7558405">
                <a:moveTo>
                  <a:pt x="5452113" y="6802286"/>
                </a:moveTo>
                <a:lnTo>
                  <a:pt x="5679285" y="6802286"/>
                </a:lnTo>
                <a:lnTo>
                  <a:pt x="5679285" y="7054225"/>
                </a:lnTo>
                <a:lnTo>
                  <a:pt x="5452113" y="7054225"/>
                </a:lnTo>
                <a:lnTo>
                  <a:pt x="5452113" y="6802286"/>
                </a:lnTo>
                <a:close/>
              </a:path>
              <a:path w="6815455" h="7558405">
                <a:moveTo>
                  <a:pt x="5452113" y="7054225"/>
                </a:moveTo>
                <a:lnTo>
                  <a:pt x="5679285" y="7054225"/>
                </a:lnTo>
                <a:lnTo>
                  <a:pt x="5679285" y="7306160"/>
                </a:lnTo>
                <a:lnTo>
                  <a:pt x="5452113" y="7306160"/>
                </a:lnTo>
                <a:lnTo>
                  <a:pt x="5452113" y="7054225"/>
                </a:lnTo>
                <a:close/>
              </a:path>
              <a:path w="6815455" h="7558405">
                <a:moveTo>
                  <a:pt x="5452113" y="7306160"/>
                </a:moveTo>
                <a:lnTo>
                  <a:pt x="5679285" y="7306160"/>
                </a:lnTo>
                <a:lnTo>
                  <a:pt x="5679285" y="7558095"/>
                </a:lnTo>
                <a:lnTo>
                  <a:pt x="5452113" y="7558095"/>
                </a:lnTo>
                <a:lnTo>
                  <a:pt x="5452113" y="7306160"/>
                </a:lnTo>
                <a:close/>
              </a:path>
              <a:path w="6815455" h="7558405">
                <a:moveTo>
                  <a:pt x="5679285" y="0"/>
                </a:moveTo>
                <a:lnTo>
                  <a:pt x="5906456" y="0"/>
                </a:lnTo>
                <a:lnTo>
                  <a:pt x="5906456" y="251934"/>
                </a:lnTo>
                <a:lnTo>
                  <a:pt x="5679285" y="251934"/>
                </a:lnTo>
                <a:lnTo>
                  <a:pt x="5679285" y="0"/>
                </a:lnTo>
                <a:close/>
              </a:path>
              <a:path w="6815455" h="7558405">
                <a:moveTo>
                  <a:pt x="5679285" y="251934"/>
                </a:moveTo>
                <a:lnTo>
                  <a:pt x="5906456" y="251934"/>
                </a:lnTo>
                <a:lnTo>
                  <a:pt x="5906456" y="503873"/>
                </a:lnTo>
                <a:lnTo>
                  <a:pt x="5679285" y="503873"/>
                </a:lnTo>
                <a:lnTo>
                  <a:pt x="5679285" y="251934"/>
                </a:lnTo>
                <a:close/>
              </a:path>
              <a:path w="6815455" h="7558405">
                <a:moveTo>
                  <a:pt x="5679285" y="503873"/>
                </a:moveTo>
                <a:lnTo>
                  <a:pt x="5906456" y="503873"/>
                </a:lnTo>
                <a:lnTo>
                  <a:pt x="5906456" y="755808"/>
                </a:lnTo>
                <a:lnTo>
                  <a:pt x="5679285" y="755808"/>
                </a:lnTo>
                <a:lnTo>
                  <a:pt x="5679285" y="503873"/>
                </a:lnTo>
                <a:close/>
              </a:path>
              <a:path w="6815455" h="7558405">
                <a:moveTo>
                  <a:pt x="5679285" y="755808"/>
                </a:moveTo>
                <a:lnTo>
                  <a:pt x="5906456" y="755808"/>
                </a:lnTo>
                <a:lnTo>
                  <a:pt x="5906456" y="1007747"/>
                </a:lnTo>
                <a:lnTo>
                  <a:pt x="5679285" y="1007747"/>
                </a:lnTo>
                <a:lnTo>
                  <a:pt x="5679285" y="755808"/>
                </a:lnTo>
                <a:close/>
              </a:path>
              <a:path w="6815455" h="7558405">
                <a:moveTo>
                  <a:pt x="5679285" y="1007747"/>
                </a:moveTo>
                <a:lnTo>
                  <a:pt x="5906456" y="1007747"/>
                </a:lnTo>
                <a:lnTo>
                  <a:pt x="5906456" y="1259683"/>
                </a:lnTo>
                <a:lnTo>
                  <a:pt x="5679285" y="1259683"/>
                </a:lnTo>
                <a:lnTo>
                  <a:pt x="5679285" y="1007747"/>
                </a:lnTo>
                <a:close/>
              </a:path>
              <a:path w="6815455" h="7558405">
                <a:moveTo>
                  <a:pt x="5679285" y="1259683"/>
                </a:moveTo>
                <a:lnTo>
                  <a:pt x="5906456" y="1259683"/>
                </a:lnTo>
                <a:lnTo>
                  <a:pt x="5906456" y="1511618"/>
                </a:lnTo>
                <a:lnTo>
                  <a:pt x="5679285" y="1511618"/>
                </a:lnTo>
                <a:lnTo>
                  <a:pt x="5679285" y="1259683"/>
                </a:lnTo>
                <a:close/>
              </a:path>
              <a:path w="6815455" h="7558405">
                <a:moveTo>
                  <a:pt x="5679285" y="1511618"/>
                </a:moveTo>
                <a:lnTo>
                  <a:pt x="5906456" y="1511618"/>
                </a:lnTo>
                <a:lnTo>
                  <a:pt x="5906456" y="1763557"/>
                </a:lnTo>
                <a:lnTo>
                  <a:pt x="5679285" y="1763557"/>
                </a:lnTo>
                <a:lnTo>
                  <a:pt x="5679285" y="1511618"/>
                </a:lnTo>
                <a:close/>
              </a:path>
              <a:path w="6815455" h="7558405">
                <a:moveTo>
                  <a:pt x="5679285" y="1763557"/>
                </a:moveTo>
                <a:lnTo>
                  <a:pt x="5906456" y="1763557"/>
                </a:lnTo>
                <a:lnTo>
                  <a:pt x="5906456" y="2015492"/>
                </a:lnTo>
                <a:lnTo>
                  <a:pt x="5679285" y="2015492"/>
                </a:lnTo>
                <a:lnTo>
                  <a:pt x="5679285" y="1763557"/>
                </a:lnTo>
                <a:close/>
              </a:path>
              <a:path w="6815455" h="7558405">
                <a:moveTo>
                  <a:pt x="5679285" y="2015492"/>
                </a:moveTo>
                <a:lnTo>
                  <a:pt x="5906456" y="2015492"/>
                </a:lnTo>
                <a:lnTo>
                  <a:pt x="5906456" y="2267427"/>
                </a:lnTo>
                <a:lnTo>
                  <a:pt x="5679285" y="2267427"/>
                </a:lnTo>
                <a:lnTo>
                  <a:pt x="5679285" y="2015492"/>
                </a:lnTo>
                <a:close/>
              </a:path>
              <a:path w="6815455" h="7558405">
                <a:moveTo>
                  <a:pt x="5679285" y="2267427"/>
                </a:moveTo>
                <a:lnTo>
                  <a:pt x="5906456" y="2267427"/>
                </a:lnTo>
                <a:lnTo>
                  <a:pt x="5906456" y="2519366"/>
                </a:lnTo>
                <a:lnTo>
                  <a:pt x="5679285" y="2519366"/>
                </a:lnTo>
                <a:lnTo>
                  <a:pt x="5679285" y="2267427"/>
                </a:lnTo>
                <a:close/>
              </a:path>
              <a:path w="6815455" h="7558405">
                <a:moveTo>
                  <a:pt x="5679285" y="2519366"/>
                </a:moveTo>
                <a:lnTo>
                  <a:pt x="5906456" y="2519366"/>
                </a:lnTo>
                <a:lnTo>
                  <a:pt x="5906456" y="2771301"/>
                </a:lnTo>
                <a:lnTo>
                  <a:pt x="5679285" y="2771301"/>
                </a:lnTo>
                <a:lnTo>
                  <a:pt x="5679285" y="2519366"/>
                </a:lnTo>
                <a:close/>
              </a:path>
              <a:path w="6815455" h="7558405">
                <a:moveTo>
                  <a:pt x="5679285" y="2771301"/>
                </a:moveTo>
                <a:lnTo>
                  <a:pt x="5906456" y="2771301"/>
                </a:lnTo>
                <a:lnTo>
                  <a:pt x="5906456" y="3023240"/>
                </a:lnTo>
                <a:lnTo>
                  <a:pt x="5679285" y="3023240"/>
                </a:lnTo>
                <a:lnTo>
                  <a:pt x="5679285" y="2771301"/>
                </a:lnTo>
                <a:close/>
              </a:path>
              <a:path w="6815455" h="7558405">
                <a:moveTo>
                  <a:pt x="5679285" y="3023240"/>
                </a:moveTo>
                <a:lnTo>
                  <a:pt x="5906456" y="3023240"/>
                </a:lnTo>
                <a:lnTo>
                  <a:pt x="5906456" y="3275175"/>
                </a:lnTo>
                <a:lnTo>
                  <a:pt x="5679285" y="3275175"/>
                </a:lnTo>
                <a:lnTo>
                  <a:pt x="5679285" y="3023240"/>
                </a:lnTo>
                <a:close/>
              </a:path>
              <a:path w="6815455" h="7558405">
                <a:moveTo>
                  <a:pt x="5679285" y="3275175"/>
                </a:moveTo>
                <a:lnTo>
                  <a:pt x="5906456" y="3275175"/>
                </a:lnTo>
                <a:lnTo>
                  <a:pt x="5906456" y="3527111"/>
                </a:lnTo>
                <a:lnTo>
                  <a:pt x="5679285" y="3527111"/>
                </a:lnTo>
                <a:lnTo>
                  <a:pt x="5679285" y="3275175"/>
                </a:lnTo>
                <a:close/>
              </a:path>
              <a:path w="6815455" h="7558405">
                <a:moveTo>
                  <a:pt x="5679285" y="3527111"/>
                </a:moveTo>
                <a:lnTo>
                  <a:pt x="5906456" y="3527111"/>
                </a:lnTo>
                <a:lnTo>
                  <a:pt x="5906456" y="3779050"/>
                </a:lnTo>
                <a:lnTo>
                  <a:pt x="5679285" y="3779050"/>
                </a:lnTo>
                <a:lnTo>
                  <a:pt x="5679285" y="3527111"/>
                </a:lnTo>
                <a:close/>
              </a:path>
              <a:path w="6815455" h="7558405">
                <a:moveTo>
                  <a:pt x="5679285" y="3779050"/>
                </a:moveTo>
                <a:lnTo>
                  <a:pt x="5906456" y="3779050"/>
                </a:lnTo>
                <a:lnTo>
                  <a:pt x="5906456" y="4030985"/>
                </a:lnTo>
                <a:lnTo>
                  <a:pt x="5679285" y="4030985"/>
                </a:lnTo>
                <a:lnTo>
                  <a:pt x="5679285" y="3779050"/>
                </a:lnTo>
                <a:close/>
              </a:path>
              <a:path w="6815455" h="7558405">
                <a:moveTo>
                  <a:pt x="5679285" y="4030985"/>
                </a:moveTo>
                <a:lnTo>
                  <a:pt x="5906456" y="4030985"/>
                </a:lnTo>
                <a:lnTo>
                  <a:pt x="5906456" y="4282920"/>
                </a:lnTo>
                <a:lnTo>
                  <a:pt x="5679285" y="4282920"/>
                </a:lnTo>
                <a:lnTo>
                  <a:pt x="5679285" y="4030985"/>
                </a:lnTo>
                <a:close/>
              </a:path>
              <a:path w="6815455" h="7558405">
                <a:moveTo>
                  <a:pt x="5679285" y="4282920"/>
                </a:moveTo>
                <a:lnTo>
                  <a:pt x="5906456" y="4282920"/>
                </a:lnTo>
                <a:lnTo>
                  <a:pt x="5906456" y="4534858"/>
                </a:lnTo>
                <a:lnTo>
                  <a:pt x="5679285" y="4534858"/>
                </a:lnTo>
                <a:lnTo>
                  <a:pt x="5679285" y="4282920"/>
                </a:lnTo>
                <a:close/>
              </a:path>
              <a:path w="6815455" h="7558405">
                <a:moveTo>
                  <a:pt x="5679285" y="4534858"/>
                </a:moveTo>
                <a:lnTo>
                  <a:pt x="5906456" y="4534858"/>
                </a:lnTo>
                <a:lnTo>
                  <a:pt x="5906456" y="4786793"/>
                </a:lnTo>
                <a:lnTo>
                  <a:pt x="5679285" y="4786793"/>
                </a:lnTo>
                <a:lnTo>
                  <a:pt x="5679285" y="4534858"/>
                </a:lnTo>
                <a:close/>
              </a:path>
              <a:path w="6815455" h="7558405">
                <a:moveTo>
                  <a:pt x="5679285" y="4786793"/>
                </a:moveTo>
                <a:lnTo>
                  <a:pt x="5906456" y="4786793"/>
                </a:lnTo>
                <a:lnTo>
                  <a:pt x="5906456" y="5038732"/>
                </a:lnTo>
                <a:lnTo>
                  <a:pt x="5679285" y="5038732"/>
                </a:lnTo>
                <a:lnTo>
                  <a:pt x="5679285" y="4786793"/>
                </a:lnTo>
                <a:close/>
              </a:path>
              <a:path w="6815455" h="7558405">
                <a:moveTo>
                  <a:pt x="5679285" y="5038732"/>
                </a:moveTo>
                <a:lnTo>
                  <a:pt x="5906456" y="5038732"/>
                </a:lnTo>
                <a:lnTo>
                  <a:pt x="5906456" y="5290667"/>
                </a:lnTo>
                <a:lnTo>
                  <a:pt x="5679285" y="5290667"/>
                </a:lnTo>
                <a:lnTo>
                  <a:pt x="5679285" y="5038732"/>
                </a:lnTo>
                <a:close/>
              </a:path>
              <a:path w="6815455" h="7558405">
                <a:moveTo>
                  <a:pt x="5679285" y="5290667"/>
                </a:moveTo>
                <a:lnTo>
                  <a:pt x="5906456" y="5290667"/>
                </a:lnTo>
                <a:lnTo>
                  <a:pt x="5906456" y="5542603"/>
                </a:lnTo>
                <a:lnTo>
                  <a:pt x="5679285" y="5542603"/>
                </a:lnTo>
                <a:lnTo>
                  <a:pt x="5679285" y="5290667"/>
                </a:lnTo>
                <a:close/>
              </a:path>
              <a:path w="6815455" h="7558405">
                <a:moveTo>
                  <a:pt x="5679285" y="5542603"/>
                </a:moveTo>
                <a:lnTo>
                  <a:pt x="5906456" y="5542603"/>
                </a:lnTo>
                <a:lnTo>
                  <a:pt x="5906456" y="5794542"/>
                </a:lnTo>
                <a:lnTo>
                  <a:pt x="5679285" y="5794542"/>
                </a:lnTo>
                <a:lnTo>
                  <a:pt x="5679285" y="5542603"/>
                </a:lnTo>
                <a:close/>
              </a:path>
              <a:path w="6815455" h="7558405">
                <a:moveTo>
                  <a:pt x="5679285" y="5794542"/>
                </a:moveTo>
                <a:lnTo>
                  <a:pt x="5906456" y="5794542"/>
                </a:lnTo>
                <a:lnTo>
                  <a:pt x="5906456" y="6046477"/>
                </a:lnTo>
                <a:lnTo>
                  <a:pt x="5679285" y="6046477"/>
                </a:lnTo>
                <a:lnTo>
                  <a:pt x="5679285" y="5794542"/>
                </a:lnTo>
                <a:close/>
              </a:path>
              <a:path w="6815455" h="7558405">
                <a:moveTo>
                  <a:pt x="5679285" y="6046477"/>
                </a:moveTo>
                <a:lnTo>
                  <a:pt x="5906456" y="6046477"/>
                </a:lnTo>
                <a:lnTo>
                  <a:pt x="5906456" y="6298412"/>
                </a:lnTo>
                <a:lnTo>
                  <a:pt x="5679285" y="6298412"/>
                </a:lnTo>
                <a:lnTo>
                  <a:pt x="5679285" y="6046477"/>
                </a:lnTo>
                <a:close/>
              </a:path>
              <a:path w="6815455" h="7558405">
                <a:moveTo>
                  <a:pt x="5679285" y="6298412"/>
                </a:moveTo>
                <a:lnTo>
                  <a:pt x="5906456" y="6298412"/>
                </a:lnTo>
                <a:lnTo>
                  <a:pt x="5906456" y="6550351"/>
                </a:lnTo>
                <a:lnTo>
                  <a:pt x="5679285" y="6550351"/>
                </a:lnTo>
                <a:lnTo>
                  <a:pt x="5679285" y="6298412"/>
                </a:lnTo>
                <a:close/>
              </a:path>
              <a:path w="6815455" h="7558405">
                <a:moveTo>
                  <a:pt x="5679285" y="6550351"/>
                </a:moveTo>
                <a:lnTo>
                  <a:pt x="5906456" y="6550351"/>
                </a:lnTo>
                <a:lnTo>
                  <a:pt x="5906456" y="6802286"/>
                </a:lnTo>
                <a:lnTo>
                  <a:pt x="5679285" y="6802286"/>
                </a:lnTo>
                <a:lnTo>
                  <a:pt x="5679285" y="6550351"/>
                </a:lnTo>
                <a:close/>
              </a:path>
              <a:path w="6815455" h="7558405">
                <a:moveTo>
                  <a:pt x="5679285" y="6802286"/>
                </a:moveTo>
                <a:lnTo>
                  <a:pt x="5906456" y="6802286"/>
                </a:lnTo>
                <a:lnTo>
                  <a:pt x="5906456" y="7054225"/>
                </a:lnTo>
                <a:lnTo>
                  <a:pt x="5679285" y="7054225"/>
                </a:lnTo>
                <a:lnTo>
                  <a:pt x="5679285" y="6802286"/>
                </a:lnTo>
                <a:close/>
              </a:path>
              <a:path w="6815455" h="7558405">
                <a:moveTo>
                  <a:pt x="5679285" y="7054225"/>
                </a:moveTo>
                <a:lnTo>
                  <a:pt x="5906456" y="7054225"/>
                </a:lnTo>
                <a:lnTo>
                  <a:pt x="5906456" y="7306160"/>
                </a:lnTo>
                <a:lnTo>
                  <a:pt x="5679285" y="7306160"/>
                </a:lnTo>
                <a:lnTo>
                  <a:pt x="5679285" y="7054225"/>
                </a:lnTo>
                <a:close/>
              </a:path>
              <a:path w="6815455" h="7558405">
                <a:moveTo>
                  <a:pt x="5679285" y="7306160"/>
                </a:moveTo>
                <a:lnTo>
                  <a:pt x="5906456" y="7306160"/>
                </a:lnTo>
                <a:lnTo>
                  <a:pt x="5906456" y="7558095"/>
                </a:lnTo>
                <a:lnTo>
                  <a:pt x="5679285" y="7558095"/>
                </a:lnTo>
                <a:lnTo>
                  <a:pt x="5679285" y="7306160"/>
                </a:lnTo>
                <a:close/>
              </a:path>
              <a:path w="6815455" h="7558405">
                <a:moveTo>
                  <a:pt x="5906456" y="0"/>
                </a:moveTo>
                <a:lnTo>
                  <a:pt x="6133630" y="0"/>
                </a:lnTo>
                <a:lnTo>
                  <a:pt x="6133630" y="251934"/>
                </a:lnTo>
                <a:lnTo>
                  <a:pt x="5906456" y="251934"/>
                </a:lnTo>
                <a:lnTo>
                  <a:pt x="5906456" y="0"/>
                </a:lnTo>
                <a:close/>
              </a:path>
              <a:path w="6815455" h="7558405">
                <a:moveTo>
                  <a:pt x="5906456" y="251934"/>
                </a:moveTo>
                <a:lnTo>
                  <a:pt x="6133630" y="251934"/>
                </a:lnTo>
                <a:lnTo>
                  <a:pt x="6133630" y="503873"/>
                </a:lnTo>
                <a:lnTo>
                  <a:pt x="5906456" y="503873"/>
                </a:lnTo>
                <a:lnTo>
                  <a:pt x="5906456" y="251934"/>
                </a:lnTo>
                <a:close/>
              </a:path>
              <a:path w="6815455" h="7558405">
                <a:moveTo>
                  <a:pt x="5906456" y="503873"/>
                </a:moveTo>
                <a:lnTo>
                  <a:pt x="6133630" y="503873"/>
                </a:lnTo>
                <a:lnTo>
                  <a:pt x="6133630" y="755808"/>
                </a:lnTo>
                <a:lnTo>
                  <a:pt x="5906456" y="755808"/>
                </a:lnTo>
                <a:lnTo>
                  <a:pt x="5906456" y="503873"/>
                </a:lnTo>
                <a:close/>
              </a:path>
              <a:path w="6815455" h="7558405">
                <a:moveTo>
                  <a:pt x="5906456" y="755808"/>
                </a:moveTo>
                <a:lnTo>
                  <a:pt x="6133630" y="755808"/>
                </a:lnTo>
                <a:lnTo>
                  <a:pt x="6133630" y="1007747"/>
                </a:lnTo>
                <a:lnTo>
                  <a:pt x="5906456" y="1007747"/>
                </a:lnTo>
                <a:lnTo>
                  <a:pt x="5906456" y="755808"/>
                </a:lnTo>
                <a:close/>
              </a:path>
              <a:path w="6815455" h="7558405">
                <a:moveTo>
                  <a:pt x="5906456" y="1007747"/>
                </a:moveTo>
                <a:lnTo>
                  <a:pt x="6133630" y="1007747"/>
                </a:lnTo>
                <a:lnTo>
                  <a:pt x="6133630" y="1259683"/>
                </a:lnTo>
                <a:lnTo>
                  <a:pt x="5906456" y="1259683"/>
                </a:lnTo>
                <a:lnTo>
                  <a:pt x="5906456" y="1007747"/>
                </a:lnTo>
                <a:close/>
              </a:path>
              <a:path w="6815455" h="7558405">
                <a:moveTo>
                  <a:pt x="5906456" y="1259683"/>
                </a:moveTo>
                <a:lnTo>
                  <a:pt x="6133630" y="1259683"/>
                </a:lnTo>
                <a:lnTo>
                  <a:pt x="6133630" y="1511618"/>
                </a:lnTo>
                <a:lnTo>
                  <a:pt x="5906456" y="1511618"/>
                </a:lnTo>
                <a:lnTo>
                  <a:pt x="5906456" y="1259683"/>
                </a:lnTo>
                <a:close/>
              </a:path>
              <a:path w="6815455" h="7558405">
                <a:moveTo>
                  <a:pt x="5906456" y="1511618"/>
                </a:moveTo>
                <a:lnTo>
                  <a:pt x="6133630" y="1511618"/>
                </a:lnTo>
                <a:lnTo>
                  <a:pt x="6133630" y="1763557"/>
                </a:lnTo>
                <a:lnTo>
                  <a:pt x="5906456" y="1763557"/>
                </a:lnTo>
                <a:lnTo>
                  <a:pt x="5906456" y="1511618"/>
                </a:lnTo>
                <a:close/>
              </a:path>
              <a:path w="6815455" h="7558405">
                <a:moveTo>
                  <a:pt x="5906456" y="1763557"/>
                </a:moveTo>
                <a:lnTo>
                  <a:pt x="6133630" y="1763557"/>
                </a:lnTo>
                <a:lnTo>
                  <a:pt x="6133630" y="2015492"/>
                </a:lnTo>
                <a:lnTo>
                  <a:pt x="5906456" y="2015492"/>
                </a:lnTo>
                <a:lnTo>
                  <a:pt x="5906456" y="1763557"/>
                </a:lnTo>
                <a:close/>
              </a:path>
              <a:path w="6815455" h="7558405">
                <a:moveTo>
                  <a:pt x="5906456" y="2015492"/>
                </a:moveTo>
                <a:lnTo>
                  <a:pt x="6133630" y="2015492"/>
                </a:lnTo>
                <a:lnTo>
                  <a:pt x="6133630" y="2267427"/>
                </a:lnTo>
                <a:lnTo>
                  <a:pt x="5906456" y="2267427"/>
                </a:lnTo>
                <a:lnTo>
                  <a:pt x="5906456" y="2015492"/>
                </a:lnTo>
                <a:close/>
              </a:path>
              <a:path w="6815455" h="7558405">
                <a:moveTo>
                  <a:pt x="5906456" y="2267427"/>
                </a:moveTo>
                <a:lnTo>
                  <a:pt x="6133630" y="2267427"/>
                </a:lnTo>
                <a:lnTo>
                  <a:pt x="6133630" y="2519366"/>
                </a:lnTo>
                <a:lnTo>
                  <a:pt x="5906456" y="2519366"/>
                </a:lnTo>
                <a:lnTo>
                  <a:pt x="5906456" y="2267427"/>
                </a:lnTo>
                <a:close/>
              </a:path>
              <a:path w="6815455" h="7558405">
                <a:moveTo>
                  <a:pt x="5906456" y="2519366"/>
                </a:moveTo>
                <a:lnTo>
                  <a:pt x="6133630" y="2519366"/>
                </a:lnTo>
                <a:lnTo>
                  <a:pt x="6133630" y="2771301"/>
                </a:lnTo>
                <a:lnTo>
                  <a:pt x="5906456" y="2771301"/>
                </a:lnTo>
                <a:lnTo>
                  <a:pt x="5906456" y="2519366"/>
                </a:lnTo>
                <a:close/>
              </a:path>
              <a:path w="6815455" h="7558405">
                <a:moveTo>
                  <a:pt x="5906456" y="2771301"/>
                </a:moveTo>
                <a:lnTo>
                  <a:pt x="6133630" y="2771301"/>
                </a:lnTo>
                <a:lnTo>
                  <a:pt x="6133630" y="3023240"/>
                </a:lnTo>
                <a:lnTo>
                  <a:pt x="5906456" y="3023240"/>
                </a:lnTo>
                <a:lnTo>
                  <a:pt x="5906456" y="2771301"/>
                </a:lnTo>
                <a:close/>
              </a:path>
              <a:path w="6815455" h="7558405">
                <a:moveTo>
                  <a:pt x="5906456" y="3023240"/>
                </a:moveTo>
                <a:lnTo>
                  <a:pt x="6133630" y="3023240"/>
                </a:lnTo>
                <a:lnTo>
                  <a:pt x="6133630" y="3275175"/>
                </a:lnTo>
                <a:lnTo>
                  <a:pt x="5906456" y="3275175"/>
                </a:lnTo>
                <a:lnTo>
                  <a:pt x="5906456" y="3023240"/>
                </a:lnTo>
                <a:close/>
              </a:path>
              <a:path w="6815455" h="7558405">
                <a:moveTo>
                  <a:pt x="5906456" y="3275175"/>
                </a:moveTo>
                <a:lnTo>
                  <a:pt x="6133630" y="3275175"/>
                </a:lnTo>
                <a:lnTo>
                  <a:pt x="6133630" y="3527111"/>
                </a:lnTo>
                <a:lnTo>
                  <a:pt x="5906456" y="3527111"/>
                </a:lnTo>
                <a:lnTo>
                  <a:pt x="5906456" y="3275175"/>
                </a:lnTo>
                <a:close/>
              </a:path>
              <a:path w="6815455" h="7558405">
                <a:moveTo>
                  <a:pt x="5906456" y="3527111"/>
                </a:moveTo>
                <a:lnTo>
                  <a:pt x="6133630" y="3527111"/>
                </a:lnTo>
                <a:lnTo>
                  <a:pt x="6133630" y="3779050"/>
                </a:lnTo>
                <a:lnTo>
                  <a:pt x="5906456" y="3779050"/>
                </a:lnTo>
                <a:lnTo>
                  <a:pt x="5906456" y="3527111"/>
                </a:lnTo>
                <a:close/>
              </a:path>
              <a:path w="6815455" h="7558405">
                <a:moveTo>
                  <a:pt x="5906456" y="3779050"/>
                </a:moveTo>
                <a:lnTo>
                  <a:pt x="6133630" y="3779050"/>
                </a:lnTo>
                <a:lnTo>
                  <a:pt x="6133630" y="4030985"/>
                </a:lnTo>
                <a:lnTo>
                  <a:pt x="5906456" y="4030985"/>
                </a:lnTo>
                <a:lnTo>
                  <a:pt x="5906456" y="3779050"/>
                </a:lnTo>
                <a:close/>
              </a:path>
              <a:path w="6815455" h="7558405">
                <a:moveTo>
                  <a:pt x="5906456" y="4030985"/>
                </a:moveTo>
                <a:lnTo>
                  <a:pt x="6133630" y="4030985"/>
                </a:lnTo>
                <a:lnTo>
                  <a:pt x="6133630" y="4282920"/>
                </a:lnTo>
                <a:lnTo>
                  <a:pt x="5906456" y="4282920"/>
                </a:lnTo>
                <a:lnTo>
                  <a:pt x="5906456" y="4030985"/>
                </a:lnTo>
                <a:close/>
              </a:path>
              <a:path w="6815455" h="7558405">
                <a:moveTo>
                  <a:pt x="5906456" y="4282920"/>
                </a:moveTo>
                <a:lnTo>
                  <a:pt x="6133630" y="4282920"/>
                </a:lnTo>
                <a:lnTo>
                  <a:pt x="6133630" y="4534858"/>
                </a:lnTo>
                <a:lnTo>
                  <a:pt x="5906456" y="4534858"/>
                </a:lnTo>
                <a:lnTo>
                  <a:pt x="5906456" y="4282920"/>
                </a:lnTo>
                <a:close/>
              </a:path>
              <a:path w="6815455" h="7558405">
                <a:moveTo>
                  <a:pt x="5906456" y="4534858"/>
                </a:moveTo>
                <a:lnTo>
                  <a:pt x="6133630" y="4534858"/>
                </a:lnTo>
                <a:lnTo>
                  <a:pt x="6133630" y="4786793"/>
                </a:lnTo>
                <a:lnTo>
                  <a:pt x="5906456" y="4786793"/>
                </a:lnTo>
                <a:lnTo>
                  <a:pt x="5906456" y="4534858"/>
                </a:lnTo>
                <a:close/>
              </a:path>
              <a:path w="6815455" h="7558405">
                <a:moveTo>
                  <a:pt x="5906456" y="4786793"/>
                </a:moveTo>
                <a:lnTo>
                  <a:pt x="6133630" y="4786793"/>
                </a:lnTo>
                <a:lnTo>
                  <a:pt x="6133630" y="5038732"/>
                </a:lnTo>
                <a:lnTo>
                  <a:pt x="5906456" y="5038732"/>
                </a:lnTo>
                <a:lnTo>
                  <a:pt x="5906456" y="4786793"/>
                </a:lnTo>
                <a:close/>
              </a:path>
              <a:path w="6815455" h="7558405">
                <a:moveTo>
                  <a:pt x="5906456" y="5038732"/>
                </a:moveTo>
                <a:lnTo>
                  <a:pt x="6133630" y="5038732"/>
                </a:lnTo>
                <a:lnTo>
                  <a:pt x="6133630" y="5290667"/>
                </a:lnTo>
                <a:lnTo>
                  <a:pt x="5906456" y="5290667"/>
                </a:lnTo>
                <a:lnTo>
                  <a:pt x="5906456" y="5038732"/>
                </a:lnTo>
                <a:close/>
              </a:path>
              <a:path w="6815455" h="7558405">
                <a:moveTo>
                  <a:pt x="5906456" y="5290667"/>
                </a:moveTo>
                <a:lnTo>
                  <a:pt x="6133630" y="5290667"/>
                </a:lnTo>
                <a:lnTo>
                  <a:pt x="6133630" y="5542603"/>
                </a:lnTo>
                <a:lnTo>
                  <a:pt x="5906456" y="5542603"/>
                </a:lnTo>
                <a:lnTo>
                  <a:pt x="5906456" y="5290667"/>
                </a:lnTo>
                <a:close/>
              </a:path>
              <a:path w="6815455" h="7558405">
                <a:moveTo>
                  <a:pt x="5906456" y="5542603"/>
                </a:moveTo>
                <a:lnTo>
                  <a:pt x="6133630" y="5542603"/>
                </a:lnTo>
                <a:lnTo>
                  <a:pt x="6133630" y="5794542"/>
                </a:lnTo>
                <a:lnTo>
                  <a:pt x="5906456" y="5794542"/>
                </a:lnTo>
                <a:lnTo>
                  <a:pt x="5906456" y="5542603"/>
                </a:lnTo>
                <a:close/>
              </a:path>
              <a:path w="6815455" h="7558405">
                <a:moveTo>
                  <a:pt x="5906456" y="5794542"/>
                </a:moveTo>
                <a:lnTo>
                  <a:pt x="6133630" y="5794542"/>
                </a:lnTo>
                <a:lnTo>
                  <a:pt x="6133630" y="6046477"/>
                </a:lnTo>
                <a:lnTo>
                  <a:pt x="5906456" y="6046477"/>
                </a:lnTo>
                <a:lnTo>
                  <a:pt x="5906456" y="5794542"/>
                </a:lnTo>
                <a:close/>
              </a:path>
              <a:path w="6815455" h="7558405">
                <a:moveTo>
                  <a:pt x="5906456" y="6046477"/>
                </a:moveTo>
                <a:lnTo>
                  <a:pt x="6133630" y="6046477"/>
                </a:lnTo>
                <a:lnTo>
                  <a:pt x="6133630" y="6298412"/>
                </a:lnTo>
                <a:lnTo>
                  <a:pt x="5906456" y="6298412"/>
                </a:lnTo>
                <a:lnTo>
                  <a:pt x="5906456" y="6046477"/>
                </a:lnTo>
                <a:close/>
              </a:path>
              <a:path w="6815455" h="7558405">
                <a:moveTo>
                  <a:pt x="5906456" y="6298412"/>
                </a:moveTo>
                <a:lnTo>
                  <a:pt x="6133630" y="6298412"/>
                </a:lnTo>
                <a:lnTo>
                  <a:pt x="6133630" y="6550351"/>
                </a:lnTo>
                <a:lnTo>
                  <a:pt x="5906456" y="6550351"/>
                </a:lnTo>
                <a:lnTo>
                  <a:pt x="5906456" y="6298412"/>
                </a:lnTo>
                <a:close/>
              </a:path>
              <a:path w="6815455" h="7558405">
                <a:moveTo>
                  <a:pt x="5906456" y="6550351"/>
                </a:moveTo>
                <a:lnTo>
                  <a:pt x="6133630" y="6550351"/>
                </a:lnTo>
                <a:lnTo>
                  <a:pt x="6133630" y="6802286"/>
                </a:lnTo>
                <a:lnTo>
                  <a:pt x="5906456" y="6802286"/>
                </a:lnTo>
                <a:lnTo>
                  <a:pt x="5906456" y="6550351"/>
                </a:lnTo>
                <a:close/>
              </a:path>
              <a:path w="6815455" h="7558405">
                <a:moveTo>
                  <a:pt x="5906456" y="6802286"/>
                </a:moveTo>
                <a:lnTo>
                  <a:pt x="6133630" y="6802286"/>
                </a:lnTo>
                <a:lnTo>
                  <a:pt x="6133630" y="7054225"/>
                </a:lnTo>
                <a:lnTo>
                  <a:pt x="5906456" y="7054225"/>
                </a:lnTo>
                <a:lnTo>
                  <a:pt x="5906456" y="6802286"/>
                </a:lnTo>
                <a:close/>
              </a:path>
              <a:path w="6815455" h="7558405">
                <a:moveTo>
                  <a:pt x="5906456" y="7054225"/>
                </a:moveTo>
                <a:lnTo>
                  <a:pt x="6133630" y="7054225"/>
                </a:lnTo>
                <a:lnTo>
                  <a:pt x="6133630" y="7306160"/>
                </a:lnTo>
                <a:lnTo>
                  <a:pt x="5906456" y="7306160"/>
                </a:lnTo>
                <a:lnTo>
                  <a:pt x="5906456" y="7054225"/>
                </a:lnTo>
                <a:close/>
              </a:path>
              <a:path w="6815455" h="7558405">
                <a:moveTo>
                  <a:pt x="5906456" y="7306160"/>
                </a:moveTo>
                <a:lnTo>
                  <a:pt x="6133630" y="7306160"/>
                </a:lnTo>
                <a:lnTo>
                  <a:pt x="6133630" y="7558095"/>
                </a:lnTo>
                <a:lnTo>
                  <a:pt x="5906456" y="7558095"/>
                </a:lnTo>
                <a:lnTo>
                  <a:pt x="5906456" y="7306160"/>
                </a:lnTo>
                <a:close/>
              </a:path>
              <a:path w="6815455" h="7558405">
                <a:moveTo>
                  <a:pt x="6133630" y="0"/>
                </a:moveTo>
                <a:lnTo>
                  <a:pt x="6360801" y="0"/>
                </a:lnTo>
                <a:lnTo>
                  <a:pt x="6360801" y="251934"/>
                </a:lnTo>
                <a:lnTo>
                  <a:pt x="6133630" y="251934"/>
                </a:lnTo>
                <a:lnTo>
                  <a:pt x="6133630" y="0"/>
                </a:lnTo>
                <a:close/>
              </a:path>
              <a:path w="6815455" h="7558405">
                <a:moveTo>
                  <a:pt x="6133630" y="251934"/>
                </a:moveTo>
                <a:lnTo>
                  <a:pt x="6360801" y="251934"/>
                </a:lnTo>
                <a:lnTo>
                  <a:pt x="6360801" y="503873"/>
                </a:lnTo>
                <a:lnTo>
                  <a:pt x="6133630" y="503873"/>
                </a:lnTo>
                <a:lnTo>
                  <a:pt x="6133630" y="251934"/>
                </a:lnTo>
                <a:close/>
              </a:path>
              <a:path w="6815455" h="7558405">
                <a:moveTo>
                  <a:pt x="6133630" y="503873"/>
                </a:moveTo>
                <a:lnTo>
                  <a:pt x="6360801" y="503873"/>
                </a:lnTo>
                <a:lnTo>
                  <a:pt x="6360801" y="755808"/>
                </a:lnTo>
                <a:lnTo>
                  <a:pt x="6133630" y="755808"/>
                </a:lnTo>
                <a:lnTo>
                  <a:pt x="6133630" y="503873"/>
                </a:lnTo>
                <a:close/>
              </a:path>
              <a:path w="6815455" h="7558405">
                <a:moveTo>
                  <a:pt x="6133630" y="755808"/>
                </a:moveTo>
                <a:lnTo>
                  <a:pt x="6360801" y="755808"/>
                </a:lnTo>
                <a:lnTo>
                  <a:pt x="6360801" y="1007747"/>
                </a:lnTo>
                <a:lnTo>
                  <a:pt x="6133630" y="1007747"/>
                </a:lnTo>
                <a:lnTo>
                  <a:pt x="6133630" y="755808"/>
                </a:lnTo>
                <a:close/>
              </a:path>
              <a:path w="6815455" h="7558405">
                <a:moveTo>
                  <a:pt x="6133630" y="1007747"/>
                </a:moveTo>
                <a:lnTo>
                  <a:pt x="6360801" y="1007747"/>
                </a:lnTo>
                <a:lnTo>
                  <a:pt x="6360801" y="1259683"/>
                </a:lnTo>
                <a:lnTo>
                  <a:pt x="6133630" y="1259683"/>
                </a:lnTo>
                <a:lnTo>
                  <a:pt x="6133630" y="1007747"/>
                </a:lnTo>
                <a:close/>
              </a:path>
              <a:path w="6815455" h="7558405">
                <a:moveTo>
                  <a:pt x="6133630" y="1259683"/>
                </a:moveTo>
                <a:lnTo>
                  <a:pt x="6360801" y="1259683"/>
                </a:lnTo>
                <a:lnTo>
                  <a:pt x="6360801" y="1511618"/>
                </a:lnTo>
                <a:lnTo>
                  <a:pt x="6133630" y="1511618"/>
                </a:lnTo>
                <a:lnTo>
                  <a:pt x="6133630" y="1259683"/>
                </a:lnTo>
                <a:close/>
              </a:path>
              <a:path w="6815455" h="7558405">
                <a:moveTo>
                  <a:pt x="6133630" y="1511618"/>
                </a:moveTo>
                <a:lnTo>
                  <a:pt x="6360801" y="1511618"/>
                </a:lnTo>
                <a:lnTo>
                  <a:pt x="6360801" y="1763557"/>
                </a:lnTo>
                <a:lnTo>
                  <a:pt x="6133630" y="1763557"/>
                </a:lnTo>
                <a:lnTo>
                  <a:pt x="6133630" y="1511618"/>
                </a:lnTo>
                <a:close/>
              </a:path>
              <a:path w="6815455" h="7558405">
                <a:moveTo>
                  <a:pt x="6133630" y="1763557"/>
                </a:moveTo>
                <a:lnTo>
                  <a:pt x="6360801" y="1763557"/>
                </a:lnTo>
                <a:lnTo>
                  <a:pt x="6360801" y="2015492"/>
                </a:lnTo>
                <a:lnTo>
                  <a:pt x="6133630" y="2015492"/>
                </a:lnTo>
                <a:lnTo>
                  <a:pt x="6133630" y="1763557"/>
                </a:lnTo>
                <a:close/>
              </a:path>
              <a:path w="6815455" h="7558405">
                <a:moveTo>
                  <a:pt x="6133630" y="2015492"/>
                </a:moveTo>
                <a:lnTo>
                  <a:pt x="6360801" y="2015492"/>
                </a:lnTo>
                <a:lnTo>
                  <a:pt x="6360801" y="2267427"/>
                </a:lnTo>
                <a:lnTo>
                  <a:pt x="6133630" y="2267427"/>
                </a:lnTo>
                <a:lnTo>
                  <a:pt x="6133630" y="2015492"/>
                </a:lnTo>
                <a:close/>
              </a:path>
              <a:path w="6815455" h="7558405">
                <a:moveTo>
                  <a:pt x="6133630" y="2267427"/>
                </a:moveTo>
                <a:lnTo>
                  <a:pt x="6360801" y="2267427"/>
                </a:lnTo>
                <a:lnTo>
                  <a:pt x="6360801" y="2519366"/>
                </a:lnTo>
                <a:lnTo>
                  <a:pt x="6133630" y="2519366"/>
                </a:lnTo>
                <a:lnTo>
                  <a:pt x="6133630" y="2267427"/>
                </a:lnTo>
                <a:close/>
              </a:path>
              <a:path w="6815455" h="7558405">
                <a:moveTo>
                  <a:pt x="6133630" y="2519366"/>
                </a:moveTo>
                <a:lnTo>
                  <a:pt x="6360801" y="2519366"/>
                </a:lnTo>
                <a:lnTo>
                  <a:pt x="6360801" y="2771301"/>
                </a:lnTo>
                <a:lnTo>
                  <a:pt x="6133630" y="2771301"/>
                </a:lnTo>
                <a:lnTo>
                  <a:pt x="6133630" y="2519366"/>
                </a:lnTo>
                <a:close/>
              </a:path>
              <a:path w="6815455" h="7558405">
                <a:moveTo>
                  <a:pt x="6133630" y="2771301"/>
                </a:moveTo>
                <a:lnTo>
                  <a:pt x="6360801" y="2771301"/>
                </a:lnTo>
                <a:lnTo>
                  <a:pt x="6360801" y="3023240"/>
                </a:lnTo>
                <a:lnTo>
                  <a:pt x="6133630" y="3023240"/>
                </a:lnTo>
                <a:lnTo>
                  <a:pt x="6133630" y="2771301"/>
                </a:lnTo>
                <a:close/>
              </a:path>
              <a:path w="6815455" h="7558405">
                <a:moveTo>
                  <a:pt x="6133630" y="3023240"/>
                </a:moveTo>
                <a:lnTo>
                  <a:pt x="6360801" y="3023240"/>
                </a:lnTo>
                <a:lnTo>
                  <a:pt x="6360801" y="3275175"/>
                </a:lnTo>
                <a:lnTo>
                  <a:pt x="6133630" y="3275175"/>
                </a:lnTo>
                <a:lnTo>
                  <a:pt x="6133630" y="3023240"/>
                </a:lnTo>
                <a:close/>
              </a:path>
              <a:path w="6815455" h="7558405">
                <a:moveTo>
                  <a:pt x="6133630" y="3275175"/>
                </a:moveTo>
                <a:lnTo>
                  <a:pt x="6360801" y="3275175"/>
                </a:lnTo>
                <a:lnTo>
                  <a:pt x="6360801" y="3527111"/>
                </a:lnTo>
                <a:lnTo>
                  <a:pt x="6133630" y="3527111"/>
                </a:lnTo>
                <a:lnTo>
                  <a:pt x="6133630" y="3275175"/>
                </a:lnTo>
                <a:close/>
              </a:path>
              <a:path w="6815455" h="7558405">
                <a:moveTo>
                  <a:pt x="6133630" y="3527111"/>
                </a:moveTo>
                <a:lnTo>
                  <a:pt x="6360801" y="3527111"/>
                </a:lnTo>
                <a:lnTo>
                  <a:pt x="6360801" y="3779050"/>
                </a:lnTo>
                <a:lnTo>
                  <a:pt x="6133630" y="3779050"/>
                </a:lnTo>
                <a:lnTo>
                  <a:pt x="6133630" y="3527111"/>
                </a:lnTo>
                <a:close/>
              </a:path>
              <a:path w="6815455" h="7558405">
                <a:moveTo>
                  <a:pt x="6133630" y="3779050"/>
                </a:moveTo>
                <a:lnTo>
                  <a:pt x="6360801" y="3779050"/>
                </a:lnTo>
                <a:lnTo>
                  <a:pt x="6360801" y="4030985"/>
                </a:lnTo>
                <a:lnTo>
                  <a:pt x="6133630" y="4030985"/>
                </a:lnTo>
                <a:lnTo>
                  <a:pt x="6133630" y="3779050"/>
                </a:lnTo>
                <a:close/>
              </a:path>
              <a:path w="6815455" h="7558405">
                <a:moveTo>
                  <a:pt x="6133630" y="4030985"/>
                </a:moveTo>
                <a:lnTo>
                  <a:pt x="6360801" y="4030985"/>
                </a:lnTo>
                <a:lnTo>
                  <a:pt x="6360801" y="4282920"/>
                </a:lnTo>
                <a:lnTo>
                  <a:pt x="6133630" y="4282920"/>
                </a:lnTo>
                <a:lnTo>
                  <a:pt x="6133630" y="4030985"/>
                </a:lnTo>
                <a:close/>
              </a:path>
              <a:path w="6815455" h="7558405">
                <a:moveTo>
                  <a:pt x="6133630" y="4282920"/>
                </a:moveTo>
                <a:lnTo>
                  <a:pt x="6360801" y="4282920"/>
                </a:lnTo>
                <a:lnTo>
                  <a:pt x="6360801" y="4534858"/>
                </a:lnTo>
                <a:lnTo>
                  <a:pt x="6133630" y="4534858"/>
                </a:lnTo>
                <a:lnTo>
                  <a:pt x="6133630" y="4282920"/>
                </a:lnTo>
                <a:close/>
              </a:path>
              <a:path w="6815455" h="7558405">
                <a:moveTo>
                  <a:pt x="6133630" y="4534858"/>
                </a:moveTo>
                <a:lnTo>
                  <a:pt x="6360801" y="4534858"/>
                </a:lnTo>
                <a:lnTo>
                  <a:pt x="6360801" y="4786793"/>
                </a:lnTo>
                <a:lnTo>
                  <a:pt x="6133630" y="4786793"/>
                </a:lnTo>
                <a:lnTo>
                  <a:pt x="6133630" y="4534858"/>
                </a:lnTo>
                <a:close/>
              </a:path>
              <a:path w="6815455" h="7558405">
                <a:moveTo>
                  <a:pt x="6133630" y="4786793"/>
                </a:moveTo>
                <a:lnTo>
                  <a:pt x="6360801" y="4786793"/>
                </a:lnTo>
                <a:lnTo>
                  <a:pt x="6360801" y="5038732"/>
                </a:lnTo>
                <a:lnTo>
                  <a:pt x="6133630" y="5038732"/>
                </a:lnTo>
                <a:lnTo>
                  <a:pt x="6133630" y="4786793"/>
                </a:lnTo>
                <a:close/>
              </a:path>
              <a:path w="6815455" h="7558405">
                <a:moveTo>
                  <a:pt x="6133630" y="5038732"/>
                </a:moveTo>
                <a:lnTo>
                  <a:pt x="6360801" y="5038732"/>
                </a:lnTo>
                <a:lnTo>
                  <a:pt x="6360801" y="5290667"/>
                </a:lnTo>
                <a:lnTo>
                  <a:pt x="6133630" y="5290667"/>
                </a:lnTo>
                <a:lnTo>
                  <a:pt x="6133630" y="5038732"/>
                </a:lnTo>
                <a:close/>
              </a:path>
              <a:path w="6815455" h="7558405">
                <a:moveTo>
                  <a:pt x="6133630" y="5290667"/>
                </a:moveTo>
                <a:lnTo>
                  <a:pt x="6360801" y="5290667"/>
                </a:lnTo>
                <a:lnTo>
                  <a:pt x="6360801" y="5542603"/>
                </a:lnTo>
                <a:lnTo>
                  <a:pt x="6133630" y="5542603"/>
                </a:lnTo>
                <a:lnTo>
                  <a:pt x="6133630" y="5290667"/>
                </a:lnTo>
                <a:close/>
              </a:path>
              <a:path w="6815455" h="7558405">
                <a:moveTo>
                  <a:pt x="6133630" y="5542603"/>
                </a:moveTo>
                <a:lnTo>
                  <a:pt x="6360801" y="5542603"/>
                </a:lnTo>
                <a:lnTo>
                  <a:pt x="6360801" y="5794542"/>
                </a:lnTo>
                <a:lnTo>
                  <a:pt x="6133630" y="5794542"/>
                </a:lnTo>
                <a:lnTo>
                  <a:pt x="6133630" y="5542603"/>
                </a:lnTo>
                <a:close/>
              </a:path>
              <a:path w="6815455" h="7558405">
                <a:moveTo>
                  <a:pt x="6133630" y="5794542"/>
                </a:moveTo>
                <a:lnTo>
                  <a:pt x="6360801" y="5794542"/>
                </a:lnTo>
                <a:lnTo>
                  <a:pt x="6360801" y="6046477"/>
                </a:lnTo>
                <a:lnTo>
                  <a:pt x="6133630" y="6046477"/>
                </a:lnTo>
                <a:lnTo>
                  <a:pt x="6133630" y="5794542"/>
                </a:lnTo>
                <a:close/>
              </a:path>
              <a:path w="6815455" h="7558405">
                <a:moveTo>
                  <a:pt x="6133630" y="6046477"/>
                </a:moveTo>
                <a:lnTo>
                  <a:pt x="6360801" y="6046477"/>
                </a:lnTo>
                <a:lnTo>
                  <a:pt x="6360801" y="6298412"/>
                </a:lnTo>
                <a:lnTo>
                  <a:pt x="6133630" y="6298412"/>
                </a:lnTo>
                <a:lnTo>
                  <a:pt x="6133630" y="6046477"/>
                </a:lnTo>
                <a:close/>
              </a:path>
              <a:path w="6815455" h="7558405">
                <a:moveTo>
                  <a:pt x="6133630" y="6298412"/>
                </a:moveTo>
                <a:lnTo>
                  <a:pt x="6360801" y="6298412"/>
                </a:lnTo>
                <a:lnTo>
                  <a:pt x="6360801" y="6550351"/>
                </a:lnTo>
                <a:lnTo>
                  <a:pt x="6133630" y="6550351"/>
                </a:lnTo>
                <a:lnTo>
                  <a:pt x="6133630" y="6298412"/>
                </a:lnTo>
                <a:close/>
              </a:path>
              <a:path w="6815455" h="7558405">
                <a:moveTo>
                  <a:pt x="6133630" y="6550351"/>
                </a:moveTo>
                <a:lnTo>
                  <a:pt x="6360801" y="6550351"/>
                </a:lnTo>
                <a:lnTo>
                  <a:pt x="6360801" y="6802286"/>
                </a:lnTo>
                <a:lnTo>
                  <a:pt x="6133630" y="6802286"/>
                </a:lnTo>
                <a:lnTo>
                  <a:pt x="6133630" y="6550351"/>
                </a:lnTo>
                <a:close/>
              </a:path>
              <a:path w="6815455" h="7558405">
                <a:moveTo>
                  <a:pt x="6133630" y="6802286"/>
                </a:moveTo>
                <a:lnTo>
                  <a:pt x="6360801" y="6802286"/>
                </a:lnTo>
                <a:lnTo>
                  <a:pt x="6360801" y="7054225"/>
                </a:lnTo>
                <a:lnTo>
                  <a:pt x="6133630" y="7054225"/>
                </a:lnTo>
                <a:lnTo>
                  <a:pt x="6133630" y="6802286"/>
                </a:lnTo>
                <a:close/>
              </a:path>
              <a:path w="6815455" h="7558405">
                <a:moveTo>
                  <a:pt x="6133630" y="7054225"/>
                </a:moveTo>
                <a:lnTo>
                  <a:pt x="6360801" y="7054225"/>
                </a:lnTo>
                <a:lnTo>
                  <a:pt x="6360801" y="7306160"/>
                </a:lnTo>
                <a:lnTo>
                  <a:pt x="6133630" y="7306160"/>
                </a:lnTo>
                <a:lnTo>
                  <a:pt x="6133630" y="7054225"/>
                </a:lnTo>
                <a:close/>
              </a:path>
              <a:path w="6815455" h="7558405">
                <a:moveTo>
                  <a:pt x="6133630" y="7306160"/>
                </a:moveTo>
                <a:lnTo>
                  <a:pt x="6360801" y="7306160"/>
                </a:lnTo>
                <a:lnTo>
                  <a:pt x="6360801" y="7558095"/>
                </a:lnTo>
                <a:lnTo>
                  <a:pt x="6133630" y="7558095"/>
                </a:lnTo>
                <a:lnTo>
                  <a:pt x="6133630" y="7306160"/>
                </a:lnTo>
                <a:close/>
              </a:path>
              <a:path w="6815455" h="7558405">
                <a:moveTo>
                  <a:pt x="6360801" y="0"/>
                </a:moveTo>
                <a:lnTo>
                  <a:pt x="6587971" y="0"/>
                </a:lnTo>
                <a:lnTo>
                  <a:pt x="6587971" y="251934"/>
                </a:lnTo>
                <a:lnTo>
                  <a:pt x="6360801" y="251934"/>
                </a:lnTo>
                <a:lnTo>
                  <a:pt x="6360801" y="0"/>
                </a:lnTo>
                <a:close/>
              </a:path>
              <a:path w="6815455" h="7558405">
                <a:moveTo>
                  <a:pt x="6360801" y="251934"/>
                </a:moveTo>
                <a:lnTo>
                  <a:pt x="6587971" y="251934"/>
                </a:lnTo>
                <a:lnTo>
                  <a:pt x="6587971" y="503873"/>
                </a:lnTo>
                <a:lnTo>
                  <a:pt x="6360801" y="503873"/>
                </a:lnTo>
                <a:lnTo>
                  <a:pt x="6360801" y="251934"/>
                </a:lnTo>
                <a:close/>
              </a:path>
              <a:path w="6815455" h="7558405">
                <a:moveTo>
                  <a:pt x="6360801" y="503873"/>
                </a:moveTo>
                <a:lnTo>
                  <a:pt x="6587971" y="503873"/>
                </a:lnTo>
                <a:lnTo>
                  <a:pt x="6587971" y="755808"/>
                </a:lnTo>
                <a:lnTo>
                  <a:pt x="6360801" y="755808"/>
                </a:lnTo>
                <a:lnTo>
                  <a:pt x="6360801" y="503873"/>
                </a:lnTo>
                <a:close/>
              </a:path>
              <a:path w="6815455" h="7558405">
                <a:moveTo>
                  <a:pt x="6360801" y="755808"/>
                </a:moveTo>
                <a:lnTo>
                  <a:pt x="6587971" y="755808"/>
                </a:lnTo>
                <a:lnTo>
                  <a:pt x="6587971" y="1007747"/>
                </a:lnTo>
                <a:lnTo>
                  <a:pt x="6360801" y="1007747"/>
                </a:lnTo>
                <a:lnTo>
                  <a:pt x="6360801" y="755808"/>
                </a:lnTo>
                <a:close/>
              </a:path>
              <a:path w="6815455" h="7558405">
                <a:moveTo>
                  <a:pt x="6360801" y="1007747"/>
                </a:moveTo>
                <a:lnTo>
                  <a:pt x="6587971" y="1007747"/>
                </a:lnTo>
                <a:lnTo>
                  <a:pt x="6587971" y="1259683"/>
                </a:lnTo>
                <a:lnTo>
                  <a:pt x="6360801" y="1259683"/>
                </a:lnTo>
                <a:lnTo>
                  <a:pt x="6360801" y="1007747"/>
                </a:lnTo>
                <a:close/>
              </a:path>
              <a:path w="6815455" h="7558405">
                <a:moveTo>
                  <a:pt x="6360801" y="1259683"/>
                </a:moveTo>
                <a:lnTo>
                  <a:pt x="6587971" y="1259683"/>
                </a:lnTo>
                <a:lnTo>
                  <a:pt x="6587971" y="1511618"/>
                </a:lnTo>
                <a:lnTo>
                  <a:pt x="6360801" y="1511618"/>
                </a:lnTo>
                <a:lnTo>
                  <a:pt x="6360801" y="1259683"/>
                </a:lnTo>
                <a:close/>
              </a:path>
              <a:path w="6815455" h="7558405">
                <a:moveTo>
                  <a:pt x="6360801" y="1511618"/>
                </a:moveTo>
                <a:lnTo>
                  <a:pt x="6587971" y="1511618"/>
                </a:lnTo>
                <a:lnTo>
                  <a:pt x="6587971" y="1763557"/>
                </a:lnTo>
                <a:lnTo>
                  <a:pt x="6360801" y="1763557"/>
                </a:lnTo>
                <a:lnTo>
                  <a:pt x="6360801" y="1511618"/>
                </a:lnTo>
                <a:close/>
              </a:path>
              <a:path w="6815455" h="7558405">
                <a:moveTo>
                  <a:pt x="6360801" y="1763557"/>
                </a:moveTo>
                <a:lnTo>
                  <a:pt x="6587971" y="1763557"/>
                </a:lnTo>
                <a:lnTo>
                  <a:pt x="6587971" y="2015492"/>
                </a:lnTo>
                <a:lnTo>
                  <a:pt x="6360801" y="2015492"/>
                </a:lnTo>
                <a:lnTo>
                  <a:pt x="6360801" y="1763557"/>
                </a:lnTo>
                <a:close/>
              </a:path>
              <a:path w="6815455" h="7558405">
                <a:moveTo>
                  <a:pt x="6360801" y="2015492"/>
                </a:moveTo>
                <a:lnTo>
                  <a:pt x="6587971" y="2015492"/>
                </a:lnTo>
                <a:lnTo>
                  <a:pt x="6587971" y="2267427"/>
                </a:lnTo>
                <a:lnTo>
                  <a:pt x="6360801" y="2267427"/>
                </a:lnTo>
                <a:lnTo>
                  <a:pt x="6360801" y="2015492"/>
                </a:lnTo>
                <a:close/>
              </a:path>
              <a:path w="6815455" h="7558405">
                <a:moveTo>
                  <a:pt x="6360801" y="2267427"/>
                </a:moveTo>
                <a:lnTo>
                  <a:pt x="6587971" y="2267427"/>
                </a:lnTo>
                <a:lnTo>
                  <a:pt x="6587971" y="2519366"/>
                </a:lnTo>
                <a:lnTo>
                  <a:pt x="6360801" y="2519366"/>
                </a:lnTo>
                <a:lnTo>
                  <a:pt x="6360801" y="2267427"/>
                </a:lnTo>
                <a:close/>
              </a:path>
              <a:path w="6815455" h="7558405">
                <a:moveTo>
                  <a:pt x="6360801" y="2519366"/>
                </a:moveTo>
                <a:lnTo>
                  <a:pt x="6587971" y="2519366"/>
                </a:lnTo>
                <a:lnTo>
                  <a:pt x="6587971" y="2771301"/>
                </a:lnTo>
                <a:lnTo>
                  <a:pt x="6360801" y="2771301"/>
                </a:lnTo>
                <a:lnTo>
                  <a:pt x="6360801" y="2519366"/>
                </a:lnTo>
                <a:close/>
              </a:path>
              <a:path w="6815455" h="7558405">
                <a:moveTo>
                  <a:pt x="6360801" y="2771301"/>
                </a:moveTo>
                <a:lnTo>
                  <a:pt x="6587971" y="2771301"/>
                </a:lnTo>
                <a:lnTo>
                  <a:pt x="6587971" y="3023240"/>
                </a:lnTo>
                <a:lnTo>
                  <a:pt x="6360801" y="3023240"/>
                </a:lnTo>
                <a:lnTo>
                  <a:pt x="6360801" y="2771301"/>
                </a:lnTo>
                <a:close/>
              </a:path>
              <a:path w="6815455" h="7558405">
                <a:moveTo>
                  <a:pt x="6360801" y="3023240"/>
                </a:moveTo>
                <a:lnTo>
                  <a:pt x="6587971" y="3023240"/>
                </a:lnTo>
                <a:lnTo>
                  <a:pt x="6587971" y="3275175"/>
                </a:lnTo>
                <a:lnTo>
                  <a:pt x="6360801" y="3275175"/>
                </a:lnTo>
                <a:lnTo>
                  <a:pt x="6360801" y="3023240"/>
                </a:lnTo>
                <a:close/>
              </a:path>
              <a:path w="6815455" h="7558405">
                <a:moveTo>
                  <a:pt x="6360801" y="3275175"/>
                </a:moveTo>
                <a:lnTo>
                  <a:pt x="6587971" y="3275175"/>
                </a:lnTo>
                <a:lnTo>
                  <a:pt x="6587971" y="3527111"/>
                </a:lnTo>
                <a:lnTo>
                  <a:pt x="6360801" y="3527111"/>
                </a:lnTo>
                <a:lnTo>
                  <a:pt x="6360801" y="3275175"/>
                </a:lnTo>
                <a:close/>
              </a:path>
              <a:path w="6815455" h="7558405">
                <a:moveTo>
                  <a:pt x="6360801" y="3527111"/>
                </a:moveTo>
                <a:lnTo>
                  <a:pt x="6587971" y="3527111"/>
                </a:lnTo>
                <a:lnTo>
                  <a:pt x="6587971" y="3779050"/>
                </a:lnTo>
                <a:lnTo>
                  <a:pt x="6360801" y="3779050"/>
                </a:lnTo>
                <a:lnTo>
                  <a:pt x="6360801" y="3527111"/>
                </a:lnTo>
                <a:close/>
              </a:path>
              <a:path w="6815455" h="7558405">
                <a:moveTo>
                  <a:pt x="6360801" y="3779050"/>
                </a:moveTo>
                <a:lnTo>
                  <a:pt x="6587971" y="3779050"/>
                </a:lnTo>
                <a:lnTo>
                  <a:pt x="6587971" y="4030985"/>
                </a:lnTo>
                <a:lnTo>
                  <a:pt x="6360801" y="4030985"/>
                </a:lnTo>
                <a:lnTo>
                  <a:pt x="6360801" y="3779050"/>
                </a:lnTo>
                <a:close/>
              </a:path>
              <a:path w="6815455" h="7558405">
                <a:moveTo>
                  <a:pt x="6360801" y="4030985"/>
                </a:moveTo>
                <a:lnTo>
                  <a:pt x="6587971" y="4030985"/>
                </a:lnTo>
                <a:lnTo>
                  <a:pt x="6587971" y="4282920"/>
                </a:lnTo>
                <a:lnTo>
                  <a:pt x="6360801" y="4282920"/>
                </a:lnTo>
                <a:lnTo>
                  <a:pt x="6360801" y="4030985"/>
                </a:lnTo>
                <a:close/>
              </a:path>
              <a:path w="6815455" h="7558405">
                <a:moveTo>
                  <a:pt x="6360801" y="4282920"/>
                </a:moveTo>
                <a:lnTo>
                  <a:pt x="6587971" y="4282920"/>
                </a:lnTo>
                <a:lnTo>
                  <a:pt x="6587971" y="4534858"/>
                </a:lnTo>
                <a:lnTo>
                  <a:pt x="6360801" y="4534858"/>
                </a:lnTo>
                <a:lnTo>
                  <a:pt x="6360801" y="4282920"/>
                </a:lnTo>
                <a:close/>
              </a:path>
              <a:path w="6815455" h="7558405">
                <a:moveTo>
                  <a:pt x="6360801" y="4534858"/>
                </a:moveTo>
                <a:lnTo>
                  <a:pt x="6587971" y="4534858"/>
                </a:lnTo>
                <a:lnTo>
                  <a:pt x="6587971" y="4786793"/>
                </a:lnTo>
                <a:lnTo>
                  <a:pt x="6360801" y="4786793"/>
                </a:lnTo>
                <a:lnTo>
                  <a:pt x="6360801" y="4534858"/>
                </a:lnTo>
                <a:close/>
              </a:path>
              <a:path w="6815455" h="7558405">
                <a:moveTo>
                  <a:pt x="6360801" y="4786793"/>
                </a:moveTo>
                <a:lnTo>
                  <a:pt x="6587971" y="4786793"/>
                </a:lnTo>
                <a:lnTo>
                  <a:pt x="6587971" y="5038732"/>
                </a:lnTo>
                <a:lnTo>
                  <a:pt x="6360801" y="5038732"/>
                </a:lnTo>
                <a:lnTo>
                  <a:pt x="6360801" y="4786793"/>
                </a:lnTo>
                <a:close/>
              </a:path>
              <a:path w="6815455" h="7558405">
                <a:moveTo>
                  <a:pt x="6360801" y="5038732"/>
                </a:moveTo>
                <a:lnTo>
                  <a:pt x="6587971" y="5038732"/>
                </a:lnTo>
                <a:lnTo>
                  <a:pt x="6587971" y="5290667"/>
                </a:lnTo>
                <a:lnTo>
                  <a:pt x="6360801" y="5290667"/>
                </a:lnTo>
                <a:lnTo>
                  <a:pt x="6360801" y="5038732"/>
                </a:lnTo>
                <a:close/>
              </a:path>
              <a:path w="6815455" h="7558405">
                <a:moveTo>
                  <a:pt x="6360801" y="5290667"/>
                </a:moveTo>
                <a:lnTo>
                  <a:pt x="6587971" y="5290667"/>
                </a:lnTo>
                <a:lnTo>
                  <a:pt x="6587971" y="5542603"/>
                </a:lnTo>
                <a:lnTo>
                  <a:pt x="6360801" y="5542603"/>
                </a:lnTo>
                <a:lnTo>
                  <a:pt x="6360801" y="5290667"/>
                </a:lnTo>
                <a:close/>
              </a:path>
              <a:path w="6815455" h="7558405">
                <a:moveTo>
                  <a:pt x="6360801" y="5542603"/>
                </a:moveTo>
                <a:lnTo>
                  <a:pt x="6587971" y="5542603"/>
                </a:lnTo>
                <a:lnTo>
                  <a:pt x="6587971" y="5794542"/>
                </a:lnTo>
                <a:lnTo>
                  <a:pt x="6360801" y="5794542"/>
                </a:lnTo>
                <a:lnTo>
                  <a:pt x="6360801" y="5542603"/>
                </a:lnTo>
                <a:close/>
              </a:path>
              <a:path w="6815455" h="7558405">
                <a:moveTo>
                  <a:pt x="6360801" y="5794542"/>
                </a:moveTo>
                <a:lnTo>
                  <a:pt x="6587971" y="5794542"/>
                </a:lnTo>
                <a:lnTo>
                  <a:pt x="6587971" y="6046477"/>
                </a:lnTo>
                <a:lnTo>
                  <a:pt x="6360801" y="6046477"/>
                </a:lnTo>
                <a:lnTo>
                  <a:pt x="6360801" y="5794542"/>
                </a:lnTo>
                <a:close/>
              </a:path>
              <a:path w="6815455" h="7558405">
                <a:moveTo>
                  <a:pt x="6360801" y="6046477"/>
                </a:moveTo>
                <a:lnTo>
                  <a:pt x="6587971" y="6046477"/>
                </a:lnTo>
                <a:lnTo>
                  <a:pt x="6587971" y="6298412"/>
                </a:lnTo>
                <a:lnTo>
                  <a:pt x="6360801" y="6298412"/>
                </a:lnTo>
                <a:lnTo>
                  <a:pt x="6360801" y="6046477"/>
                </a:lnTo>
                <a:close/>
              </a:path>
              <a:path w="6815455" h="7558405">
                <a:moveTo>
                  <a:pt x="6360801" y="6298412"/>
                </a:moveTo>
                <a:lnTo>
                  <a:pt x="6587971" y="6298412"/>
                </a:lnTo>
                <a:lnTo>
                  <a:pt x="6587971" y="6550351"/>
                </a:lnTo>
                <a:lnTo>
                  <a:pt x="6360801" y="6550351"/>
                </a:lnTo>
                <a:lnTo>
                  <a:pt x="6360801" y="6298412"/>
                </a:lnTo>
                <a:close/>
              </a:path>
              <a:path w="6815455" h="7558405">
                <a:moveTo>
                  <a:pt x="6360801" y="6550351"/>
                </a:moveTo>
                <a:lnTo>
                  <a:pt x="6587971" y="6550351"/>
                </a:lnTo>
                <a:lnTo>
                  <a:pt x="6587971" y="6802286"/>
                </a:lnTo>
                <a:lnTo>
                  <a:pt x="6360801" y="6802286"/>
                </a:lnTo>
                <a:lnTo>
                  <a:pt x="6360801" y="6550351"/>
                </a:lnTo>
                <a:close/>
              </a:path>
              <a:path w="6815455" h="7558405">
                <a:moveTo>
                  <a:pt x="6360801" y="6802286"/>
                </a:moveTo>
                <a:lnTo>
                  <a:pt x="6587971" y="6802286"/>
                </a:lnTo>
                <a:lnTo>
                  <a:pt x="6587971" y="7054225"/>
                </a:lnTo>
                <a:lnTo>
                  <a:pt x="6360801" y="7054225"/>
                </a:lnTo>
                <a:lnTo>
                  <a:pt x="6360801" y="6802286"/>
                </a:lnTo>
                <a:close/>
              </a:path>
              <a:path w="6815455" h="7558405">
                <a:moveTo>
                  <a:pt x="6360801" y="7054225"/>
                </a:moveTo>
                <a:lnTo>
                  <a:pt x="6587971" y="7054225"/>
                </a:lnTo>
                <a:lnTo>
                  <a:pt x="6587971" y="7306160"/>
                </a:lnTo>
                <a:lnTo>
                  <a:pt x="6360801" y="7306160"/>
                </a:lnTo>
                <a:lnTo>
                  <a:pt x="6360801" y="7054225"/>
                </a:lnTo>
                <a:close/>
              </a:path>
              <a:path w="6815455" h="7558405">
                <a:moveTo>
                  <a:pt x="6360801" y="7306160"/>
                </a:moveTo>
                <a:lnTo>
                  <a:pt x="6587971" y="7306160"/>
                </a:lnTo>
                <a:lnTo>
                  <a:pt x="6587971" y="7558095"/>
                </a:lnTo>
                <a:lnTo>
                  <a:pt x="6360801" y="7558095"/>
                </a:lnTo>
                <a:lnTo>
                  <a:pt x="6360801" y="7306160"/>
                </a:lnTo>
                <a:close/>
              </a:path>
              <a:path w="6815455" h="7558405">
                <a:moveTo>
                  <a:pt x="6587971" y="0"/>
                </a:moveTo>
                <a:lnTo>
                  <a:pt x="6815142" y="0"/>
                </a:lnTo>
                <a:lnTo>
                  <a:pt x="6815142" y="251934"/>
                </a:lnTo>
                <a:lnTo>
                  <a:pt x="6587971" y="251934"/>
                </a:lnTo>
                <a:lnTo>
                  <a:pt x="6587971" y="0"/>
                </a:lnTo>
                <a:close/>
              </a:path>
              <a:path w="6815455" h="7558405">
                <a:moveTo>
                  <a:pt x="6587971" y="251934"/>
                </a:moveTo>
                <a:lnTo>
                  <a:pt x="6815142" y="251934"/>
                </a:lnTo>
                <a:lnTo>
                  <a:pt x="6815142" y="503873"/>
                </a:lnTo>
                <a:lnTo>
                  <a:pt x="6587971" y="503873"/>
                </a:lnTo>
                <a:lnTo>
                  <a:pt x="6587971" y="251934"/>
                </a:lnTo>
                <a:close/>
              </a:path>
              <a:path w="6815455" h="7558405">
                <a:moveTo>
                  <a:pt x="6587971" y="503873"/>
                </a:moveTo>
                <a:lnTo>
                  <a:pt x="6815142" y="503873"/>
                </a:lnTo>
                <a:lnTo>
                  <a:pt x="6815142" y="755808"/>
                </a:lnTo>
                <a:lnTo>
                  <a:pt x="6587971" y="755808"/>
                </a:lnTo>
                <a:lnTo>
                  <a:pt x="6587971" y="503873"/>
                </a:lnTo>
                <a:close/>
              </a:path>
              <a:path w="6815455" h="7558405">
                <a:moveTo>
                  <a:pt x="6587971" y="755808"/>
                </a:moveTo>
                <a:lnTo>
                  <a:pt x="6815142" y="755808"/>
                </a:lnTo>
                <a:lnTo>
                  <a:pt x="6815142" y="1007747"/>
                </a:lnTo>
                <a:lnTo>
                  <a:pt x="6587971" y="1007747"/>
                </a:lnTo>
                <a:lnTo>
                  <a:pt x="6587971" y="755808"/>
                </a:lnTo>
                <a:close/>
              </a:path>
              <a:path w="6815455" h="7558405">
                <a:moveTo>
                  <a:pt x="6587971" y="1007747"/>
                </a:moveTo>
                <a:lnTo>
                  <a:pt x="6815142" y="1007747"/>
                </a:lnTo>
                <a:lnTo>
                  <a:pt x="6815142" y="1259683"/>
                </a:lnTo>
                <a:lnTo>
                  <a:pt x="6587971" y="1259683"/>
                </a:lnTo>
                <a:lnTo>
                  <a:pt x="6587971" y="1007747"/>
                </a:lnTo>
                <a:close/>
              </a:path>
              <a:path w="6815455" h="7558405">
                <a:moveTo>
                  <a:pt x="6587971" y="1259683"/>
                </a:moveTo>
                <a:lnTo>
                  <a:pt x="6815142" y="1259683"/>
                </a:lnTo>
                <a:lnTo>
                  <a:pt x="6815142" y="1511618"/>
                </a:lnTo>
                <a:lnTo>
                  <a:pt x="6587971" y="1511618"/>
                </a:lnTo>
                <a:lnTo>
                  <a:pt x="6587971" y="1259683"/>
                </a:lnTo>
                <a:close/>
              </a:path>
              <a:path w="6815455" h="7558405">
                <a:moveTo>
                  <a:pt x="6587971" y="1511618"/>
                </a:moveTo>
                <a:lnTo>
                  <a:pt x="6815142" y="1511618"/>
                </a:lnTo>
                <a:lnTo>
                  <a:pt x="6815142" y="1763557"/>
                </a:lnTo>
                <a:lnTo>
                  <a:pt x="6587971" y="1763557"/>
                </a:lnTo>
                <a:lnTo>
                  <a:pt x="6587971" y="1511618"/>
                </a:lnTo>
                <a:close/>
              </a:path>
              <a:path w="6815455" h="7558405">
                <a:moveTo>
                  <a:pt x="6587971" y="1763557"/>
                </a:moveTo>
                <a:lnTo>
                  <a:pt x="6815142" y="1763557"/>
                </a:lnTo>
                <a:lnTo>
                  <a:pt x="6815142" y="2015492"/>
                </a:lnTo>
                <a:lnTo>
                  <a:pt x="6587971" y="2015492"/>
                </a:lnTo>
                <a:lnTo>
                  <a:pt x="6587971" y="1763557"/>
                </a:lnTo>
                <a:close/>
              </a:path>
              <a:path w="6815455" h="7558405">
                <a:moveTo>
                  <a:pt x="6587971" y="2015492"/>
                </a:moveTo>
                <a:lnTo>
                  <a:pt x="6815142" y="2015492"/>
                </a:lnTo>
                <a:lnTo>
                  <a:pt x="6815142" y="2267427"/>
                </a:lnTo>
                <a:lnTo>
                  <a:pt x="6587971" y="2267427"/>
                </a:lnTo>
                <a:lnTo>
                  <a:pt x="6587971" y="2015492"/>
                </a:lnTo>
                <a:close/>
              </a:path>
              <a:path w="6815455" h="7558405">
                <a:moveTo>
                  <a:pt x="6587971" y="2267427"/>
                </a:moveTo>
                <a:lnTo>
                  <a:pt x="6815142" y="2267427"/>
                </a:lnTo>
                <a:lnTo>
                  <a:pt x="6815142" y="2519366"/>
                </a:lnTo>
                <a:lnTo>
                  <a:pt x="6587971" y="2519366"/>
                </a:lnTo>
                <a:lnTo>
                  <a:pt x="6587971" y="2267427"/>
                </a:lnTo>
                <a:close/>
              </a:path>
              <a:path w="6815455" h="7558405">
                <a:moveTo>
                  <a:pt x="6587971" y="2519366"/>
                </a:moveTo>
                <a:lnTo>
                  <a:pt x="6815142" y="2519366"/>
                </a:lnTo>
                <a:lnTo>
                  <a:pt x="6815142" y="2771301"/>
                </a:lnTo>
                <a:lnTo>
                  <a:pt x="6587971" y="2771301"/>
                </a:lnTo>
                <a:lnTo>
                  <a:pt x="6587971" y="2519366"/>
                </a:lnTo>
                <a:close/>
              </a:path>
              <a:path w="6815455" h="7558405">
                <a:moveTo>
                  <a:pt x="6587971" y="2771301"/>
                </a:moveTo>
                <a:lnTo>
                  <a:pt x="6815142" y="2771301"/>
                </a:lnTo>
                <a:lnTo>
                  <a:pt x="6815142" y="3023240"/>
                </a:lnTo>
                <a:lnTo>
                  <a:pt x="6587971" y="3023240"/>
                </a:lnTo>
                <a:lnTo>
                  <a:pt x="6587971" y="2771301"/>
                </a:lnTo>
                <a:close/>
              </a:path>
              <a:path w="6815455" h="7558405">
                <a:moveTo>
                  <a:pt x="6587971" y="3023240"/>
                </a:moveTo>
                <a:lnTo>
                  <a:pt x="6815142" y="3023240"/>
                </a:lnTo>
                <a:lnTo>
                  <a:pt x="6815142" y="3275175"/>
                </a:lnTo>
                <a:lnTo>
                  <a:pt x="6587971" y="3275175"/>
                </a:lnTo>
                <a:lnTo>
                  <a:pt x="6587971" y="3023240"/>
                </a:lnTo>
                <a:close/>
              </a:path>
              <a:path w="6815455" h="7558405">
                <a:moveTo>
                  <a:pt x="6587971" y="3275175"/>
                </a:moveTo>
                <a:lnTo>
                  <a:pt x="6815142" y="3275175"/>
                </a:lnTo>
                <a:lnTo>
                  <a:pt x="6815142" y="3527111"/>
                </a:lnTo>
                <a:lnTo>
                  <a:pt x="6587971" y="3527111"/>
                </a:lnTo>
                <a:lnTo>
                  <a:pt x="6587971" y="3275175"/>
                </a:lnTo>
                <a:close/>
              </a:path>
              <a:path w="6815455" h="7558405">
                <a:moveTo>
                  <a:pt x="6587971" y="3527111"/>
                </a:moveTo>
                <a:lnTo>
                  <a:pt x="6815142" y="3527111"/>
                </a:lnTo>
                <a:lnTo>
                  <a:pt x="6815142" y="3779050"/>
                </a:lnTo>
                <a:lnTo>
                  <a:pt x="6587971" y="3779050"/>
                </a:lnTo>
                <a:lnTo>
                  <a:pt x="6587971" y="3527111"/>
                </a:lnTo>
                <a:close/>
              </a:path>
              <a:path w="6815455" h="7558405">
                <a:moveTo>
                  <a:pt x="6587971" y="3779050"/>
                </a:moveTo>
                <a:lnTo>
                  <a:pt x="6815142" y="3779050"/>
                </a:lnTo>
                <a:lnTo>
                  <a:pt x="6815142" y="4030985"/>
                </a:lnTo>
                <a:lnTo>
                  <a:pt x="6587971" y="4030985"/>
                </a:lnTo>
                <a:lnTo>
                  <a:pt x="6587971" y="3779050"/>
                </a:lnTo>
                <a:close/>
              </a:path>
              <a:path w="6815455" h="7558405">
                <a:moveTo>
                  <a:pt x="6587971" y="4030985"/>
                </a:moveTo>
                <a:lnTo>
                  <a:pt x="6815142" y="4030985"/>
                </a:lnTo>
                <a:lnTo>
                  <a:pt x="6815142" y="4282920"/>
                </a:lnTo>
                <a:lnTo>
                  <a:pt x="6587971" y="4282920"/>
                </a:lnTo>
                <a:lnTo>
                  <a:pt x="6587971" y="4030985"/>
                </a:lnTo>
                <a:close/>
              </a:path>
              <a:path w="6815455" h="7558405">
                <a:moveTo>
                  <a:pt x="6587971" y="4282920"/>
                </a:moveTo>
                <a:lnTo>
                  <a:pt x="6815142" y="4282920"/>
                </a:lnTo>
                <a:lnTo>
                  <a:pt x="6815142" y="4534858"/>
                </a:lnTo>
                <a:lnTo>
                  <a:pt x="6587971" y="4534858"/>
                </a:lnTo>
                <a:lnTo>
                  <a:pt x="6587971" y="4282920"/>
                </a:lnTo>
                <a:close/>
              </a:path>
              <a:path w="6815455" h="7558405">
                <a:moveTo>
                  <a:pt x="6587971" y="4534858"/>
                </a:moveTo>
                <a:lnTo>
                  <a:pt x="6815142" y="4534858"/>
                </a:lnTo>
                <a:lnTo>
                  <a:pt x="6815142" y="4786793"/>
                </a:lnTo>
                <a:lnTo>
                  <a:pt x="6587971" y="4786793"/>
                </a:lnTo>
                <a:lnTo>
                  <a:pt x="6587971" y="4534858"/>
                </a:lnTo>
                <a:close/>
              </a:path>
              <a:path w="6815455" h="7558405">
                <a:moveTo>
                  <a:pt x="6587971" y="4786793"/>
                </a:moveTo>
                <a:lnTo>
                  <a:pt x="6815142" y="4786793"/>
                </a:lnTo>
                <a:lnTo>
                  <a:pt x="6815142" y="5038732"/>
                </a:lnTo>
                <a:lnTo>
                  <a:pt x="6587971" y="5038732"/>
                </a:lnTo>
                <a:lnTo>
                  <a:pt x="6587971" y="4786793"/>
                </a:lnTo>
                <a:close/>
              </a:path>
              <a:path w="6815455" h="7558405">
                <a:moveTo>
                  <a:pt x="6587971" y="5038732"/>
                </a:moveTo>
                <a:lnTo>
                  <a:pt x="6815142" y="5038732"/>
                </a:lnTo>
                <a:lnTo>
                  <a:pt x="6815142" y="5290667"/>
                </a:lnTo>
                <a:lnTo>
                  <a:pt x="6587971" y="5290667"/>
                </a:lnTo>
                <a:lnTo>
                  <a:pt x="6587971" y="5038732"/>
                </a:lnTo>
                <a:close/>
              </a:path>
              <a:path w="6815455" h="7558405">
                <a:moveTo>
                  <a:pt x="6587971" y="5290667"/>
                </a:moveTo>
                <a:lnTo>
                  <a:pt x="6815142" y="5290667"/>
                </a:lnTo>
                <a:lnTo>
                  <a:pt x="6815142" y="5542603"/>
                </a:lnTo>
                <a:lnTo>
                  <a:pt x="6587971" y="5542603"/>
                </a:lnTo>
                <a:lnTo>
                  <a:pt x="6587971" y="5290667"/>
                </a:lnTo>
                <a:close/>
              </a:path>
              <a:path w="6815455" h="7558405">
                <a:moveTo>
                  <a:pt x="6587971" y="5542603"/>
                </a:moveTo>
                <a:lnTo>
                  <a:pt x="6815142" y="5542603"/>
                </a:lnTo>
                <a:lnTo>
                  <a:pt x="6815142" y="5794542"/>
                </a:lnTo>
                <a:lnTo>
                  <a:pt x="6587971" y="5794542"/>
                </a:lnTo>
                <a:lnTo>
                  <a:pt x="6587971" y="5542603"/>
                </a:lnTo>
                <a:close/>
              </a:path>
              <a:path w="6815455" h="7558405">
                <a:moveTo>
                  <a:pt x="6587971" y="5794542"/>
                </a:moveTo>
                <a:lnTo>
                  <a:pt x="6815142" y="5794542"/>
                </a:lnTo>
                <a:lnTo>
                  <a:pt x="6815142" y="6046477"/>
                </a:lnTo>
                <a:lnTo>
                  <a:pt x="6587971" y="6046477"/>
                </a:lnTo>
                <a:lnTo>
                  <a:pt x="6587971" y="5794542"/>
                </a:lnTo>
                <a:close/>
              </a:path>
              <a:path w="6815455" h="7558405">
                <a:moveTo>
                  <a:pt x="6587971" y="6046477"/>
                </a:moveTo>
                <a:lnTo>
                  <a:pt x="6815142" y="6046477"/>
                </a:lnTo>
                <a:lnTo>
                  <a:pt x="6815142" y="6298412"/>
                </a:lnTo>
                <a:lnTo>
                  <a:pt x="6587971" y="6298412"/>
                </a:lnTo>
                <a:lnTo>
                  <a:pt x="6587971" y="6046477"/>
                </a:lnTo>
                <a:close/>
              </a:path>
              <a:path w="6815455" h="7558405">
                <a:moveTo>
                  <a:pt x="6587971" y="6298412"/>
                </a:moveTo>
                <a:lnTo>
                  <a:pt x="6815142" y="6298412"/>
                </a:lnTo>
                <a:lnTo>
                  <a:pt x="6815142" y="6550351"/>
                </a:lnTo>
                <a:lnTo>
                  <a:pt x="6587971" y="6550351"/>
                </a:lnTo>
                <a:lnTo>
                  <a:pt x="6587971" y="6298412"/>
                </a:lnTo>
                <a:close/>
              </a:path>
              <a:path w="6815455" h="7558405">
                <a:moveTo>
                  <a:pt x="6587971" y="6550351"/>
                </a:moveTo>
                <a:lnTo>
                  <a:pt x="6815142" y="6550351"/>
                </a:lnTo>
                <a:lnTo>
                  <a:pt x="6815142" y="6802286"/>
                </a:lnTo>
                <a:lnTo>
                  <a:pt x="6587971" y="6802286"/>
                </a:lnTo>
                <a:lnTo>
                  <a:pt x="6587971" y="6550351"/>
                </a:lnTo>
                <a:close/>
              </a:path>
              <a:path w="6815455" h="7558405">
                <a:moveTo>
                  <a:pt x="6587971" y="6802286"/>
                </a:moveTo>
                <a:lnTo>
                  <a:pt x="6815142" y="6802286"/>
                </a:lnTo>
                <a:lnTo>
                  <a:pt x="6815142" y="7054225"/>
                </a:lnTo>
                <a:lnTo>
                  <a:pt x="6587971" y="7054225"/>
                </a:lnTo>
                <a:lnTo>
                  <a:pt x="6587971" y="6802286"/>
                </a:lnTo>
                <a:close/>
              </a:path>
              <a:path w="6815455" h="7558405">
                <a:moveTo>
                  <a:pt x="6587971" y="7054225"/>
                </a:moveTo>
                <a:lnTo>
                  <a:pt x="6815142" y="7054225"/>
                </a:lnTo>
                <a:lnTo>
                  <a:pt x="6815142" y="7306160"/>
                </a:lnTo>
                <a:lnTo>
                  <a:pt x="6587971" y="7306160"/>
                </a:lnTo>
                <a:lnTo>
                  <a:pt x="6587971" y="7054225"/>
                </a:lnTo>
                <a:close/>
              </a:path>
              <a:path w="6815455" h="7558405">
                <a:moveTo>
                  <a:pt x="6587971" y="7306160"/>
                </a:moveTo>
                <a:lnTo>
                  <a:pt x="6815142" y="7306160"/>
                </a:lnTo>
                <a:lnTo>
                  <a:pt x="6815142" y="7558095"/>
                </a:lnTo>
                <a:lnTo>
                  <a:pt x="6587971" y="7558095"/>
                </a:lnTo>
                <a:lnTo>
                  <a:pt x="6587971" y="7306160"/>
                </a:lnTo>
                <a:close/>
              </a:path>
            </a:pathLst>
          </a:custGeom>
          <a:ln w="7199">
            <a:solidFill>
              <a:srgbClr val="BCE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49281" y="351588"/>
            <a:ext cx="386969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www.facebook.com/groups/254963448192823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chnologystudent.com/" TargetMode="External"/><Relationship Id="rId5" Type="http://schemas.openxmlformats.org/officeDocument/2006/relationships/hyperlink" Target="http://www.technologystudent.com/despro_flsh/graphics_shade1.html" TargetMode="External"/><Relationship Id="rId4" Type="http://schemas.openxmlformats.org/officeDocument/2006/relationships/hyperlink" Target="http://www.technologystudent.com/designpro/thumbnail2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hyperlink" Target="https://www.facebook.com/groups/254963448192823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chnologystudent.com/" TargetMode="External"/><Relationship Id="rId5" Type="http://schemas.openxmlformats.org/officeDocument/2006/relationships/hyperlink" Target="http://www.technologystudent.com/despro2/drawtec3a.htm" TargetMode="External"/><Relationship Id="rId4" Type="http://schemas.openxmlformats.org/officeDocument/2006/relationships/hyperlink" Target="http://www.technologystudent.com/designpro/drawtec4.htm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chnologystudent.com/despro_flsh/graphics_shade1.html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://www.technologystudent.com/designpro/thumbnail2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hyperlink" Target="http://www.technologystudent.com/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s://www.facebook.com/groups/25496344819282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echnologystudent.com/" TargetMode="External"/><Relationship Id="rId4" Type="http://schemas.openxmlformats.org/officeDocument/2006/relationships/hyperlink" Target="https://www.facebook.com/groups/254963448192823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http://www.technologystudent.com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despro_flsh/thickline4.html" TargetMode="External"/><Relationship Id="rId4" Type="http://schemas.openxmlformats.org/officeDocument/2006/relationships/hyperlink" Target="http://www.technologystudent.com/despro_flsh/thickline3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chnologystudent.com/" TargetMode="External"/><Relationship Id="rId5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despro_flsh/basic_dev2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echnologystudent.com/despro2/symsp1.htm" TargetMode="External"/><Relationship Id="rId4" Type="http://schemas.openxmlformats.org/officeDocument/2006/relationships/hyperlink" Target="http://www.technologystudent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hyperlink" Target="http://www.technologystudent.com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despro_flsh/theme3.html" TargetMode="External"/><Relationship Id="rId4" Type="http://schemas.openxmlformats.org/officeDocument/2006/relationships/hyperlink" Target="http://www.technologystudent.com/despro_flsh/theme1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joints_flsh/design_fixation1.html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Relationship Id="rId4" Type="http://schemas.openxmlformats.org/officeDocument/2006/relationships/hyperlink" Target="https://technologystudent.com/despro_flsh/graphics_shade1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joints/poly2.html" TargetMode="External"/><Relationship Id="rId7" Type="http://schemas.openxmlformats.org/officeDocument/2006/relationships/hyperlink" Target="http://www.technologystudent.com/" TargetMode="External"/><Relationship Id="rId2" Type="http://schemas.openxmlformats.org/officeDocument/2006/relationships/hyperlink" Target="https://technologystudent.com/joints/pla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groups/254963448192823/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s://technologystudent.com/prddes1/susenv1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joints/pet1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chnologystudent.com/" TargetMode="External"/><Relationship Id="rId5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s://technologystudent.com/joints/pety2.html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hyperlink" Target="https://technologystudent.com/prddes1/biopola.html" TargetMode="External"/><Relationship Id="rId7" Type="http://schemas.openxmlformats.org/officeDocument/2006/relationships/hyperlink" Target="https://technologystudent.com/designpro/feltpen3.htm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hnologystudent.com/designpro/feltpen2.htm" TargetMode="External"/><Relationship Id="rId5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" TargetMode="External"/><Relationship Id="rId2" Type="http://schemas.openxmlformats.org/officeDocument/2006/relationships/hyperlink" Target="https://technologystudent.com/equip_flsh/hammers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hyperlink" Target="https://www.facebook.com/groups/254963448192823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" TargetMode="External"/><Relationship Id="rId2" Type="http://schemas.openxmlformats.org/officeDocument/2006/relationships/hyperlink" Target="https://technologystudent.com/equip1/inject1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hyperlink" Target="https://www.facebook.com/groups/254963448192823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" TargetMode="External"/><Relationship Id="rId2" Type="http://schemas.openxmlformats.org/officeDocument/2006/relationships/hyperlink" Target="https://technologystudent.com/forcmom/motion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hyperlink" Target="https://www.facebook.com/groups/254963448192823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ignpro/thumbnail2.html" TargetMode="External"/><Relationship Id="rId7" Type="http://schemas.openxmlformats.org/officeDocument/2006/relationships/image" Target="../media/image42.png"/><Relationship Id="rId2" Type="http://schemas.openxmlformats.org/officeDocument/2006/relationships/hyperlink" Target="https://technologystudent.com/despro_flsh/thumbnail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" TargetMode="External"/><Relationship Id="rId2" Type="http://schemas.openxmlformats.org/officeDocument/2006/relationships/hyperlink" Target="https://technologystudent.com/prddes1/rotate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hnologystudent.com/despro_flsh/mats_plastic1.html" TargetMode="External"/><Relationship Id="rId5" Type="http://schemas.openxmlformats.org/officeDocument/2006/relationships/image" Target="../media/image43.jpg"/><Relationship Id="rId4" Type="http://schemas.openxmlformats.org/officeDocument/2006/relationships/hyperlink" Target="https://www.facebook.com/groups/254963448192823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hnologystudent.com/prddes1/closeloop2.html" TargetMode="External"/><Relationship Id="rId5" Type="http://schemas.openxmlformats.org/officeDocument/2006/relationships/hyperlink" Target="https://technologystudent.com/prddes1/closeloop1.html" TargetMode="External"/><Relationship Id="rId4" Type="http://schemas.openxmlformats.org/officeDocument/2006/relationships/image" Target="../media/image4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2BBA-FEF4-412F-BD45-26F616C2C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1661993"/>
          </a:xfrm>
        </p:spPr>
        <p:txBody>
          <a:bodyPr/>
          <a:lstStyle/>
          <a:p>
            <a:pPr algn="ctr"/>
            <a:r>
              <a:rPr lang="en-GB" sz="3600" dirty="0"/>
              <a:t>SECTION ONE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GOOD or BAD IDEAS?</a:t>
            </a:r>
          </a:p>
        </p:txBody>
      </p:sp>
    </p:spTree>
    <p:extLst>
      <p:ext uri="{BB962C8B-B14F-4D97-AF65-F5344CB8AC3E}">
        <p14:creationId xmlns:p14="http://schemas.microsoft.com/office/powerpoint/2010/main" val="311333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2880" y="351588"/>
            <a:ext cx="3869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GOOD or </a:t>
            </a:r>
            <a:r>
              <a:rPr spc="-5" dirty="0"/>
              <a:t>BAD</a:t>
            </a:r>
            <a:r>
              <a:rPr spc="-45" dirty="0"/>
              <a:t> </a:t>
            </a:r>
            <a:r>
              <a:rPr spc="-5" dirty="0"/>
              <a:t>PRODUCT?</a:t>
            </a:r>
          </a:p>
        </p:txBody>
      </p:sp>
      <p:sp>
        <p:nvSpPr>
          <p:cNvPr id="3" name="object 3"/>
          <p:cNvSpPr/>
          <p:nvPr/>
        </p:nvSpPr>
        <p:spPr>
          <a:xfrm>
            <a:off x="1775580" y="696797"/>
            <a:ext cx="3844290" cy="13970"/>
          </a:xfrm>
          <a:custGeom>
            <a:avLst/>
            <a:gdLst/>
            <a:ahLst/>
            <a:cxnLst/>
            <a:rect l="l" t="t" r="r" b="b"/>
            <a:pathLst>
              <a:path w="3844290" h="13970">
                <a:moveTo>
                  <a:pt x="3843752" y="0"/>
                </a:moveTo>
                <a:lnTo>
                  <a:pt x="0" y="0"/>
                </a:lnTo>
                <a:lnTo>
                  <a:pt x="0" y="13853"/>
                </a:lnTo>
                <a:lnTo>
                  <a:pt x="3843752" y="13853"/>
                </a:lnTo>
                <a:lnTo>
                  <a:pt x="384375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0425" y="345750"/>
            <a:ext cx="6819900" cy="7562850"/>
          </a:xfrm>
          <a:custGeom>
            <a:avLst/>
            <a:gdLst/>
            <a:ahLst/>
            <a:cxnLst/>
            <a:rect l="l" t="t" r="r" b="b"/>
            <a:pathLst>
              <a:path w="6819900" h="7562850">
                <a:moveTo>
                  <a:pt x="0" y="0"/>
                </a:moveTo>
                <a:lnTo>
                  <a:pt x="6819901" y="0"/>
                </a:lnTo>
                <a:lnTo>
                  <a:pt x="6819901" y="7562851"/>
                </a:lnTo>
                <a:lnTo>
                  <a:pt x="0" y="756285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6317" y="4434806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GOOD: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467" y="6349332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BAD: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32469" y="4828504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3306" y="5357141"/>
            <a:ext cx="6486525" cy="528955"/>
          </a:xfrm>
          <a:custGeom>
            <a:avLst/>
            <a:gdLst/>
            <a:ahLst/>
            <a:cxnLst/>
            <a:rect l="l" t="t" r="r" b="b"/>
            <a:pathLst>
              <a:path w="6486525" h="528954">
                <a:moveTo>
                  <a:pt x="0" y="0"/>
                </a:moveTo>
                <a:lnTo>
                  <a:pt x="6486516" y="0"/>
                </a:lnTo>
              </a:path>
              <a:path w="6486525" h="528954">
                <a:moveTo>
                  <a:pt x="0" y="528638"/>
                </a:moveTo>
                <a:lnTo>
                  <a:pt x="6486516" y="528638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2469" y="6708102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306" y="7236741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306" y="7765380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51275" y="725975"/>
            <a:ext cx="3660140" cy="2000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273685">
              <a:lnSpc>
                <a:spcPts val="1420"/>
              </a:lnSpc>
              <a:spcBef>
                <a:spcPts val="160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World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Association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Technology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027" y="459269"/>
            <a:ext cx="364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151616"/>
                </a:solidFill>
                <a:latin typeface="Arial"/>
                <a:cs typeface="Arial"/>
              </a:rPr>
              <a:t>9</a:t>
            </a:r>
            <a:endParaRPr sz="4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6824" y="466869"/>
            <a:ext cx="796925" cy="796925"/>
          </a:xfrm>
          <a:custGeom>
            <a:avLst/>
            <a:gdLst/>
            <a:ahLst/>
            <a:cxnLst/>
            <a:rect l="l" t="t" r="r" b="b"/>
            <a:pathLst>
              <a:path w="796925" h="796925">
                <a:moveTo>
                  <a:pt x="398462" y="0"/>
                </a:moveTo>
                <a:lnTo>
                  <a:pt x="444930" y="2680"/>
                </a:lnTo>
                <a:lnTo>
                  <a:pt x="489824" y="10523"/>
                </a:lnTo>
                <a:lnTo>
                  <a:pt x="532845" y="23230"/>
                </a:lnTo>
                <a:lnTo>
                  <a:pt x="573694" y="40500"/>
                </a:lnTo>
                <a:lnTo>
                  <a:pt x="612071" y="62036"/>
                </a:lnTo>
                <a:lnTo>
                  <a:pt x="647678" y="87539"/>
                </a:lnTo>
                <a:lnTo>
                  <a:pt x="680216" y="116708"/>
                </a:lnTo>
                <a:lnTo>
                  <a:pt x="709385" y="149246"/>
                </a:lnTo>
                <a:lnTo>
                  <a:pt x="734888" y="184853"/>
                </a:lnTo>
                <a:lnTo>
                  <a:pt x="756424" y="223230"/>
                </a:lnTo>
                <a:lnTo>
                  <a:pt x="773694" y="264079"/>
                </a:lnTo>
                <a:lnTo>
                  <a:pt x="786401" y="307100"/>
                </a:lnTo>
                <a:lnTo>
                  <a:pt x="794244" y="351994"/>
                </a:lnTo>
                <a:lnTo>
                  <a:pt x="796925" y="398462"/>
                </a:lnTo>
                <a:lnTo>
                  <a:pt x="794244" y="444930"/>
                </a:lnTo>
                <a:lnTo>
                  <a:pt x="786401" y="489824"/>
                </a:lnTo>
                <a:lnTo>
                  <a:pt x="773694" y="532845"/>
                </a:lnTo>
                <a:lnTo>
                  <a:pt x="756424" y="573694"/>
                </a:lnTo>
                <a:lnTo>
                  <a:pt x="734888" y="612071"/>
                </a:lnTo>
                <a:lnTo>
                  <a:pt x="709385" y="647678"/>
                </a:lnTo>
                <a:lnTo>
                  <a:pt x="680216" y="680216"/>
                </a:lnTo>
                <a:lnTo>
                  <a:pt x="647678" y="709385"/>
                </a:lnTo>
                <a:lnTo>
                  <a:pt x="612071" y="734888"/>
                </a:lnTo>
                <a:lnTo>
                  <a:pt x="573694" y="756424"/>
                </a:lnTo>
                <a:lnTo>
                  <a:pt x="532845" y="773694"/>
                </a:lnTo>
                <a:lnTo>
                  <a:pt x="489824" y="786401"/>
                </a:lnTo>
                <a:lnTo>
                  <a:pt x="444930" y="794244"/>
                </a:lnTo>
                <a:lnTo>
                  <a:pt x="398462" y="796925"/>
                </a:lnTo>
                <a:lnTo>
                  <a:pt x="351994" y="794244"/>
                </a:lnTo>
                <a:lnTo>
                  <a:pt x="307100" y="786401"/>
                </a:lnTo>
                <a:lnTo>
                  <a:pt x="264079" y="773694"/>
                </a:lnTo>
                <a:lnTo>
                  <a:pt x="223230" y="756424"/>
                </a:lnTo>
                <a:lnTo>
                  <a:pt x="184853" y="734888"/>
                </a:lnTo>
                <a:lnTo>
                  <a:pt x="149246" y="709385"/>
                </a:lnTo>
                <a:lnTo>
                  <a:pt x="116708" y="680216"/>
                </a:lnTo>
                <a:lnTo>
                  <a:pt x="87539" y="647678"/>
                </a:lnTo>
                <a:lnTo>
                  <a:pt x="62036" y="612071"/>
                </a:lnTo>
                <a:lnTo>
                  <a:pt x="40500" y="573694"/>
                </a:lnTo>
                <a:lnTo>
                  <a:pt x="23230" y="532845"/>
                </a:lnTo>
                <a:lnTo>
                  <a:pt x="10523" y="489824"/>
                </a:lnTo>
                <a:lnTo>
                  <a:pt x="2680" y="444930"/>
                </a:lnTo>
                <a:lnTo>
                  <a:pt x="0" y="398462"/>
                </a:lnTo>
                <a:lnTo>
                  <a:pt x="2680" y="351994"/>
                </a:lnTo>
                <a:lnTo>
                  <a:pt x="10523" y="307100"/>
                </a:lnTo>
                <a:lnTo>
                  <a:pt x="23230" y="264079"/>
                </a:lnTo>
                <a:lnTo>
                  <a:pt x="40500" y="223230"/>
                </a:lnTo>
                <a:lnTo>
                  <a:pt x="62036" y="184853"/>
                </a:lnTo>
                <a:lnTo>
                  <a:pt x="87539" y="149246"/>
                </a:lnTo>
                <a:lnTo>
                  <a:pt x="116708" y="116708"/>
                </a:lnTo>
                <a:lnTo>
                  <a:pt x="149246" y="87539"/>
                </a:lnTo>
                <a:lnTo>
                  <a:pt x="184853" y="62036"/>
                </a:lnTo>
                <a:lnTo>
                  <a:pt x="223230" y="40500"/>
                </a:lnTo>
                <a:lnTo>
                  <a:pt x="264079" y="23230"/>
                </a:lnTo>
                <a:lnTo>
                  <a:pt x="307100" y="10523"/>
                </a:lnTo>
                <a:lnTo>
                  <a:pt x="351994" y="2680"/>
                </a:lnTo>
                <a:lnTo>
                  <a:pt x="398462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678360" y="1200672"/>
            <a:ext cx="4034790" cy="3014980"/>
            <a:chOff x="1678360" y="1200672"/>
            <a:chExt cx="4034790" cy="3014980"/>
          </a:xfrm>
        </p:grpSpPr>
        <p:sp>
          <p:nvSpPr>
            <p:cNvPr id="16" name="object 16"/>
            <p:cNvSpPr/>
            <p:nvPr/>
          </p:nvSpPr>
          <p:spPr>
            <a:xfrm>
              <a:off x="1681959" y="1204272"/>
              <a:ext cx="4027521" cy="30072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81959" y="1204272"/>
              <a:ext cx="4027804" cy="3007360"/>
            </a:xfrm>
            <a:custGeom>
              <a:avLst/>
              <a:gdLst/>
              <a:ahLst/>
              <a:cxnLst/>
              <a:rect l="l" t="t" r="r" b="b"/>
              <a:pathLst>
                <a:path w="4027804" h="3007360">
                  <a:moveTo>
                    <a:pt x="0" y="0"/>
                  </a:moveTo>
                  <a:lnTo>
                    <a:pt x="4027520" y="0"/>
                  </a:lnTo>
                  <a:lnTo>
                    <a:pt x="4027520" y="3007216"/>
                  </a:lnTo>
                  <a:lnTo>
                    <a:pt x="0" y="3007216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GOOD or </a:t>
            </a:r>
            <a:r>
              <a:rPr spc="-5" dirty="0"/>
              <a:t>BAD</a:t>
            </a:r>
            <a:r>
              <a:rPr spc="-85" dirty="0"/>
              <a:t> </a:t>
            </a:r>
            <a:r>
              <a:rPr dirty="0"/>
              <a:t>PRODUCT?</a:t>
            </a:r>
          </a:p>
        </p:txBody>
      </p:sp>
      <p:sp>
        <p:nvSpPr>
          <p:cNvPr id="3" name="object 3"/>
          <p:cNvSpPr/>
          <p:nvPr/>
        </p:nvSpPr>
        <p:spPr>
          <a:xfrm>
            <a:off x="1861981" y="696797"/>
            <a:ext cx="3844290" cy="13970"/>
          </a:xfrm>
          <a:custGeom>
            <a:avLst/>
            <a:gdLst/>
            <a:ahLst/>
            <a:cxnLst/>
            <a:rect l="l" t="t" r="r" b="b"/>
            <a:pathLst>
              <a:path w="3844290" h="13970">
                <a:moveTo>
                  <a:pt x="3843752" y="0"/>
                </a:moveTo>
                <a:lnTo>
                  <a:pt x="0" y="0"/>
                </a:lnTo>
                <a:lnTo>
                  <a:pt x="0" y="13853"/>
                </a:lnTo>
                <a:lnTo>
                  <a:pt x="3843752" y="13853"/>
                </a:lnTo>
                <a:lnTo>
                  <a:pt x="384375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0425" y="345750"/>
            <a:ext cx="6819900" cy="7562850"/>
          </a:xfrm>
          <a:custGeom>
            <a:avLst/>
            <a:gdLst/>
            <a:ahLst/>
            <a:cxnLst/>
            <a:rect l="l" t="t" r="r" b="b"/>
            <a:pathLst>
              <a:path w="6819900" h="7562850">
                <a:moveTo>
                  <a:pt x="0" y="0"/>
                </a:moveTo>
                <a:lnTo>
                  <a:pt x="6819901" y="0"/>
                </a:lnTo>
                <a:lnTo>
                  <a:pt x="6819901" y="7562851"/>
                </a:lnTo>
                <a:lnTo>
                  <a:pt x="0" y="756285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6317" y="4434806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GOOD: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467" y="6349332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BAD: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32469" y="4828504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2469" y="6708102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3306" y="7236741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306" y="7765380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306" y="1190246"/>
            <a:ext cx="6486525" cy="4695825"/>
          </a:xfrm>
          <a:custGeom>
            <a:avLst/>
            <a:gdLst/>
            <a:ahLst/>
            <a:cxnLst/>
            <a:rect l="l" t="t" r="r" b="b"/>
            <a:pathLst>
              <a:path w="6486525" h="4695825">
                <a:moveTo>
                  <a:pt x="0" y="4166895"/>
                </a:moveTo>
                <a:lnTo>
                  <a:pt x="6486516" y="4166895"/>
                </a:lnTo>
              </a:path>
              <a:path w="6486525" h="4695825">
                <a:moveTo>
                  <a:pt x="0" y="4695534"/>
                </a:moveTo>
                <a:lnTo>
                  <a:pt x="6486516" y="4695534"/>
                </a:lnTo>
              </a:path>
              <a:path w="6486525" h="4695825">
                <a:moveTo>
                  <a:pt x="1121468" y="0"/>
                </a:moveTo>
                <a:lnTo>
                  <a:pt x="5407714" y="0"/>
                </a:lnTo>
                <a:lnTo>
                  <a:pt x="5407714" y="2962275"/>
                </a:lnTo>
                <a:lnTo>
                  <a:pt x="1121468" y="2962275"/>
                </a:lnTo>
                <a:lnTo>
                  <a:pt x="1121468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37675" y="725975"/>
            <a:ext cx="3660140" cy="2000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273685">
              <a:lnSpc>
                <a:spcPts val="1420"/>
              </a:lnSpc>
              <a:spcBef>
                <a:spcPts val="160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World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Association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Technology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7147" y="459269"/>
            <a:ext cx="7035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151616"/>
                </a:solidFill>
                <a:latin typeface="Arial"/>
                <a:cs typeface="Arial"/>
              </a:rPr>
              <a:t>10</a:t>
            </a:r>
            <a:endParaRPr sz="4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6824" y="466869"/>
            <a:ext cx="796925" cy="796925"/>
          </a:xfrm>
          <a:custGeom>
            <a:avLst/>
            <a:gdLst/>
            <a:ahLst/>
            <a:cxnLst/>
            <a:rect l="l" t="t" r="r" b="b"/>
            <a:pathLst>
              <a:path w="796925" h="796925">
                <a:moveTo>
                  <a:pt x="398462" y="0"/>
                </a:moveTo>
                <a:lnTo>
                  <a:pt x="444930" y="2680"/>
                </a:lnTo>
                <a:lnTo>
                  <a:pt x="489824" y="10523"/>
                </a:lnTo>
                <a:lnTo>
                  <a:pt x="532845" y="23230"/>
                </a:lnTo>
                <a:lnTo>
                  <a:pt x="573694" y="40500"/>
                </a:lnTo>
                <a:lnTo>
                  <a:pt x="612071" y="62036"/>
                </a:lnTo>
                <a:lnTo>
                  <a:pt x="647678" y="87539"/>
                </a:lnTo>
                <a:lnTo>
                  <a:pt x="680216" y="116708"/>
                </a:lnTo>
                <a:lnTo>
                  <a:pt x="709385" y="149246"/>
                </a:lnTo>
                <a:lnTo>
                  <a:pt x="734888" y="184853"/>
                </a:lnTo>
                <a:lnTo>
                  <a:pt x="756424" y="223230"/>
                </a:lnTo>
                <a:lnTo>
                  <a:pt x="773694" y="264079"/>
                </a:lnTo>
                <a:lnTo>
                  <a:pt x="786401" y="307100"/>
                </a:lnTo>
                <a:lnTo>
                  <a:pt x="794244" y="351994"/>
                </a:lnTo>
                <a:lnTo>
                  <a:pt x="796925" y="398462"/>
                </a:lnTo>
                <a:lnTo>
                  <a:pt x="794244" y="444930"/>
                </a:lnTo>
                <a:lnTo>
                  <a:pt x="786401" y="489824"/>
                </a:lnTo>
                <a:lnTo>
                  <a:pt x="773694" y="532845"/>
                </a:lnTo>
                <a:lnTo>
                  <a:pt x="756424" y="573694"/>
                </a:lnTo>
                <a:lnTo>
                  <a:pt x="734888" y="612071"/>
                </a:lnTo>
                <a:lnTo>
                  <a:pt x="709385" y="647678"/>
                </a:lnTo>
                <a:lnTo>
                  <a:pt x="680216" y="680216"/>
                </a:lnTo>
                <a:lnTo>
                  <a:pt x="647678" y="709385"/>
                </a:lnTo>
                <a:lnTo>
                  <a:pt x="612071" y="734888"/>
                </a:lnTo>
                <a:lnTo>
                  <a:pt x="573694" y="756424"/>
                </a:lnTo>
                <a:lnTo>
                  <a:pt x="532845" y="773694"/>
                </a:lnTo>
                <a:lnTo>
                  <a:pt x="489824" y="786401"/>
                </a:lnTo>
                <a:lnTo>
                  <a:pt x="444930" y="794244"/>
                </a:lnTo>
                <a:lnTo>
                  <a:pt x="398462" y="796925"/>
                </a:lnTo>
                <a:lnTo>
                  <a:pt x="351994" y="794244"/>
                </a:lnTo>
                <a:lnTo>
                  <a:pt x="307100" y="786401"/>
                </a:lnTo>
                <a:lnTo>
                  <a:pt x="264079" y="773694"/>
                </a:lnTo>
                <a:lnTo>
                  <a:pt x="223230" y="756424"/>
                </a:lnTo>
                <a:lnTo>
                  <a:pt x="184853" y="734888"/>
                </a:lnTo>
                <a:lnTo>
                  <a:pt x="149246" y="709385"/>
                </a:lnTo>
                <a:lnTo>
                  <a:pt x="116708" y="680216"/>
                </a:lnTo>
                <a:lnTo>
                  <a:pt x="87539" y="647678"/>
                </a:lnTo>
                <a:lnTo>
                  <a:pt x="62036" y="612071"/>
                </a:lnTo>
                <a:lnTo>
                  <a:pt x="40500" y="573694"/>
                </a:lnTo>
                <a:lnTo>
                  <a:pt x="23230" y="532845"/>
                </a:lnTo>
                <a:lnTo>
                  <a:pt x="10523" y="489824"/>
                </a:lnTo>
                <a:lnTo>
                  <a:pt x="2680" y="444930"/>
                </a:lnTo>
                <a:lnTo>
                  <a:pt x="0" y="398462"/>
                </a:lnTo>
                <a:lnTo>
                  <a:pt x="2680" y="351994"/>
                </a:lnTo>
                <a:lnTo>
                  <a:pt x="10523" y="307100"/>
                </a:lnTo>
                <a:lnTo>
                  <a:pt x="23230" y="264079"/>
                </a:lnTo>
                <a:lnTo>
                  <a:pt x="40500" y="223230"/>
                </a:lnTo>
                <a:lnTo>
                  <a:pt x="62036" y="184853"/>
                </a:lnTo>
                <a:lnTo>
                  <a:pt x="87539" y="149246"/>
                </a:lnTo>
                <a:lnTo>
                  <a:pt x="116708" y="116708"/>
                </a:lnTo>
                <a:lnTo>
                  <a:pt x="149246" y="87539"/>
                </a:lnTo>
                <a:lnTo>
                  <a:pt x="184853" y="62036"/>
                </a:lnTo>
                <a:lnTo>
                  <a:pt x="223230" y="40500"/>
                </a:lnTo>
                <a:lnTo>
                  <a:pt x="264079" y="23230"/>
                </a:lnTo>
                <a:lnTo>
                  <a:pt x="307100" y="10523"/>
                </a:lnTo>
                <a:lnTo>
                  <a:pt x="351994" y="2680"/>
                </a:lnTo>
                <a:lnTo>
                  <a:pt x="398462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34774" y="1190246"/>
            <a:ext cx="4286246" cy="2962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2881" y="351588"/>
            <a:ext cx="3869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GOOD or </a:t>
            </a:r>
            <a:r>
              <a:rPr spc="-5" dirty="0"/>
              <a:t>BAD</a:t>
            </a:r>
            <a:r>
              <a:rPr spc="-45" dirty="0"/>
              <a:t> </a:t>
            </a:r>
            <a:r>
              <a:rPr spc="-5" dirty="0"/>
              <a:t>PRODUCT?</a:t>
            </a:r>
          </a:p>
        </p:txBody>
      </p:sp>
      <p:sp>
        <p:nvSpPr>
          <p:cNvPr id="3" name="object 3"/>
          <p:cNvSpPr/>
          <p:nvPr/>
        </p:nvSpPr>
        <p:spPr>
          <a:xfrm>
            <a:off x="1865581" y="696797"/>
            <a:ext cx="3844290" cy="13970"/>
          </a:xfrm>
          <a:custGeom>
            <a:avLst/>
            <a:gdLst/>
            <a:ahLst/>
            <a:cxnLst/>
            <a:rect l="l" t="t" r="r" b="b"/>
            <a:pathLst>
              <a:path w="3844290" h="13970">
                <a:moveTo>
                  <a:pt x="3843751" y="0"/>
                </a:moveTo>
                <a:lnTo>
                  <a:pt x="0" y="0"/>
                </a:lnTo>
                <a:lnTo>
                  <a:pt x="0" y="13853"/>
                </a:lnTo>
                <a:lnTo>
                  <a:pt x="3843751" y="13853"/>
                </a:lnTo>
                <a:lnTo>
                  <a:pt x="3843751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0425" y="345750"/>
            <a:ext cx="6819900" cy="7562850"/>
          </a:xfrm>
          <a:custGeom>
            <a:avLst/>
            <a:gdLst/>
            <a:ahLst/>
            <a:cxnLst/>
            <a:rect l="l" t="t" r="r" b="b"/>
            <a:pathLst>
              <a:path w="6819900" h="7562850">
                <a:moveTo>
                  <a:pt x="0" y="0"/>
                </a:moveTo>
                <a:lnTo>
                  <a:pt x="6819901" y="0"/>
                </a:lnTo>
                <a:lnTo>
                  <a:pt x="6819901" y="7562851"/>
                </a:lnTo>
                <a:lnTo>
                  <a:pt x="0" y="756285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6317" y="4434806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GOOD: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467" y="6349332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BAD: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32469" y="4828504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2469" y="6708102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3306" y="7236741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306" y="7765380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306" y="1211025"/>
            <a:ext cx="6486525" cy="4674870"/>
          </a:xfrm>
          <a:custGeom>
            <a:avLst/>
            <a:gdLst/>
            <a:ahLst/>
            <a:cxnLst/>
            <a:rect l="l" t="t" r="r" b="b"/>
            <a:pathLst>
              <a:path w="6486525" h="4674870">
                <a:moveTo>
                  <a:pt x="0" y="4146115"/>
                </a:moveTo>
                <a:lnTo>
                  <a:pt x="6486516" y="4146115"/>
                </a:lnTo>
              </a:path>
              <a:path w="6486525" h="4674870">
                <a:moveTo>
                  <a:pt x="0" y="4674754"/>
                </a:moveTo>
                <a:lnTo>
                  <a:pt x="6486516" y="4674754"/>
                </a:lnTo>
              </a:path>
              <a:path w="6486525" h="4674870">
                <a:moveTo>
                  <a:pt x="1048359" y="0"/>
                </a:moveTo>
                <a:lnTo>
                  <a:pt x="5531460" y="0"/>
                </a:lnTo>
                <a:lnTo>
                  <a:pt x="5531460" y="3024672"/>
                </a:lnTo>
                <a:lnTo>
                  <a:pt x="1048359" y="3024672"/>
                </a:lnTo>
                <a:lnTo>
                  <a:pt x="1048359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41274" y="725975"/>
            <a:ext cx="3660140" cy="2000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273685">
              <a:lnSpc>
                <a:spcPts val="1420"/>
              </a:lnSpc>
              <a:spcBef>
                <a:spcPts val="160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World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Association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Technology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7147" y="459269"/>
            <a:ext cx="86402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lang="en-GB" sz="4800" spc="-5" dirty="0">
                <a:solidFill>
                  <a:srgbClr val="151616"/>
                </a:solidFill>
                <a:latin typeface="Arial"/>
                <a:cs typeface="Arial"/>
              </a:rPr>
              <a:t>1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6824" y="466869"/>
            <a:ext cx="796925" cy="796925"/>
          </a:xfrm>
          <a:custGeom>
            <a:avLst/>
            <a:gdLst/>
            <a:ahLst/>
            <a:cxnLst/>
            <a:rect l="l" t="t" r="r" b="b"/>
            <a:pathLst>
              <a:path w="796925" h="796925">
                <a:moveTo>
                  <a:pt x="398462" y="0"/>
                </a:moveTo>
                <a:lnTo>
                  <a:pt x="444930" y="2680"/>
                </a:lnTo>
                <a:lnTo>
                  <a:pt x="489824" y="10523"/>
                </a:lnTo>
                <a:lnTo>
                  <a:pt x="532845" y="23230"/>
                </a:lnTo>
                <a:lnTo>
                  <a:pt x="573694" y="40500"/>
                </a:lnTo>
                <a:lnTo>
                  <a:pt x="612071" y="62036"/>
                </a:lnTo>
                <a:lnTo>
                  <a:pt x="647678" y="87539"/>
                </a:lnTo>
                <a:lnTo>
                  <a:pt x="680216" y="116708"/>
                </a:lnTo>
                <a:lnTo>
                  <a:pt x="709385" y="149246"/>
                </a:lnTo>
                <a:lnTo>
                  <a:pt x="734888" y="184853"/>
                </a:lnTo>
                <a:lnTo>
                  <a:pt x="756424" y="223230"/>
                </a:lnTo>
                <a:lnTo>
                  <a:pt x="773694" y="264079"/>
                </a:lnTo>
                <a:lnTo>
                  <a:pt x="786401" y="307100"/>
                </a:lnTo>
                <a:lnTo>
                  <a:pt x="794244" y="351994"/>
                </a:lnTo>
                <a:lnTo>
                  <a:pt x="796925" y="398462"/>
                </a:lnTo>
                <a:lnTo>
                  <a:pt x="794244" y="444930"/>
                </a:lnTo>
                <a:lnTo>
                  <a:pt x="786401" y="489824"/>
                </a:lnTo>
                <a:lnTo>
                  <a:pt x="773694" y="532845"/>
                </a:lnTo>
                <a:lnTo>
                  <a:pt x="756424" y="573694"/>
                </a:lnTo>
                <a:lnTo>
                  <a:pt x="734888" y="612071"/>
                </a:lnTo>
                <a:lnTo>
                  <a:pt x="709385" y="647678"/>
                </a:lnTo>
                <a:lnTo>
                  <a:pt x="680216" y="680216"/>
                </a:lnTo>
                <a:lnTo>
                  <a:pt x="647678" y="709385"/>
                </a:lnTo>
                <a:lnTo>
                  <a:pt x="612071" y="734888"/>
                </a:lnTo>
                <a:lnTo>
                  <a:pt x="573694" y="756424"/>
                </a:lnTo>
                <a:lnTo>
                  <a:pt x="532845" y="773694"/>
                </a:lnTo>
                <a:lnTo>
                  <a:pt x="489824" y="786401"/>
                </a:lnTo>
                <a:lnTo>
                  <a:pt x="444930" y="794244"/>
                </a:lnTo>
                <a:lnTo>
                  <a:pt x="398462" y="796925"/>
                </a:lnTo>
                <a:lnTo>
                  <a:pt x="351994" y="794244"/>
                </a:lnTo>
                <a:lnTo>
                  <a:pt x="307100" y="786401"/>
                </a:lnTo>
                <a:lnTo>
                  <a:pt x="264079" y="773694"/>
                </a:lnTo>
                <a:lnTo>
                  <a:pt x="223230" y="756424"/>
                </a:lnTo>
                <a:lnTo>
                  <a:pt x="184853" y="734888"/>
                </a:lnTo>
                <a:lnTo>
                  <a:pt x="149246" y="709385"/>
                </a:lnTo>
                <a:lnTo>
                  <a:pt x="116708" y="680216"/>
                </a:lnTo>
                <a:lnTo>
                  <a:pt x="87539" y="647678"/>
                </a:lnTo>
                <a:lnTo>
                  <a:pt x="62036" y="612071"/>
                </a:lnTo>
                <a:lnTo>
                  <a:pt x="40500" y="573694"/>
                </a:lnTo>
                <a:lnTo>
                  <a:pt x="23230" y="532845"/>
                </a:lnTo>
                <a:lnTo>
                  <a:pt x="10523" y="489824"/>
                </a:lnTo>
                <a:lnTo>
                  <a:pt x="2680" y="444930"/>
                </a:lnTo>
                <a:lnTo>
                  <a:pt x="0" y="398462"/>
                </a:lnTo>
                <a:lnTo>
                  <a:pt x="2680" y="351994"/>
                </a:lnTo>
                <a:lnTo>
                  <a:pt x="10523" y="307100"/>
                </a:lnTo>
                <a:lnTo>
                  <a:pt x="23230" y="264079"/>
                </a:lnTo>
                <a:lnTo>
                  <a:pt x="40500" y="223230"/>
                </a:lnTo>
                <a:lnTo>
                  <a:pt x="62036" y="184853"/>
                </a:lnTo>
                <a:lnTo>
                  <a:pt x="87539" y="149246"/>
                </a:lnTo>
                <a:lnTo>
                  <a:pt x="116708" y="116708"/>
                </a:lnTo>
                <a:lnTo>
                  <a:pt x="149246" y="87539"/>
                </a:lnTo>
                <a:lnTo>
                  <a:pt x="184853" y="62036"/>
                </a:lnTo>
                <a:lnTo>
                  <a:pt x="223230" y="40500"/>
                </a:lnTo>
                <a:lnTo>
                  <a:pt x="264079" y="23230"/>
                </a:lnTo>
                <a:lnTo>
                  <a:pt x="307100" y="10523"/>
                </a:lnTo>
                <a:lnTo>
                  <a:pt x="351994" y="2680"/>
                </a:lnTo>
                <a:lnTo>
                  <a:pt x="398462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61665" y="1211025"/>
            <a:ext cx="4483101" cy="3024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6480" y="351588"/>
            <a:ext cx="3869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GOOD or </a:t>
            </a:r>
            <a:r>
              <a:rPr spc="-5" dirty="0"/>
              <a:t>BAD</a:t>
            </a:r>
            <a:r>
              <a:rPr spc="-85" dirty="0"/>
              <a:t> </a:t>
            </a:r>
            <a:r>
              <a:rPr dirty="0"/>
              <a:t>PRODUCT?</a:t>
            </a:r>
          </a:p>
        </p:txBody>
      </p:sp>
      <p:sp>
        <p:nvSpPr>
          <p:cNvPr id="3" name="object 3"/>
          <p:cNvSpPr/>
          <p:nvPr/>
        </p:nvSpPr>
        <p:spPr>
          <a:xfrm>
            <a:off x="1869180" y="696797"/>
            <a:ext cx="3844290" cy="13970"/>
          </a:xfrm>
          <a:custGeom>
            <a:avLst/>
            <a:gdLst/>
            <a:ahLst/>
            <a:cxnLst/>
            <a:rect l="l" t="t" r="r" b="b"/>
            <a:pathLst>
              <a:path w="3844290" h="13970">
                <a:moveTo>
                  <a:pt x="3843752" y="0"/>
                </a:moveTo>
                <a:lnTo>
                  <a:pt x="0" y="0"/>
                </a:lnTo>
                <a:lnTo>
                  <a:pt x="0" y="13853"/>
                </a:lnTo>
                <a:lnTo>
                  <a:pt x="3843752" y="13853"/>
                </a:lnTo>
                <a:lnTo>
                  <a:pt x="384375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0425" y="345750"/>
            <a:ext cx="6819900" cy="7562850"/>
          </a:xfrm>
          <a:custGeom>
            <a:avLst/>
            <a:gdLst/>
            <a:ahLst/>
            <a:cxnLst/>
            <a:rect l="l" t="t" r="r" b="b"/>
            <a:pathLst>
              <a:path w="6819900" h="7562850">
                <a:moveTo>
                  <a:pt x="0" y="0"/>
                </a:moveTo>
                <a:lnTo>
                  <a:pt x="6819901" y="0"/>
                </a:lnTo>
                <a:lnTo>
                  <a:pt x="6819901" y="7562851"/>
                </a:lnTo>
                <a:lnTo>
                  <a:pt x="0" y="756285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6317" y="4434806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GOOD: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467" y="6349332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BAD: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32469" y="4828504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2469" y="6708102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3306" y="7236741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306" y="7765380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306" y="1226631"/>
            <a:ext cx="6486525" cy="4659630"/>
          </a:xfrm>
          <a:custGeom>
            <a:avLst/>
            <a:gdLst/>
            <a:ahLst/>
            <a:cxnLst/>
            <a:rect l="l" t="t" r="r" b="b"/>
            <a:pathLst>
              <a:path w="6486525" h="4659630">
                <a:moveTo>
                  <a:pt x="0" y="4130509"/>
                </a:moveTo>
                <a:lnTo>
                  <a:pt x="6486516" y="4130509"/>
                </a:lnTo>
              </a:path>
              <a:path w="6486525" h="4659630">
                <a:moveTo>
                  <a:pt x="0" y="4659148"/>
                </a:moveTo>
                <a:lnTo>
                  <a:pt x="6486516" y="4659148"/>
                </a:lnTo>
              </a:path>
              <a:path w="6486525" h="4659630">
                <a:moveTo>
                  <a:pt x="1196211" y="0"/>
                </a:moveTo>
                <a:lnTo>
                  <a:pt x="5369292" y="0"/>
                </a:lnTo>
                <a:lnTo>
                  <a:pt x="5369292" y="2934392"/>
                </a:lnTo>
                <a:lnTo>
                  <a:pt x="1196211" y="2934392"/>
                </a:lnTo>
                <a:lnTo>
                  <a:pt x="1196211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44875" y="725975"/>
            <a:ext cx="3660140" cy="2000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273685">
              <a:lnSpc>
                <a:spcPts val="1420"/>
              </a:lnSpc>
              <a:spcBef>
                <a:spcPts val="160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World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Association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Technology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7147" y="459269"/>
            <a:ext cx="7035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151616"/>
                </a:solidFill>
                <a:latin typeface="Arial"/>
                <a:cs typeface="Arial"/>
              </a:rPr>
              <a:t>12</a:t>
            </a:r>
            <a:endParaRPr sz="4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6824" y="466869"/>
            <a:ext cx="796925" cy="796925"/>
          </a:xfrm>
          <a:custGeom>
            <a:avLst/>
            <a:gdLst/>
            <a:ahLst/>
            <a:cxnLst/>
            <a:rect l="l" t="t" r="r" b="b"/>
            <a:pathLst>
              <a:path w="796925" h="796925">
                <a:moveTo>
                  <a:pt x="398462" y="0"/>
                </a:moveTo>
                <a:lnTo>
                  <a:pt x="444930" y="2680"/>
                </a:lnTo>
                <a:lnTo>
                  <a:pt x="489824" y="10523"/>
                </a:lnTo>
                <a:lnTo>
                  <a:pt x="532845" y="23230"/>
                </a:lnTo>
                <a:lnTo>
                  <a:pt x="573694" y="40500"/>
                </a:lnTo>
                <a:lnTo>
                  <a:pt x="612071" y="62036"/>
                </a:lnTo>
                <a:lnTo>
                  <a:pt x="647678" y="87539"/>
                </a:lnTo>
                <a:lnTo>
                  <a:pt x="680216" y="116708"/>
                </a:lnTo>
                <a:lnTo>
                  <a:pt x="709385" y="149246"/>
                </a:lnTo>
                <a:lnTo>
                  <a:pt x="734888" y="184853"/>
                </a:lnTo>
                <a:lnTo>
                  <a:pt x="756424" y="223230"/>
                </a:lnTo>
                <a:lnTo>
                  <a:pt x="773694" y="264079"/>
                </a:lnTo>
                <a:lnTo>
                  <a:pt x="786401" y="307100"/>
                </a:lnTo>
                <a:lnTo>
                  <a:pt x="794244" y="351994"/>
                </a:lnTo>
                <a:lnTo>
                  <a:pt x="796925" y="398462"/>
                </a:lnTo>
                <a:lnTo>
                  <a:pt x="794244" y="444930"/>
                </a:lnTo>
                <a:lnTo>
                  <a:pt x="786401" y="489824"/>
                </a:lnTo>
                <a:lnTo>
                  <a:pt x="773694" y="532845"/>
                </a:lnTo>
                <a:lnTo>
                  <a:pt x="756424" y="573694"/>
                </a:lnTo>
                <a:lnTo>
                  <a:pt x="734888" y="612071"/>
                </a:lnTo>
                <a:lnTo>
                  <a:pt x="709385" y="647678"/>
                </a:lnTo>
                <a:lnTo>
                  <a:pt x="680216" y="680216"/>
                </a:lnTo>
                <a:lnTo>
                  <a:pt x="647678" y="709385"/>
                </a:lnTo>
                <a:lnTo>
                  <a:pt x="612071" y="734888"/>
                </a:lnTo>
                <a:lnTo>
                  <a:pt x="573694" y="756424"/>
                </a:lnTo>
                <a:lnTo>
                  <a:pt x="532845" y="773694"/>
                </a:lnTo>
                <a:lnTo>
                  <a:pt x="489824" y="786401"/>
                </a:lnTo>
                <a:lnTo>
                  <a:pt x="444930" y="794244"/>
                </a:lnTo>
                <a:lnTo>
                  <a:pt x="398462" y="796925"/>
                </a:lnTo>
                <a:lnTo>
                  <a:pt x="351994" y="794244"/>
                </a:lnTo>
                <a:lnTo>
                  <a:pt x="307100" y="786401"/>
                </a:lnTo>
                <a:lnTo>
                  <a:pt x="264079" y="773694"/>
                </a:lnTo>
                <a:lnTo>
                  <a:pt x="223230" y="756424"/>
                </a:lnTo>
                <a:lnTo>
                  <a:pt x="184853" y="734888"/>
                </a:lnTo>
                <a:lnTo>
                  <a:pt x="149246" y="709385"/>
                </a:lnTo>
                <a:lnTo>
                  <a:pt x="116708" y="680216"/>
                </a:lnTo>
                <a:lnTo>
                  <a:pt x="87539" y="647678"/>
                </a:lnTo>
                <a:lnTo>
                  <a:pt x="62036" y="612071"/>
                </a:lnTo>
                <a:lnTo>
                  <a:pt x="40500" y="573694"/>
                </a:lnTo>
                <a:lnTo>
                  <a:pt x="23230" y="532845"/>
                </a:lnTo>
                <a:lnTo>
                  <a:pt x="10523" y="489824"/>
                </a:lnTo>
                <a:lnTo>
                  <a:pt x="2680" y="444930"/>
                </a:lnTo>
                <a:lnTo>
                  <a:pt x="0" y="398462"/>
                </a:lnTo>
                <a:lnTo>
                  <a:pt x="2680" y="351994"/>
                </a:lnTo>
                <a:lnTo>
                  <a:pt x="10523" y="307100"/>
                </a:lnTo>
                <a:lnTo>
                  <a:pt x="23230" y="264079"/>
                </a:lnTo>
                <a:lnTo>
                  <a:pt x="40500" y="223230"/>
                </a:lnTo>
                <a:lnTo>
                  <a:pt x="62036" y="184853"/>
                </a:lnTo>
                <a:lnTo>
                  <a:pt x="87539" y="149246"/>
                </a:lnTo>
                <a:lnTo>
                  <a:pt x="116708" y="116708"/>
                </a:lnTo>
                <a:lnTo>
                  <a:pt x="149246" y="87539"/>
                </a:lnTo>
                <a:lnTo>
                  <a:pt x="184853" y="62036"/>
                </a:lnTo>
                <a:lnTo>
                  <a:pt x="223230" y="40500"/>
                </a:lnTo>
                <a:lnTo>
                  <a:pt x="264079" y="23230"/>
                </a:lnTo>
                <a:lnTo>
                  <a:pt x="307100" y="10523"/>
                </a:lnTo>
                <a:lnTo>
                  <a:pt x="351994" y="2680"/>
                </a:lnTo>
                <a:lnTo>
                  <a:pt x="398462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9517" y="1226631"/>
            <a:ext cx="4173080" cy="2934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6480" y="351588"/>
            <a:ext cx="3869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GOOD or </a:t>
            </a:r>
            <a:r>
              <a:rPr spc="-5" dirty="0"/>
              <a:t>BAD</a:t>
            </a:r>
            <a:r>
              <a:rPr spc="-45" dirty="0"/>
              <a:t> </a:t>
            </a:r>
            <a:r>
              <a:rPr spc="-5" dirty="0"/>
              <a:t>PRODUCT?</a:t>
            </a:r>
          </a:p>
        </p:txBody>
      </p:sp>
      <p:sp>
        <p:nvSpPr>
          <p:cNvPr id="3" name="object 3"/>
          <p:cNvSpPr/>
          <p:nvPr/>
        </p:nvSpPr>
        <p:spPr>
          <a:xfrm>
            <a:off x="1869180" y="696797"/>
            <a:ext cx="3844290" cy="13970"/>
          </a:xfrm>
          <a:custGeom>
            <a:avLst/>
            <a:gdLst/>
            <a:ahLst/>
            <a:cxnLst/>
            <a:rect l="l" t="t" r="r" b="b"/>
            <a:pathLst>
              <a:path w="3844290" h="13970">
                <a:moveTo>
                  <a:pt x="3843752" y="0"/>
                </a:moveTo>
                <a:lnTo>
                  <a:pt x="0" y="0"/>
                </a:lnTo>
                <a:lnTo>
                  <a:pt x="0" y="13853"/>
                </a:lnTo>
                <a:lnTo>
                  <a:pt x="3843752" y="13853"/>
                </a:lnTo>
                <a:lnTo>
                  <a:pt x="384375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0425" y="345750"/>
            <a:ext cx="6819900" cy="7562850"/>
          </a:xfrm>
          <a:custGeom>
            <a:avLst/>
            <a:gdLst/>
            <a:ahLst/>
            <a:cxnLst/>
            <a:rect l="l" t="t" r="r" b="b"/>
            <a:pathLst>
              <a:path w="6819900" h="7562850">
                <a:moveTo>
                  <a:pt x="0" y="0"/>
                </a:moveTo>
                <a:lnTo>
                  <a:pt x="6819901" y="0"/>
                </a:lnTo>
                <a:lnTo>
                  <a:pt x="6819901" y="7562851"/>
                </a:lnTo>
                <a:lnTo>
                  <a:pt x="0" y="756285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6317" y="4434806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GOOD: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467" y="6349332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BAD: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32469" y="4828504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3306" y="5357141"/>
            <a:ext cx="6486525" cy="528955"/>
          </a:xfrm>
          <a:custGeom>
            <a:avLst/>
            <a:gdLst/>
            <a:ahLst/>
            <a:cxnLst/>
            <a:rect l="l" t="t" r="r" b="b"/>
            <a:pathLst>
              <a:path w="6486525" h="528954">
                <a:moveTo>
                  <a:pt x="0" y="0"/>
                </a:moveTo>
                <a:lnTo>
                  <a:pt x="6486516" y="0"/>
                </a:lnTo>
              </a:path>
              <a:path w="6486525" h="528954">
                <a:moveTo>
                  <a:pt x="0" y="528638"/>
                </a:moveTo>
                <a:lnTo>
                  <a:pt x="6486516" y="528638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2469" y="6708102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306" y="7236741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306" y="7765380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44875" y="725975"/>
            <a:ext cx="3660140" cy="2000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273685">
              <a:lnSpc>
                <a:spcPts val="1420"/>
              </a:lnSpc>
              <a:spcBef>
                <a:spcPts val="160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World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Association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Technology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7147" y="459269"/>
            <a:ext cx="7035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151616"/>
                </a:solidFill>
                <a:latin typeface="Arial"/>
                <a:cs typeface="Arial"/>
              </a:rPr>
              <a:t>13</a:t>
            </a:r>
            <a:endParaRPr sz="4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6824" y="466869"/>
            <a:ext cx="796925" cy="796925"/>
          </a:xfrm>
          <a:custGeom>
            <a:avLst/>
            <a:gdLst/>
            <a:ahLst/>
            <a:cxnLst/>
            <a:rect l="l" t="t" r="r" b="b"/>
            <a:pathLst>
              <a:path w="796925" h="796925">
                <a:moveTo>
                  <a:pt x="398462" y="0"/>
                </a:moveTo>
                <a:lnTo>
                  <a:pt x="444930" y="2680"/>
                </a:lnTo>
                <a:lnTo>
                  <a:pt x="489824" y="10523"/>
                </a:lnTo>
                <a:lnTo>
                  <a:pt x="532845" y="23230"/>
                </a:lnTo>
                <a:lnTo>
                  <a:pt x="573694" y="40500"/>
                </a:lnTo>
                <a:lnTo>
                  <a:pt x="612071" y="62036"/>
                </a:lnTo>
                <a:lnTo>
                  <a:pt x="647678" y="87539"/>
                </a:lnTo>
                <a:lnTo>
                  <a:pt x="680216" y="116708"/>
                </a:lnTo>
                <a:lnTo>
                  <a:pt x="709385" y="149246"/>
                </a:lnTo>
                <a:lnTo>
                  <a:pt x="734888" y="184853"/>
                </a:lnTo>
                <a:lnTo>
                  <a:pt x="756424" y="223230"/>
                </a:lnTo>
                <a:lnTo>
                  <a:pt x="773694" y="264079"/>
                </a:lnTo>
                <a:lnTo>
                  <a:pt x="786401" y="307100"/>
                </a:lnTo>
                <a:lnTo>
                  <a:pt x="794244" y="351994"/>
                </a:lnTo>
                <a:lnTo>
                  <a:pt x="796925" y="398462"/>
                </a:lnTo>
                <a:lnTo>
                  <a:pt x="794244" y="444930"/>
                </a:lnTo>
                <a:lnTo>
                  <a:pt x="786401" y="489824"/>
                </a:lnTo>
                <a:lnTo>
                  <a:pt x="773694" y="532845"/>
                </a:lnTo>
                <a:lnTo>
                  <a:pt x="756424" y="573694"/>
                </a:lnTo>
                <a:lnTo>
                  <a:pt x="734888" y="612071"/>
                </a:lnTo>
                <a:lnTo>
                  <a:pt x="709385" y="647678"/>
                </a:lnTo>
                <a:lnTo>
                  <a:pt x="680216" y="680216"/>
                </a:lnTo>
                <a:lnTo>
                  <a:pt x="647678" y="709385"/>
                </a:lnTo>
                <a:lnTo>
                  <a:pt x="612071" y="734888"/>
                </a:lnTo>
                <a:lnTo>
                  <a:pt x="573694" y="756424"/>
                </a:lnTo>
                <a:lnTo>
                  <a:pt x="532845" y="773694"/>
                </a:lnTo>
                <a:lnTo>
                  <a:pt x="489824" y="786401"/>
                </a:lnTo>
                <a:lnTo>
                  <a:pt x="444930" y="794244"/>
                </a:lnTo>
                <a:lnTo>
                  <a:pt x="398462" y="796925"/>
                </a:lnTo>
                <a:lnTo>
                  <a:pt x="351994" y="794244"/>
                </a:lnTo>
                <a:lnTo>
                  <a:pt x="307100" y="786401"/>
                </a:lnTo>
                <a:lnTo>
                  <a:pt x="264079" y="773694"/>
                </a:lnTo>
                <a:lnTo>
                  <a:pt x="223230" y="756424"/>
                </a:lnTo>
                <a:lnTo>
                  <a:pt x="184853" y="734888"/>
                </a:lnTo>
                <a:lnTo>
                  <a:pt x="149246" y="709385"/>
                </a:lnTo>
                <a:lnTo>
                  <a:pt x="116708" y="680216"/>
                </a:lnTo>
                <a:lnTo>
                  <a:pt x="87539" y="647678"/>
                </a:lnTo>
                <a:lnTo>
                  <a:pt x="62036" y="612071"/>
                </a:lnTo>
                <a:lnTo>
                  <a:pt x="40500" y="573694"/>
                </a:lnTo>
                <a:lnTo>
                  <a:pt x="23230" y="532845"/>
                </a:lnTo>
                <a:lnTo>
                  <a:pt x="10523" y="489824"/>
                </a:lnTo>
                <a:lnTo>
                  <a:pt x="2680" y="444930"/>
                </a:lnTo>
                <a:lnTo>
                  <a:pt x="0" y="398462"/>
                </a:lnTo>
                <a:lnTo>
                  <a:pt x="2680" y="351994"/>
                </a:lnTo>
                <a:lnTo>
                  <a:pt x="10523" y="307100"/>
                </a:lnTo>
                <a:lnTo>
                  <a:pt x="23230" y="264079"/>
                </a:lnTo>
                <a:lnTo>
                  <a:pt x="40500" y="223230"/>
                </a:lnTo>
                <a:lnTo>
                  <a:pt x="62036" y="184853"/>
                </a:lnTo>
                <a:lnTo>
                  <a:pt x="87539" y="149246"/>
                </a:lnTo>
                <a:lnTo>
                  <a:pt x="116708" y="116708"/>
                </a:lnTo>
                <a:lnTo>
                  <a:pt x="149246" y="87539"/>
                </a:lnTo>
                <a:lnTo>
                  <a:pt x="184853" y="62036"/>
                </a:lnTo>
                <a:lnTo>
                  <a:pt x="223230" y="40500"/>
                </a:lnTo>
                <a:lnTo>
                  <a:pt x="264079" y="23230"/>
                </a:lnTo>
                <a:lnTo>
                  <a:pt x="307100" y="10523"/>
                </a:lnTo>
                <a:lnTo>
                  <a:pt x="351994" y="2680"/>
                </a:lnTo>
                <a:lnTo>
                  <a:pt x="398462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42919" y="1238822"/>
            <a:ext cx="2960293" cy="2960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GOOD or </a:t>
            </a:r>
            <a:r>
              <a:rPr spc="-5" dirty="0"/>
              <a:t>BAD</a:t>
            </a:r>
            <a:r>
              <a:rPr spc="-85" dirty="0"/>
              <a:t> </a:t>
            </a:r>
            <a:r>
              <a:rPr dirty="0"/>
              <a:t>PRODUCT?</a:t>
            </a:r>
          </a:p>
        </p:txBody>
      </p:sp>
      <p:sp>
        <p:nvSpPr>
          <p:cNvPr id="3" name="object 3"/>
          <p:cNvSpPr/>
          <p:nvPr/>
        </p:nvSpPr>
        <p:spPr>
          <a:xfrm>
            <a:off x="1861981" y="696797"/>
            <a:ext cx="3844290" cy="13970"/>
          </a:xfrm>
          <a:custGeom>
            <a:avLst/>
            <a:gdLst/>
            <a:ahLst/>
            <a:cxnLst/>
            <a:rect l="l" t="t" r="r" b="b"/>
            <a:pathLst>
              <a:path w="3844290" h="13970">
                <a:moveTo>
                  <a:pt x="3843752" y="0"/>
                </a:moveTo>
                <a:lnTo>
                  <a:pt x="0" y="0"/>
                </a:lnTo>
                <a:lnTo>
                  <a:pt x="0" y="13853"/>
                </a:lnTo>
                <a:lnTo>
                  <a:pt x="3843752" y="13853"/>
                </a:lnTo>
                <a:lnTo>
                  <a:pt x="384375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0425" y="345750"/>
            <a:ext cx="6819900" cy="7562850"/>
          </a:xfrm>
          <a:custGeom>
            <a:avLst/>
            <a:gdLst/>
            <a:ahLst/>
            <a:cxnLst/>
            <a:rect l="l" t="t" r="r" b="b"/>
            <a:pathLst>
              <a:path w="6819900" h="7562850">
                <a:moveTo>
                  <a:pt x="0" y="0"/>
                </a:moveTo>
                <a:lnTo>
                  <a:pt x="6819901" y="0"/>
                </a:lnTo>
                <a:lnTo>
                  <a:pt x="6819901" y="7562851"/>
                </a:lnTo>
                <a:lnTo>
                  <a:pt x="0" y="756285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6317" y="4434806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GOOD: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467" y="6349332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BAD: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32469" y="4828504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2469" y="6708102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3306" y="7236741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306" y="7765380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306" y="1185476"/>
            <a:ext cx="6486525" cy="4700905"/>
          </a:xfrm>
          <a:custGeom>
            <a:avLst/>
            <a:gdLst/>
            <a:ahLst/>
            <a:cxnLst/>
            <a:rect l="l" t="t" r="r" b="b"/>
            <a:pathLst>
              <a:path w="6486525" h="4700905">
                <a:moveTo>
                  <a:pt x="0" y="4171665"/>
                </a:moveTo>
                <a:lnTo>
                  <a:pt x="6486516" y="4171665"/>
                </a:lnTo>
              </a:path>
              <a:path w="6486525" h="4700905">
                <a:moveTo>
                  <a:pt x="0" y="4700304"/>
                </a:moveTo>
                <a:lnTo>
                  <a:pt x="6486516" y="4700304"/>
                </a:lnTo>
              </a:path>
              <a:path w="6486525" h="4700905">
                <a:moveTo>
                  <a:pt x="1874812" y="0"/>
                </a:moveTo>
                <a:lnTo>
                  <a:pt x="4797014" y="0"/>
                </a:lnTo>
                <a:lnTo>
                  <a:pt x="4797014" y="2922202"/>
                </a:lnTo>
                <a:lnTo>
                  <a:pt x="1874812" y="2922202"/>
                </a:lnTo>
                <a:lnTo>
                  <a:pt x="1874812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37675" y="725975"/>
            <a:ext cx="3660140" cy="2000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273685">
              <a:lnSpc>
                <a:spcPts val="1420"/>
              </a:lnSpc>
              <a:spcBef>
                <a:spcPts val="160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World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Association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Technology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7147" y="459269"/>
            <a:ext cx="7035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151616"/>
                </a:solidFill>
                <a:latin typeface="Arial"/>
                <a:cs typeface="Arial"/>
              </a:rPr>
              <a:t>14</a:t>
            </a:r>
            <a:endParaRPr sz="4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6824" y="466869"/>
            <a:ext cx="796925" cy="796925"/>
          </a:xfrm>
          <a:custGeom>
            <a:avLst/>
            <a:gdLst/>
            <a:ahLst/>
            <a:cxnLst/>
            <a:rect l="l" t="t" r="r" b="b"/>
            <a:pathLst>
              <a:path w="796925" h="796925">
                <a:moveTo>
                  <a:pt x="398462" y="0"/>
                </a:moveTo>
                <a:lnTo>
                  <a:pt x="444930" y="2680"/>
                </a:lnTo>
                <a:lnTo>
                  <a:pt x="489824" y="10523"/>
                </a:lnTo>
                <a:lnTo>
                  <a:pt x="532845" y="23230"/>
                </a:lnTo>
                <a:lnTo>
                  <a:pt x="573694" y="40500"/>
                </a:lnTo>
                <a:lnTo>
                  <a:pt x="612071" y="62036"/>
                </a:lnTo>
                <a:lnTo>
                  <a:pt x="647678" y="87539"/>
                </a:lnTo>
                <a:lnTo>
                  <a:pt x="680216" y="116708"/>
                </a:lnTo>
                <a:lnTo>
                  <a:pt x="709385" y="149246"/>
                </a:lnTo>
                <a:lnTo>
                  <a:pt x="734888" y="184853"/>
                </a:lnTo>
                <a:lnTo>
                  <a:pt x="756424" y="223230"/>
                </a:lnTo>
                <a:lnTo>
                  <a:pt x="773694" y="264079"/>
                </a:lnTo>
                <a:lnTo>
                  <a:pt x="786401" y="307100"/>
                </a:lnTo>
                <a:lnTo>
                  <a:pt x="794244" y="351994"/>
                </a:lnTo>
                <a:lnTo>
                  <a:pt x="796925" y="398462"/>
                </a:lnTo>
                <a:lnTo>
                  <a:pt x="794244" y="444930"/>
                </a:lnTo>
                <a:lnTo>
                  <a:pt x="786401" y="489824"/>
                </a:lnTo>
                <a:lnTo>
                  <a:pt x="773694" y="532845"/>
                </a:lnTo>
                <a:lnTo>
                  <a:pt x="756424" y="573694"/>
                </a:lnTo>
                <a:lnTo>
                  <a:pt x="734888" y="612071"/>
                </a:lnTo>
                <a:lnTo>
                  <a:pt x="709385" y="647678"/>
                </a:lnTo>
                <a:lnTo>
                  <a:pt x="680216" y="680216"/>
                </a:lnTo>
                <a:lnTo>
                  <a:pt x="647678" y="709385"/>
                </a:lnTo>
                <a:lnTo>
                  <a:pt x="612071" y="734888"/>
                </a:lnTo>
                <a:lnTo>
                  <a:pt x="573694" y="756424"/>
                </a:lnTo>
                <a:lnTo>
                  <a:pt x="532845" y="773694"/>
                </a:lnTo>
                <a:lnTo>
                  <a:pt x="489824" y="786401"/>
                </a:lnTo>
                <a:lnTo>
                  <a:pt x="444930" y="794244"/>
                </a:lnTo>
                <a:lnTo>
                  <a:pt x="398462" y="796925"/>
                </a:lnTo>
                <a:lnTo>
                  <a:pt x="351994" y="794244"/>
                </a:lnTo>
                <a:lnTo>
                  <a:pt x="307100" y="786401"/>
                </a:lnTo>
                <a:lnTo>
                  <a:pt x="264079" y="773694"/>
                </a:lnTo>
                <a:lnTo>
                  <a:pt x="223230" y="756424"/>
                </a:lnTo>
                <a:lnTo>
                  <a:pt x="184853" y="734888"/>
                </a:lnTo>
                <a:lnTo>
                  <a:pt x="149246" y="709385"/>
                </a:lnTo>
                <a:lnTo>
                  <a:pt x="116708" y="680216"/>
                </a:lnTo>
                <a:lnTo>
                  <a:pt x="87539" y="647678"/>
                </a:lnTo>
                <a:lnTo>
                  <a:pt x="62036" y="612071"/>
                </a:lnTo>
                <a:lnTo>
                  <a:pt x="40500" y="573694"/>
                </a:lnTo>
                <a:lnTo>
                  <a:pt x="23230" y="532845"/>
                </a:lnTo>
                <a:lnTo>
                  <a:pt x="10523" y="489824"/>
                </a:lnTo>
                <a:lnTo>
                  <a:pt x="2680" y="444930"/>
                </a:lnTo>
                <a:lnTo>
                  <a:pt x="0" y="398462"/>
                </a:lnTo>
                <a:lnTo>
                  <a:pt x="2680" y="351994"/>
                </a:lnTo>
                <a:lnTo>
                  <a:pt x="10523" y="307100"/>
                </a:lnTo>
                <a:lnTo>
                  <a:pt x="23230" y="264079"/>
                </a:lnTo>
                <a:lnTo>
                  <a:pt x="40500" y="223230"/>
                </a:lnTo>
                <a:lnTo>
                  <a:pt x="62036" y="184853"/>
                </a:lnTo>
                <a:lnTo>
                  <a:pt x="87539" y="149246"/>
                </a:lnTo>
                <a:lnTo>
                  <a:pt x="116708" y="116708"/>
                </a:lnTo>
                <a:lnTo>
                  <a:pt x="149246" y="87539"/>
                </a:lnTo>
                <a:lnTo>
                  <a:pt x="184853" y="62036"/>
                </a:lnTo>
                <a:lnTo>
                  <a:pt x="223230" y="40500"/>
                </a:lnTo>
                <a:lnTo>
                  <a:pt x="264079" y="23230"/>
                </a:lnTo>
                <a:lnTo>
                  <a:pt x="307100" y="10523"/>
                </a:lnTo>
                <a:lnTo>
                  <a:pt x="351994" y="2680"/>
                </a:lnTo>
                <a:lnTo>
                  <a:pt x="398462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88118" y="1185476"/>
            <a:ext cx="2922202" cy="2922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3832AD-0249-4B09-9B60-7001F8D13A70}"/>
              </a:ext>
            </a:extLst>
          </p:cNvPr>
          <p:cNvSpPr txBox="1">
            <a:spLocks/>
          </p:cNvSpPr>
          <p:nvPr/>
        </p:nvSpPr>
        <p:spPr>
          <a:xfrm>
            <a:off x="567213" y="3314954"/>
            <a:ext cx="6428422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5161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GB" sz="3600" kern="0" dirty="0"/>
              <a:t>SECTION TWO</a:t>
            </a:r>
            <a:br>
              <a:rPr lang="en-GB" sz="3600" kern="0" dirty="0"/>
            </a:br>
            <a:br>
              <a:rPr lang="en-GB" sz="3600" kern="0" dirty="0"/>
            </a:br>
            <a:r>
              <a:rPr lang="en-GB" sz="3600" kern="0" dirty="0"/>
              <a:t>PRODUCT ANALYSIS AND DEVELOPMENT EXERCISES</a:t>
            </a:r>
          </a:p>
        </p:txBody>
      </p:sp>
    </p:spTree>
    <p:extLst>
      <p:ext uri="{BB962C8B-B14F-4D97-AF65-F5344CB8AC3E}">
        <p14:creationId xmlns:p14="http://schemas.microsoft.com/office/powerpoint/2010/main" val="2989857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744" y="662403"/>
            <a:ext cx="6733730" cy="2897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3140" y="102028"/>
            <a:ext cx="3373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 RESTFUL</a:t>
            </a:r>
            <a:r>
              <a:rPr spc="-140" dirty="0"/>
              <a:t> </a:t>
            </a:r>
            <a:r>
              <a:rPr dirty="0"/>
              <a:t>LOUNGER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9706" y="3634432"/>
            <a:ext cx="6156325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666115" marR="5080" indent="-654050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What do think about this product? Consider - ergonomics,</a:t>
            </a:r>
            <a:r>
              <a:rPr sz="1600" b="1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size,  materials,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style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and any other interesting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aspects.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1124" y="6493278"/>
            <a:ext cx="64681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Sketch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one or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more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improvements. Include labels, notes and colour /</a:t>
            </a:r>
            <a:r>
              <a:rPr sz="14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shade.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9361" y="4323604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8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9361" y="4823673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8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9361" y="5323734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8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9361" y="5823795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8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9361" y="6323856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8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5727" y="8468572"/>
            <a:ext cx="6071692" cy="1196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3300" y="6894290"/>
            <a:ext cx="6896100" cy="3582035"/>
          </a:xfrm>
          <a:prstGeom prst="rect">
            <a:avLst/>
          </a:prstGeom>
          <a:ln w="9004">
            <a:solidFill>
              <a:srgbClr val="151616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66675" algn="ctr">
              <a:lnSpc>
                <a:spcPct val="100000"/>
              </a:lnSpc>
              <a:spcBef>
                <a:spcPts val="565"/>
              </a:spcBef>
            </a:pP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Use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back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of this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sheet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for developing your improvements.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70811" y="7456611"/>
            <a:ext cx="41548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http://www.technologystudent.com/designpro/thumbnail2.html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7119" y="7313736"/>
            <a:ext cx="5467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baseline="2314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800" b="1" spc="75" baseline="23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http://www.technologystudent.com/despro_ﬂsh/graphics_shade1.html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8493" y="7479230"/>
            <a:ext cx="469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0215" y="7297859"/>
            <a:ext cx="5624830" cy="419100"/>
          </a:xfrm>
          <a:custGeom>
            <a:avLst/>
            <a:gdLst/>
            <a:ahLst/>
            <a:cxnLst/>
            <a:rect l="l" t="t" r="r" b="b"/>
            <a:pathLst>
              <a:path w="5624830" h="419100">
                <a:moveTo>
                  <a:pt x="0" y="0"/>
                </a:moveTo>
                <a:lnTo>
                  <a:pt x="5624525" y="0"/>
                </a:lnTo>
                <a:lnTo>
                  <a:pt x="5624525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ln w="7200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10594" y="486483"/>
            <a:ext cx="2059939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www.technologystudent.com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©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2163" y="501177"/>
            <a:ext cx="446468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6970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28289" y="6172743"/>
            <a:ext cx="3063875" cy="3971290"/>
          </a:xfrm>
          <a:custGeom>
            <a:avLst/>
            <a:gdLst/>
            <a:ahLst/>
            <a:cxnLst/>
            <a:rect l="l" t="t" r="r" b="b"/>
            <a:pathLst>
              <a:path w="3063875" h="3971290">
                <a:moveTo>
                  <a:pt x="17" y="3244554"/>
                </a:moveTo>
                <a:lnTo>
                  <a:pt x="17" y="3244554"/>
                </a:lnTo>
                <a:lnTo>
                  <a:pt x="3063881" y="3244554"/>
                </a:lnTo>
                <a:lnTo>
                  <a:pt x="3055870" y="3288755"/>
                </a:lnTo>
                <a:lnTo>
                  <a:pt x="3049634" y="3337285"/>
                </a:lnTo>
                <a:lnTo>
                  <a:pt x="3043122" y="3387472"/>
                </a:lnTo>
                <a:lnTo>
                  <a:pt x="3034283" y="3436648"/>
                </a:lnTo>
                <a:lnTo>
                  <a:pt x="3021065" y="3482143"/>
                </a:lnTo>
                <a:lnTo>
                  <a:pt x="3001417" y="3521287"/>
                </a:lnTo>
                <a:lnTo>
                  <a:pt x="2969062" y="3571933"/>
                </a:lnTo>
                <a:lnTo>
                  <a:pt x="2941617" y="3620369"/>
                </a:lnTo>
                <a:lnTo>
                  <a:pt x="2919047" y="3666948"/>
                </a:lnTo>
                <a:lnTo>
                  <a:pt x="2901319" y="3712025"/>
                </a:lnTo>
                <a:lnTo>
                  <a:pt x="2888401" y="3755953"/>
                </a:lnTo>
                <a:lnTo>
                  <a:pt x="2880257" y="3799085"/>
                </a:lnTo>
                <a:lnTo>
                  <a:pt x="2876856" y="3841776"/>
                </a:lnTo>
                <a:lnTo>
                  <a:pt x="2878163" y="3884378"/>
                </a:lnTo>
                <a:lnTo>
                  <a:pt x="2884146" y="3927245"/>
                </a:lnTo>
                <a:lnTo>
                  <a:pt x="2894770" y="3970732"/>
                </a:lnTo>
                <a:lnTo>
                  <a:pt x="2844281" y="3970732"/>
                </a:lnTo>
                <a:lnTo>
                  <a:pt x="218865" y="3970732"/>
                </a:lnTo>
                <a:lnTo>
                  <a:pt x="227370" y="3926766"/>
                </a:lnTo>
                <a:lnTo>
                  <a:pt x="228733" y="3883203"/>
                </a:lnTo>
                <a:lnTo>
                  <a:pt x="223848" y="3839954"/>
                </a:lnTo>
                <a:lnTo>
                  <a:pt x="213609" y="3796929"/>
                </a:lnTo>
                <a:lnTo>
                  <a:pt x="198909" y="3754038"/>
                </a:lnTo>
                <a:lnTo>
                  <a:pt x="180644" y="3711192"/>
                </a:lnTo>
                <a:lnTo>
                  <a:pt x="159706" y="3668302"/>
                </a:lnTo>
                <a:lnTo>
                  <a:pt x="136990" y="3625278"/>
                </a:lnTo>
                <a:lnTo>
                  <a:pt x="113390" y="3582029"/>
                </a:lnTo>
                <a:lnTo>
                  <a:pt x="89799" y="3538467"/>
                </a:lnTo>
                <a:lnTo>
                  <a:pt x="67111" y="3494502"/>
                </a:lnTo>
                <a:lnTo>
                  <a:pt x="48885" y="3445471"/>
                </a:lnTo>
                <a:lnTo>
                  <a:pt x="38336" y="3395004"/>
                </a:lnTo>
                <a:lnTo>
                  <a:pt x="30191" y="3344058"/>
                </a:lnTo>
                <a:lnTo>
                  <a:pt x="19176" y="3293589"/>
                </a:lnTo>
                <a:lnTo>
                  <a:pt x="17" y="3244554"/>
                </a:lnTo>
                <a:close/>
              </a:path>
              <a:path w="3063875" h="3971290">
                <a:moveTo>
                  <a:pt x="0" y="3242919"/>
                </a:moveTo>
                <a:lnTo>
                  <a:pt x="0" y="3242919"/>
                </a:lnTo>
                <a:lnTo>
                  <a:pt x="3063869" y="3242919"/>
                </a:lnTo>
                <a:lnTo>
                  <a:pt x="3057991" y="3192921"/>
                </a:lnTo>
                <a:lnTo>
                  <a:pt x="3050930" y="3143472"/>
                </a:lnTo>
                <a:lnTo>
                  <a:pt x="3042743" y="3094509"/>
                </a:lnTo>
                <a:lnTo>
                  <a:pt x="3033492" y="3045974"/>
                </a:lnTo>
                <a:lnTo>
                  <a:pt x="3023233" y="2997805"/>
                </a:lnTo>
                <a:lnTo>
                  <a:pt x="3012026" y="2949941"/>
                </a:lnTo>
                <a:lnTo>
                  <a:pt x="2999930" y="2902321"/>
                </a:lnTo>
                <a:lnTo>
                  <a:pt x="2987003" y="2854885"/>
                </a:lnTo>
                <a:lnTo>
                  <a:pt x="2973305" y="2807572"/>
                </a:lnTo>
                <a:lnTo>
                  <a:pt x="2958894" y="2760322"/>
                </a:lnTo>
                <a:lnTo>
                  <a:pt x="2943829" y="2713073"/>
                </a:lnTo>
                <a:lnTo>
                  <a:pt x="2928169" y="2665766"/>
                </a:lnTo>
                <a:lnTo>
                  <a:pt x="2911972" y="2618338"/>
                </a:lnTo>
                <a:lnTo>
                  <a:pt x="2895298" y="2570730"/>
                </a:lnTo>
                <a:lnTo>
                  <a:pt x="2878205" y="2522880"/>
                </a:lnTo>
                <a:lnTo>
                  <a:pt x="2860753" y="2474728"/>
                </a:lnTo>
                <a:lnTo>
                  <a:pt x="2842999" y="2426214"/>
                </a:lnTo>
                <a:lnTo>
                  <a:pt x="2825002" y="2377276"/>
                </a:lnTo>
                <a:lnTo>
                  <a:pt x="2806823" y="2327854"/>
                </a:lnTo>
                <a:lnTo>
                  <a:pt x="2791431" y="2284350"/>
                </a:lnTo>
                <a:lnTo>
                  <a:pt x="2777007" y="2240404"/>
                </a:lnTo>
                <a:lnTo>
                  <a:pt x="2763489" y="2196031"/>
                </a:lnTo>
                <a:lnTo>
                  <a:pt x="2750813" y="2151250"/>
                </a:lnTo>
                <a:lnTo>
                  <a:pt x="2738914" y="2106077"/>
                </a:lnTo>
                <a:lnTo>
                  <a:pt x="2727729" y="2060529"/>
                </a:lnTo>
                <a:lnTo>
                  <a:pt x="2717194" y="2014623"/>
                </a:lnTo>
                <a:lnTo>
                  <a:pt x="2707247" y="1968375"/>
                </a:lnTo>
                <a:lnTo>
                  <a:pt x="2697822" y="1921803"/>
                </a:lnTo>
                <a:lnTo>
                  <a:pt x="2688857" y="1874924"/>
                </a:lnTo>
                <a:lnTo>
                  <a:pt x="2680288" y="1827754"/>
                </a:lnTo>
                <a:lnTo>
                  <a:pt x="2672051" y="1780311"/>
                </a:lnTo>
                <a:lnTo>
                  <a:pt x="2664082" y="1732611"/>
                </a:lnTo>
                <a:lnTo>
                  <a:pt x="2656318" y="1684671"/>
                </a:lnTo>
                <a:lnTo>
                  <a:pt x="2648696" y="1636509"/>
                </a:lnTo>
                <a:lnTo>
                  <a:pt x="2641151" y="1588140"/>
                </a:lnTo>
                <a:lnTo>
                  <a:pt x="2633619" y="1539583"/>
                </a:lnTo>
                <a:lnTo>
                  <a:pt x="2626038" y="1490853"/>
                </a:lnTo>
                <a:lnTo>
                  <a:pt x="2618344" y="1441969"/>
                </a:lnTo>
                <a:lnTo>
                  <a:pt x="2610472" y="1392946"/>
                </a:lnTo>
                <a:lnTo>
                  <a:pt x="2602359" y="1343802"/>
                </a:lnTo>
                <a:lnTo>
                  <a:pt x="2593942" y="1294553"/>
                </a:lnTo>
                <a:lnTo>
                  <a:pt x="2585157" y="1245217"/>
                </a:lnTo>
                <a:lnTo>
                  <a:pt x="2575941" y="1195810"/>
                </a:lnTo>
                <a:lnTo>
                  <a:pt x="2566228" y="1146350"/>
                </a:lnTo>
                <a:lnTo>
                  <a:pt x="2555957" y="1096853"/>
                </a:lnTo>
                <a:lnTo>
                  <a:pt x="2545063" y="1047336"/>
                </a:lnTo>
                <a:lnTo>
                  <a:pt x="2533482" y="997816"/>
                </a:lnTo>
                <a:lnTo>
                  <a:pt x="2521151" y="948311"/>
                </a:lnTo>
                <a:lnTo>
                  <a:pt x="2508007" y="898836"/>
                </a:lnTo>
                <a:lnTo>
                  <a:pt x="2493985" y="849409"/>
                </a:lnTo>
                <a:lnTo>
                  <a:pt x="2479022" y="800047"/>
                </a:lnTo>
                <a:lnTo>
                  <a:pt x="2463055" y="750766"/>
                </a:lnTo>
                <a:lnTo>
                  <a:pt x="2446019" y="701584"/>
                </a:lnTo>
                <a:lnTo>
                  <a:pt x="2427851" y="652518"/>
                </a:lnTo>
                <a:lnTo>
                  <a:pt x="2408487" y="603584"/>
                </a:lnTo>
                <a:lnTo>
                  <a:pt x="2387864" y="554800"/>
                </a:lnTo>
                <a:lnTo>
                  <a:pt x="2365918" y="506181"/>
                </a:lnTo>
                <a:lnTo>
                  <a:pt x="2342585" y="457746"/>
                </a:lnTo>
                <a:lnTo>
                  <a:pt x="2317802" y="409511"/>
                </a:lnTo>
                <a:lnTo>
                  <a:pt x="2363158" y="380133"/>
                </a:lnTo>
                <a:lnTo>
                  <a:pt x="2403634" y="346982"/>
                </a:lnTo>
                <a:lnTo>
                  <a:pt x="2441192" y="311467"/>
                </a:lnTo>
                <a:lnTo>
                  <a:pt x="2477793" y="274998"/>
                </a:lnTo>
                <a:lnTo>
                  <a:pt x="2515400" y="238985"/>
                </a:lnTo>
                <a:lnTo>
                  <a:pt x="2555975" y="204837"/>
                </a:lnTo>
                <a:lnTo>
                  <a:pt x="2592678" y="180906"/>
                </a:lnTo>
                <a:lnTo>
                  <a:pt x="2632437" y="159858"/>
                </a:lnTo>
                <a:lnTo>
                  <a:pt x="2672632" y="138895"/>
                </a:lnTo>
                <a:lnTo>
                  <a:pt x="2710641" y="115223"/>
                </a:lnTo>
                <a:lnTo>
                  <a:pt x="2743841" y="86047"/>
                </a:lnTo>
                <a:lnTo>
                  <a:pt x="2769613" y="48571"/>
                </a:lnTo>
                <a:lnTo>
                  <a:pt x="2785334" y="0"/>
                </a:lnTo>
                <a:lnTo>
                  <a:pt x="2734649" y="0"/>
                </a:lnTo>
                <a:lnTo>
                  <a:pt x="2683964" y="0"/>
                </a:lnTo>
                <a:lnTo>
                  <a:pt x="656543" y="0"/>
                </a:lnTo>
                <a:lnTo>
                  <a:pt x="656543" y="52431"/>
                </a:lnTo>
                <a:lnTo>
                  <a:pt x="656543" y="419450"/>
                </a:lnTo>
                <a:lnTo>
                  <a:pt x="635267" y="469037"/>
                </a:lnTo>
                <a:lnTo>
                  <a:pt x="615338" y="518758"/>
                </a:lnTo>
                <a:lnTo>
                  <a:pt x="596692" y="568599"/>
                </a:lnTo>
                <a:lnTo>
                  <a:pt x="579263" y="618544"/>
                </a:lnTo>
                <a:lnTo>
                  <a:pt x="562988" y="668579"/>
                </a:lnTo>
                <a:lnTo>
                  <a:pt x="547804" y="718689"/>
                </a:lnTo>
                <a:lnTo>
                  <a:pt x="533645" y="768861"/>
                </a:lnTo>
                <a:lnTo>
                  <a:pt x="520448" y="819079"/>
                </a:lnTo>
                <a:lnTo>
                  <a:pt x="508149" y="869329"/>
                </a:lnTo>
                <a:lnTo>
                  <a:pt x="496683" y="919596"/>
                </a:lnTo>
                <a:lnTo>
                  <a:pt x="485987" y="969866"/>
                </a:lnTo>
                <a:lnTo>
                  <a:pt x="475996" y="1020125"/>
                </a:lnTo>
                <a:lnTo>
                  <a:pt x="466647" y="1070356"/>
                </a:lnTo>
                <a:lnTo>
                  <a:pt x="457875" y="1120547"/>
                </a:lnTo>
                <a:lnTo>
                  <a:pt x="449616" y="1170683"/>
                </a:lnTo>
                <a:lnTo>
                  <a:pt x="441807" y="1220749"/>
                </a:lnTo>
                <a:lnTo>
                  <a:pt x="434382" y="1270729"/>
                </a:lnTo>
                <a:lnTo>
                  <a:pt x="427279" y="1320611"/>
                </a:lnTo>
                <a:lnTo>
                  <a:pt x="420433" y="1370379"/>
                </a:lnTo>
                <a:lnTo>
                  <a:pt x="413779" y="1420019"/>
                </a:lnTo>
                <a:lnTo>
                  <a:pt x="407254" y="1469516"/>
                </a:lnTo>
                <a:lnTo>
                  <a:pt x="400794" y="1518856"/>
                </a:lnTo>
                <a:lnTo>
                  <a:pt x="394334" y="1568024"/>
                </a:lnTo>
                <a:lnTo>
                  <a:pt x="387811" y="1617005"/>
                </a:lnTo>
                <a:lnTo>
                  <a:pt x="381160" y="1665785"/>
                </a:lnTo>
                <a:lnTo>
                  <a:pt x="374318" y="1714350"/>
                </a:lnTo>
                <a:lnTo>
                  <a:pt x="367220" y="1762684"/>
                </a:lnTo>
                <a:lnTo>
                  <a:pt x="359802" y="1810774"/>
                </a:lnTo>
                <a:lnTo>
                  <a:pt x="352001" y="1858605"/>
                </a:lnTo>
                <a:lnTo>
                  <a:pt x="343751" y="1906161"/>
                </a:lnTo>
                <a:lnTo>
                  <a:pt x="334989" y="1953430"/>
                </a:lnTo>
                <a:lnTo>
                  <a:pt x="325652" y="2000395"/>
                </a:lnTo>
                <a:lnTo>
                  <a:pt x="315674" y="2047043"/>
                </a:lnTo>
                <a:lnTo>
                  <a:pt x="304991" y="2093359"/>
                </a:lnTo>
                <a:lnTo>
                  <a:pt x="293541" y="2139328"/>
                </a:lnTo>
                <a:lnTo>
                  <a:pt x="281258" y="2184936"/>
                </a:lnTo>
                <a:lnTo>
                  <a:pt x="268078" y="2230168"/>
                </a:lnTo>
                <a:lnTo>
                  <a:pt x="253938" y="2275010"/>
                </a:lnTo>
                <a:lnTo>
                  <a:pt x="238773" y="2319447"/>
                </a:lnTo>
                <a:lnTo>
                  <a:pt x="223111" y="2363915"/>
                </a:lnTo>
                <a:lnTo>
                  <a:pt x="207418" y="2409225"/>
                </a:lnTo>
                <a:lnTo>
                  <a:pt x="191762" y="2455308"/>
                </a:lnTo>
                <a:lnTo>
                  <a:pt x="176208" y="2502099"/>
                </a:lnTo>
                <a:lnTo>
                  <a:pt x="160823" y="2549528"/>
                </a:lnTo>
                <a:lnTo>
                  <a:pt x="145671" y="2597530"/>
                </a:lnTo>
                <a:lnTo>
                  <a:pt x="130820" y="2646035"/>
                </a:lnTo>
                <a:lnTo>
                  <a:pt x="116334" y="2694978"/>
                </a:lnTo>
                <a:lnTo>
                  <a:pt x="102280" y="2744291"/>
                </a:lnTo>
                <a:lnTo>
                  <a:pt x="88724" y="2793906"/>
                </a:lnTo>
                <a:lnTo>
                  <a:pt x="75732" y="2843755"/>
                </a:lnTo>
                <a:lnTo>
                  <a:pt x="63369" y="2893772"/>
                </a:lnTo>
                <a:lnTo>
                  <a:pt x="51702" y="2943890"/>
                </a:lnTo>
                <a:lnTo>
                  <a:pt x="40797" y="2994039"/>
                </a:lnTo>
                <a:lnTo>
                  <a:pt x="30719" y="3044154"/>
                </a:lnTo>
                <a:lnTo>
                  <a:pt x="21534" y="3094167"/>
                </a:lnTo>
                <a:lnTo>
                  <a:pt x="13309" y="3144011"/>
                </a:lnTo>
                <a:lnTo>
                  <a:pt x="6109" y="3193617"/>
                </a:lnTo>
                <a:lnTo>
                  <a:pt x="0" y="3242919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4331" y="950328"/>
            <a:ext cx="3708178" cy="3141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1490" y="148099"/>
            <a:ext cx="3401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 </a:t>
            </a:r>
            <a:r>
              <a:rPr spc="-35" dirty="0"/>
              <a:t>COMPACTABLE</a:t>
            </a:r>
            <a:r>
              <a:rPr spc="-75" dirty="0"/>
              <a:t> </a:t>
            </a:r>
            <a:r>
              <a:rPr dirty="0"/>
              <a:t>JUG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38537" y="4332042"/>
            <a:ext cx="6905625" cy="6149340"/>
            <a:chOff x="338537" y="4332042"/>
            <a:chExt cx="6905625" cy="6149340"/>
          </a:xfrm>
        </p:grpSpPr>
        <p:sp>
          <p:nvSpPr>
            <p:cNvPr id="6" name="object 6"/>
            <p:cNvSpPr/>
            <p:nvPr/>
          </p:nvSpPr>
          <p:spPr>
            <a:xfrm>
              <a:off x="343300" y="4336804"/>
              <a:ext cx="6896100" cy="6139815"/>
            </a:xfrm>
            <a:custGeom>
              <a:avLst/>
              <a:gdLst/>
              <a:ahLst/>
              <a:cxnLst/>
              <a:rect l="l" t="t" r="r" b="b"/>
              <a:pathLst>
                <a:path w="6896100" h="6139815">
                  <a:moveTo>
                    <a:pt x="0" y="0"/>
                  </a:moveTo>
                  <a:lnTo>
                    <a:pt x="6896102" y="0"/>
                  </a:lnTo>
                  <a:lnTo>
                    <a:pt x="6896102" y="6139277"/>
                  </a:lnTo>
                  <a:lnTo>
                    <a:pt x="0" y="6139277"/>
                  </a:lnTo>
                  <a:lnTo>
                    <a:pt x="0" y="0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5801" y="5910902"/>
              <a:ext cx="2171588" cy="4473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46989" y="603370"/>
            <a:ext cx="3051810" cy="7232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Identify one of this products  important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features.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Why is</a:t>
            </a:r>
            <a:r>
              <a:rPr sz="16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  important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feature?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14759" y="1720105"/>
            <a:ext cx="2962910" cy="0"/>
          </a:xfrm>
          <a:custGeom>
            <a:avLst/>
            <a:gdLst/>
            <a:ahLst/>
            <a:cxnLst/>
            <a:rect l="l" t="t" r="r" b="b"/>
            <a:pathLst>
              <a:path w="2962909">
                <a:moveTo>
                  <a:pt x="0" y="0"/>
                </a:moveTo>
                <a:lnTo>
                  <a:pt x="296273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14759" y="2297959"/>
            <a:ext cx="2962910" cy="0"/>
          </a:xfrm>
          <a:custGeom>
            <a:avLst/>
            <a:gdLst/>
            <a:ahLst/>
            <a:cxnLst/>
            <a:rect l="l" t="t" r="r" b="b"/>
            <a:pathLst>
              <a:path w="2962909">
                <a:moveTo>
                  <a:pt x="0" y="0"/>
                </a:moveTo>
                <a:lnTo>
                  <a:pt x="296273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14759" y="2875809"/>
            <a:ext cx="2962910" cy="0"/>
          </a:xfrm>
          <a:custGeom>
            <a:avLst/>
            <a:gdLst/>
            <a:ahLst/>
            <a:cxnLst/>
            <a:rect l="l" t="t" r="r" b="b"/>
            <a:pathLst>
              <a:path w="2962909">
                <a:moveTo>
                  <a:pt x="0" y="0"/>
                </a:moveTo>
                <a:lnTo>
                  <a:pt x="296273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14759" y="3453660"/>
            <a:ext cx="2962910" cy="0"/>
          </a:xfrm>
          <a:custGeom>
            <a:avLst/>
            <a:gdLst/>
            <a:ahLst/>
            <a:cxnLst/>
            <a:rect l="l" t="t" r="r" b="b"/>
            <a:pathLst>
              <a:path w="2962909">
                <a:moveTo>
                  <a:pt x="0" y="0"/>
                </a:moveTo>
                <a:lnTo>
                  <a:pt x="296273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14759" y="4031510"/>
            <a:ext cx="2962910" cy="0"/>
          </a:xfrm>
          <a:custGeom>
            <a:avLst/>
            <a:gdLst/>
            <a:ahLst/>
            <a:cxnLst/>
            <a:rect l="l" t="t" r="r" b="b"/>
            <a:pathLst>
              <a:path w="2962909">
                <a:moveTo>
                  <a:pt x="0" y="0"/>
                </a:moveTo>
                <a:lnTo>
                  <a:pt x="296273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24772" y="5723894"/>
            <a:ext cx="53778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488054" algn="l"/>
              </a:tabLst>
            </a:pPr>
            <a:r>
              <a:rPr sz="1500" b="1" dirty="0">
                <a:solidFill>
                  <a:srgbClr val="151616"/>
                </a:solidFill>
                <a:latin typeface="Arial"/>
                <a:cs typeface="Arial"/>
              </a:rPr>
              <a:t>SAMPLE BOTTLE	</a:t>
            </a:r>
            <a:r>
              <a:rPr sz="2175" b="1" spc="22" baseline="1915" dirty="0">
                <a:solidFill>
                  <a:srgbClr val="151616"/>
                </a:solidFill>
                <a:latin typeface="Arial"/>
                <a:cs typeface="Arial"/>
              </a:rPr>
              <a:t>MAIN </a:t>
            </a:r>
            <a:r>
              <a:rPr sz="2175" b="1" spc="30" baseline="1915" dirty="0">
                <a:solidFill>
                  <a:srgbClr val="151616"/>
                </a:solidFill>
                <a:latin typeface="Arial"/>
                <a:cs typeface="Arial"/>
              </a:rPr>
              <a:t>BODY OF</a:t>
            </a:r>
            <a:r>
              <a:rPr sz="2175" b="1" spc="-187" baseline="19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175" b="1" spc="30" baseline="1915" dirty="0">
                <a:solidFill>
                  <a:srgbClr val="151616"/>
                </a:solidFill>
                <a:latin typeface="Arial"/>
                <a:cs typeface="Arial"/>
              </a:rPr>
              <a:t>JUG</a:t>
            </a:r>
            <a:endParaRPr sz="2175" baseline="191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3953" y="4354381"/>
            <a:ext cx="6671309" cy="75946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R="5080" algn="ctr">
              <a:lnSpc>
                <a:spcPts val="1560"/>
              </a:lnSpc>
              <a:spcBef>
                <a:spcPts val="250"/>
              </a:spcBef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basic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sketch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of the main body of the jug is drawn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Add shade / 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colour, 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using the thick and thin line technique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shown on the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sketch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of the</a:t>
            </a:r>
            <a:r>
              <a:rPr sz="14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bottle.</a:t>
            </a:r>
            <a:endParaRPr sz="1400">
              <a:latin typeface="Arial"/>
              <a:cs typeface="Arial"/>
            </a:endParaRPr>
          </a:p>
          <a:p>
            <a:pPr marR="71120" algn="ctr">
              <a:lnSpc>
                <a:spcPct val="100000"/>
              </a:lnSpc>
              <a:spcBef>
                <a:spcPts val="825"/>
              </a:spcBef>
            </a:pP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Use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back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of this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sheet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for practising the technique.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5693" y="5213476"/>
            <a:ext cx="71564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1285" marR="5080" indent="-121920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HELPFUL  LINKS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08788" y="5202360"/>
            <a:ext cx="5624830" cy="419100"/>
          </a:xfrm>
          <a:custGeom>
            <a:avLst/>
            <a:gdLst/>
            <a:ahLst/>
            <a:cxnLst/>
            <a:rect l="l" t="t" r="r" b="b"/>
            <a:pathLst>
              <a:path w="5624830" h="419100">
                <a:moveTo>
                  <a:pt x="0" y="0"/>
                </a:moveTo>
                <a:lnTo>
                  <a:pt x="5624520" y="0"/>
                </a:lnTo>
                <a:lnTo>
                  <a:pt x="5624520" y="419101"/>
                </a:lnTo>
                <a:lnTo>
                  <a:pt x="0" y="41910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04190" y="5196136"/>
            <a:ext cx="3994150" cy="41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marR="5080" indent="-5080">
              <a:lnSpc>
                <a:spcPct val="105700"/>
              </a:lnSpc>
              <a:spcBef>
                <a:spcPts val="100"/>
              </a:spcBef>
            </a:pP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http://www.technologystudent.com/designpro/drawtec4.htm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http://www.technologystudent.com/despro2/drawtec3a.htm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74720" y="4134564"/>
            <a:ext cx="2059939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www.technologystudent.com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©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6279" y="4149259"/>
            <a:ext cx="446468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6970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390" y="682394"/>
            <a:ext cx="3817202" cy="3784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2469" y="148483"/>
            <a:ext cx="304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/>
              <a:t>CASE AND</a:t>
            </a:r>
            <a:r>
              <a:rPr spc="-130" dirty="0"/>
              <a:t> </a:t>
            </a:r>
            <a:r>
              <a:rPr spc="-40" dirty="0"/>
              <a:t>SKATE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85689" y="678501"/>
            <a:ext cx="2916555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684530" marR="5080" indent="-672465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 positive</a:t>
            </a:r>
            <a:r>
              <a:rPr sz="16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features 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 this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product?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52860" y="1529604"/>
            <a:ext cx="2962910" cy="0"/>
          </a:xfrm>
          <a:custGeom>
            <a:avLst/>
            <a:gdLst/>
            <a:ahLst/>
            <a:cxnLst/>
            <a:rect l="l" t="t" r="r" b="b"/>
            <a:pathLst>
              <a:path w="2962909">
                <a:moveTo>
                  <a:pt x="0" y="0"/>
                </a:moveTo>
                <a:lnTo>
                  <a:pt x="296273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2860" y="2107457"/>
            <a:ext cx="2962910" cy="0"/>
          </a:xfrm>
          <a:custGeom>
            <a:avLst/>
            <a:gdLst/>
            <a:ahLst/>
            <a:cxnLst/>
            <a:rect l="l" t="t" r="r" b="b"/>
            <a:pathLst>
              <a:path w="2962909">
                <a:moveTo>
                  <a:pt x="0" y="0"/>
                </a:moveTo>
                <a:lnTo>
                  <a:pt x="296273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52860" y="2685307"/>
            <a:ext cx="2962910" cy="0"/>
          </a:xfrm>
          <a:custGeom>
            <a:avLst/>
            <a:gdLst/>
            <a:ahLst/>
            <a:cxnLst/>
            <a:rect l="l" t="t" r="r" b="b"/>
            <a:pathLst>
              <a:path w="2962909">
                <a:moveTo>
                  <a:pt x="0" y="0"/>
                </a:moveTo>
                <a:lnTo>
                  <a:pt x="296273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52860" y="3263159"/>
            <a:ext cx="2962910" cy="0"/>
          </a:xfrm>
          <a:custGeom>
            <a:avLst/>
            <a:gdLst/>
            <a:ahLst/>
            <a:cxnLst/>
            <a:rect l="l" t="t" r="r" b="b"/>
            <a:pathLst>
              <a:path w="2962909">
                <a:moveTo>
                  <a:pt x="0" y="0"/>
                </a:moveTo>
                <a:lnTo>
                  <a:pt x="296273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52860" y="3841009"/>
            <a:ext cx="2962910" cy="0"/>
          </a:xfrm>
          <a:custGeom>
            <a:avLst/>
            <a:gdLst/>
            <a:ahLst/>
            <a:cxnLst/>
            <a:rect l="l" t="t" r="r" b="b"/>
            <a:pathLst>
              <a:path w="2962909">
                <a:moveTo>
                  <a:pt x="0" y="0"/>
                </a:moveTo>
                <a:lnTo>
                  <a:pt x="296273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52860" y="4418859"/>
            <a:ext cx="2962910" cy="0"/>
          </a:xfrm>
          <a:custGeom>
            <a:avLst/>
            <a:gdLst/>
            <a:ahLst/>
            <a:cxnLst/>
            <a:rect l="l" t="t" r="r" b="b"/>
            <a:pathLst>
              <a:path w="2962909">
                <a:moveTo>
                  <a:pt x="0" y="0"/>
                </a:moveTo>
                <a:lnTo>
                  <a:pt x="296273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456167" y="6870067"/>
            <a:ext cx="2589530" cy="3012440"/>
            <a:chOff x="2456167" y="6870067"/>
            <a:chExt cx="2589530" cy="3012440"/>
          </a:xfrm>
        </p:grpSpPr>
        <p:sp>
          <p:nvSpPr>
            <p:cNvPr id="12" name="object 12"/>
            <p:cNvSpPr/>
            <p:nvPr/>
          </p:nvSpPr>
          <p:spPr>
            <a:xfrm>
              <a:off x="2459767" y="8016312"/>
              <a:ext cx="927100" cy="1633220"/>
            </a:xfrm>
            <a:custGeom>
              <a:avLst/>
              <a:gdLst/>
              <a:ahLst/>
              <a:cxnLst/>
              <a:rect l="l" t="t" r="r" b="b"/>
              <a:pathLst>
                <a:path w="927100" h="1633220">
                  <a:moveTo>
                    <a:pt x="410955" y="1671"/>
                  </a:moveTo>
                  <a:lnTo>
                    <a:pt x="623351" y="38341"/>
                  </a:lnTo>
                  <a:lnTo>
                    <a:pt x="666846" y="148134"/>
                  </a:lnTo>
                  <a:lnTo>
                    <a:pt x="685787" y="173097"/>
                  </a:lnTo>
                  <a:lnTo>
                    <a:pt x="716068" y="189121"/>
                  </a:lnTo>
                  <a:lnTo>
                    <a:pt x="753896" y="198818"/>
                  </a:lnTo>
                  <a:lnTo>
                    <a:pt x="795479" y="204801"/>
                  </a:lnTo>
                  <a:lnTo>
                    <a:pt x="837022" y="209683"/>
                  </a:lnTo>
                  <a:lnTo>
                    <a:pt x="874734" y="216074"/>
                  </a:lnTo>
                  <a:lnTo>
                    <a:pt x="904822" y="226589"/>
                  </a:lnTo>
                  <a:lnTo>
                    <a:pt x="923491" y="243839"/>
                  </a:lnTo>
                  <a:lnTo>
                    <a:pt x="926950" y="270436"/>
                  </a:lnTo>
                  <a:lnTo>
                    <a:pt x="915732" y="337054"/>
                  </a:lnTo>
                  <a:lnTo>
                    <a:pt x="722377" y="1485238"/>
                  </a:lnTo>
                  <a:lnTo>
                    <a:pt x="708256" y="1530676"/>
                  </a:lnTo>
                  <a:lnTo>
                    <a:pt x="683463" y="1569593"/>
                  </a:lnTo>
                  <a:lnTo>
                    <a:pt x="649995" y="1600539"/>
                  </a:lnTo>
                  <a:lnTo>
                    <a:pt x="609850" y="1622063"/>
                  </a:lnTo>
                  <a:lnTo>
                    <a:pt x="565026" y="1632714"/>
                  </a:lnTo>
                  <a:lnTo>
                    <a:pt x="517522" y="1631042"/>
                  </a:lnTo>
                  <a:lnTo>
                    <a:pt x="147330" y="1567128"/>
                  </a:lnTo>
                  <a:lnTo>
                    <a:pt x="101943" y="1552873"/>
                  </a:lnTo>
                  <a:lnTo>
                    <a:pt x="63094" y="1528052"/>
                  </a:lnTo>
                  <a:lnTo>
                    <a:pt x="32205" y="1494625"/>
                  </a:lnTo>
                  <a:lnTo>
                    <a:pt x="10699" y="1454548"/>
                  </a:lnTo>
                  <a:lnTo>
                    <a:pt x="0" y="1409779"/>
                  </a:lnTo>
                  <a:lnTo>
                    <a:pt x="1530" y="1362277"/>
                  </a:lnTo>
                  <a:lnTo>
                    <a:pt x="206104" y="147475"/>
                  </a:lnTo>
                  <a:lnTo>
                    <a:pt x="220225" y="102036"/>
                  </a:lnTo>
                  <a:lnTo>
                    <a:pt x="245018" y="63119"/>
                  </a:lnTo>
                  <a:lnTo>
                    <a:pt x="278484" y="32174"/>
                  </a:lnTo>
                  <a:lnTo>
                    <a:pt x="318627" y="10650"/>
                  </a:lnTo>
                  <a:lnTo>
                    <a:pt x="363450" y="0"/>
                  </a:lnTo>
                  <a:lnTo>
                    <a:pt x="410955" y="1671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25366" y="9535939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450" y="0"/>
                  </a:moveTo>
                  <a:lnTo>
                    <a:pt x="125871" y="6124"/>
                  </a:lnTo>
                  <a:lnTo>
                    <a:pt x="84915" y="23407"/>
                  </a:lnTo>
                  <a:lnTo>
                    <a:pt x="50215" y="50215"/>
                  </a:lnTo>
                  <a:lnTo>
                    <a:pt x="23407" y="84915"/>
                  </a:lnTo>
                  <a:lnTo>
                    <a:pt x="6124" y="125871"/>
                  </a:lnTo>
                  <a:lnTo>
                    <a:pt x="0" y="171450"/>
                  </a:lnTo>
                  <a:lnTo>
                    <a:pt x="6124" y="217028"/>
                  </a:lnTo>
                  <a:lnTo>
                    <a:pt x="23407" y="257984"/>
                  </a:lnTo>
                  <a:lnTo>
                    <a:pt x="50215" y="292684"/>
                  </a:lnTo>
                  <a:lnTo>
                    <a:pt x="84915" y="319492"/>
                  </a:lnTo>
                  <a:lnTo>
                    <a:pt x="125871" y="336775"/>
                  </a:lnTo>
                  <a:lnTo>
                    <a:pt x="171450" y="342900"/>
                  </a:lnTo>
                  <a:lnTo>
                    <a:pt x="217028" y="336775"/>
                  </a:lnTo>
                  <a:lnTo>
                    <a:pt x="257984" y="319492"/>
                  </a:lnTo>
                  <a:lnTo>
                    <a:pt x="292684" y="292684"/>
                  </a:lnTo>
                  <a:lnTo>
                    <a:pt x="319492" y="257984"/>
                  </a:lnTo>
                  <a:lnTo>
                    <a:pt x="336775" y="217028"/>
                  </a:lnTo>
                  <a:lnTo>
                    <a:pt x="342900" y="171450"/>
                  </a:lnTo>
                  <a:lnTo>
                    <a:pt x="336775" y="125871"/>
                  </a:lnTo>
                  <a:lnTo>
                    <a:pt x="319492" y="84915"/>
                  </a:lnTo>
                  <a:lnTo>
                    <a:pt x="292684" y="50215"/>
                  </a:lnTo>
                  <a:lnTo>
                    <a:pt x="257984" y="23407"/>
                  </a:lnTo>
                  <a:lnTo>
                    <a:pt x="217028" y="6124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25366" y="9535939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450" y="0"/>
                  </a:moveTo>
                  <a:lnTo>
                    <a:pt x="217028" y="6124"/>
                  </a:lnTo>
                  <a:lnTo>
                    <a:pt x="257984" y="23407"/>
                  </a:lnTo>
                  <a:lnTo>
                    <a:pt x="292684" y="50215"/>
                  </a:lnTo>
                  <a:lnTo>
                    <a:pt x="319492" y="84915"/>
                  </a:lnTo>
                  <a:lnTo>
                    <a:pt x="336775" y="125871"/>
                  </a:lnTo>
                  <a:lnTo>
                    <a:pt x="342900" y="171450"/>
                  </a:lnTo>
                  <a:lnTo>
                    <a:pt x="336775" y="217028"/>
                  </a:lnTo>
                  <a:lnTo>
                    <a:pt x="319492" y="257984"/>
                  </a:lnTo>
                  <a:lnTo>
                    <a:pt x="292684" y="292684"/>
                  </a:lnTo>
                  <a:lnTo>
                    <a:pt x="257984" y="319492"/>
                  </a:lnTo>
                  <a:lnTo>
                    <a:pt x="217028" y="336775"/>
                  </a:lnTo>
                  <a:lnTo>
                    <a:pt x="171450" y="342900"/>
                  </a:lnTo>
                  <a:lnTo>
                    <a:pt x="125871" y="336775"/>
                  </a:lnTo>
                  <a:lnTo>
                    <a:pt x="84915" y="319492"/>
                  </a:lnTo>
                  <a:lnTo>
                    <a:pt x="50215" y="292684"/>
                  </a:lnTo>
                  <a:lnTo>
                    <a:pt x="23407" y="257984"/>
                  </a:lnTo>
                  <a:lnTo>
                    <a:pt x="6124" y="217028"/>
                  </a:lnTo>
                  <a:lnTo>
                    <a:pt x="0" y="171450"/>
                  </a:lnTo>
                  <a:lnTo>
                    <a:pt x="6124" y="125871"/>
                  </a:lnTo>
                  <a:lnTo>
                    <a:pt x="23407" y="84915"/>
                  </a:lnTo>
                  <a:lnTo>
                    <a:pt x="50215" y="50215"/>
                  </a:lnTo>
                  <a:lnTo>
                    <a:pt x="84915" y="23407"/>
                  </a:lnTo>
                  <a:lnTo>
                    <a:pt x="125871" y="6124"/>
                  </a:lnTo>
                  <a:lnTo>
                    <a:pt x="17145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29712" y="9640285"/>
              <a:ext cx="134207" cy="1342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94528" y="8114370"/>
              <a:ext cx="225425" cy="1362710"/>
            </a:xfrm>
            <a:custGeom>
              <a:avLst/>
              <a:gdLst/>
              <a:ahLst/>
              <a:cxnLst/>
              <a:rect l="l" t="t" r="r" b="b"/>
              <a:pathLst>
                <a:path w="225425" h="1362709">
                  <a:moveTo>
                    <a:pt x="225291" y="0"/>
                  </a:moveTo>
                  <a:lnTo>
                    <a:pt x="209322" y="90226"/>
                  </a:lnTo>
                  <a:lnTo>
                    <a:pt x="113350" y="604974"/>
                  </a:lnTo>
                  <a:lnTo>
                    <a:pt x="93619" y="713394"/>
                  </a:lnTo>
                  <a:lnTo>
                    <a:pt x="74605" y="821220"/>
                  </a:lnTo>
                  <a:lnTo>
                    <a:pt x="56691" y="927416"/>
                  </a:lnTo>
                  <a:lnTo>
                    <a:pt x="48268" y="979578"/>
                  </a:lnTo>
                  <a:lnTo>
                    <a:pt x="40263" y="1030945"/>
                  </a:lnTo>
                  <a:lnTo>
                    <a:pt x="32725" y="1081386"/>
                  </a:lnTo>
                  <a:lnTo>
                    <a:pt x="25703" y="1130772"/>
                  </a:lnTo>
                  <a:lnTo>
                    <a:pt x="19244" y="1178974"/>
                  </a:lnTo>
                  <a:lnTo>
                    <a:pt x="13396" y="1225861"/>
                  </a:lnTo>
                  <a:lnTo>
                    <a:pt x="8207" y="1271305"/>
                  </a:lnTo>
                  <a:lnTo>
                    <a:pt x="3726" y="1315176"/>
                  </a:lnTo>
                  <a:lnTo>
                    <a:pt x="0" y="1357344"/>
                  </a:lnTo>
                  <a:lnTo>
                    <a:pt x="6065" y="1358638"/>
                  </a:lnTo>
                  <a:lnTo>
                    <a:pt x="10696" y="1361974"/>
                  </a:lnTo>
                  <a:lnTo>
                    <a:pt x="14742" y="1362118"/>
                  </a:lnTo>
                  <a:lnTo>
                    <a:pt x="19053" y="1353833"/>
                  </a:lnTo>
                  <a:lnTo>
                    <a:pt x="2252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06789" y="6970085"/>
              <a:ext cx="227965" cy="1131570"/>
            </a:xfrm>
            <a:custGeom>
              <a:avLst/>
              <a:gdLst/>
              <a:ahLst/>
              <a:cxnLst/>
              <a:rect l="l" t="t" r="r" b="b"/>
              <a:pathLst>
                <a:path w="227964" h="1131570">
                  <a:moveTo>
                    <a:pt x="190285" y="0"/>
                  </a:moveTo>
                  <a:lnTo>
                    <a:pt x="0" y="1124957"/>
                  </a:lnTo>
                  <a:lnTo>
                    <a:pt x="37586" y="1131195"/>
                  </a:lnTo>
                  <a:lnTo>
                    <a:pt x="227872" y="6235"/>
                  </a:lnTo>
                  <a:lnTo>
                    <a:pt x="19028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6789" y="6970085"/>
              <a:ext cx="227965" cy="1131570"/>
            </a:xfrm>
            <a:custGeom>
              <a:avLst/>
              <a:gdLst/>
              <a:ahLst/>
              <a:cxnLst/>
              <a:rect l="l" t="t" r="r" b="b"/>
              <a:pathLst>
                <a:path w="227964" h="1131570">
                  <a:moveTo>
                    <a:pt x="190285" y="0"/>
                  </a:moveTo>
                  <a:lnTo>
                    <a:pt x="227872" y="6235"/>
                  </a:lnTo>
                  <a:lnTo>
                    <a:pt x="37586" y="1131195"/>
                  </a:lnTo>
                  <a:lnTo>
                    <a:pt x="0" y="1124957"/>
                  </a:lnTo>
                  <a:lnTo>
                    <a:pt x="190285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34506" y="6870067"/>
              <a:ext cx="184997" cy="1849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77034" y="9674017"/>
              <a:ext cx="1717039" cy="69850"/>
            </a:xfrm>
            <a:custGeom>
              <a:avLst/>
              <a:gdLst/>
              <a:ahLst/>
              <a:cxnLst/>
              <a:rect l="l" t="t" r="r" b="b"/>
              <a:pathLst>
                <a:path w="1717039" h="69850">
                  <a:moveTo>
                    <a:pt x="0" y="0"/>
                  </a:moveTo>
                  <a:lnTo>
                    <a:pt x="1716832" y="0"/>
                  </a:lnTo>
                  <a:lnTo>
                    <a:pt x="1716832" y="69850"/>
                  </a:lnTo>
                  <a:lnTo>
                    <a:pt x="0" y="69850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98618" y="9535939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450" y="0"/>
                  </a:moveTo>
                  <a:lnTo>
                    <a:pt x="125871" y="6124"/>
                  </a:lnTo>
                  <a:lnTo>
                    <a:pt x="84915" y="23407"/>
                  </a:lnTo>
                  <a:lnTo>
                    <a:pt x="50215" y="50215"/>
                  </a:lnTo>
                  <a:lnTo>
                    <a:pt x="23407" y="84915"/>
                  </a:lnTo>
                  <a:lnTo>
                    <a:pt x="6124" y="125871"/>
                  </a:lnTo>
                  <a:lnTo>
                    <a:pt x="0" y="171450"/>
                  </a:lnTo>
                  <a:lnTo>
                    <a:pt x="6124" y="217028"/>
                  </a:lnTo>
                  <a:lnTo>
                    <a:pt x="23407" y="257984"/>
                  </a:lnTo>
                  <a:lnTo>
                    <a:pt x="50215" y="292684"/>
                  </a:lnTo>
                  <a:lnTo>
                    <a:pt x="84915" y="319492"/>
                  </a:lnTo>
                  <a:lnTo>
                    <a:pt x="125871" y="336775"/>
                  </a:lnTo>
                  <a:lnTo>
                    <a:pt x="171450" y="342900"/>
                  </a:lnTo>
                  <a:lnTo>
                    <a:pt x="217028" y="336775"/>
                  </a:lnTo>
                  <a:lnTo>
                    <a:pt x="257984" y="319492"/>
                  </a:lnTo>
                  <a:lnTo>
                    <a:pt x="292684" y="292684"/>
                  </a:lnTo>
                  <a:lnTo>
                    <a:pt x="319492" y="257984"/>
                  </a:lnTo>
                  <a:lnTo>
                    <a:pt x="336775" y="217028"/>
                  </a:lnTo>
                  <a:lnTo>
                    <a:pt x="342900" y="171450"/>
                  </a:lnTo>
                  <a:lnTo>
                    <a:pt x="336775" y="125871"/>
                  </a:lnTo>
                  <a:lnTo>
                    <a:pt x="319492" y="84915"/>
                  </a:lnTo>
                  <a:lnTo>
                    <a:pt x="292684" y="50215"/>
                  </a:lnTo>
                  <a:lnTo>
                    <a:pt x="257984" y="23407"/>
                  </a:lnTo>
                  <a:lnTo>
                    <a:pt x="217028" y="6124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98618" y="9535939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450" y="0"/>
                  </a:moveTo>
                  <a:lnTo>
                    <a:pt x="217028" y="6124"/>
                  </a:lnTo>
                  <a:lnTo>
                    <a:pt x="257984" y="23407"/>
                  </a:lnTo>
                  <a:lnTo>
                    <a:pt x="292684" y="50215"/>
                  </a:lnTo>
                  <a:lnTo>
                    <a:pt x="319492" y="84915"/>
                  </a:lnTo>
                  <a:lnTo>
                    <a:pt x="336775" y="125871"/>
                  </a:lnTo>
                  <a:lnTo>
                    <a:pt x="342900" y="171450"/>
                  </a:lnTo>
                  <a:lnTo>
                    <a:pt x="336775" y="217028"/>
                  </a:lnTo>
                  <a:lnTo>
                    <a:pt x="319492" y="257984"/>
                  </a:lnTo>
                  <a:lnTo>
                    <a:pt x="292684" y="292684"/>
                  </a:lnTo>
                  <a:lnTo>
                    <a:pt x="257984" y="319492"/>
                  </a:lnTo>
                  <a:lnTo>
                    <a:pt x="217028" y="336775"/>
                  </a:lnTo>
                  <a:lnTo>
                    <a:pt x="171450" y="342900"/>
                  </a:lnTo>
                  <a:lnTo>
                    <a:pt x="125871" y="336775"/>
                  </a:lnTo>
                  <a:lnTo>
                    <a:pt x="84915" y="319492"/>
                  </a:lnTo>
                  <a:lnTo>
                    <a:pt x="50215" y="292684"/>
                  </a:lnTo>
                  <a:lnTo>
                    <a:pt x="23407" y="257984"/>
                  </a:lnTo>
                  <a:lnTo>
                    <a:pt x="6124" y="217028"/>
                  </a:lnTo>
                  <a:lnTo>
                    <a:pt x="0" y="171450"/>
                  </a:lnTo>
                  <a:lnTo>
                    <a:pt x="6124" y="125871"/>
                  </a:lnTo>
                  <a:lnTo>
                    <a:pt x="23407" y="84915"/>
                  </a:lnTo>
                  <a:lnTo>
                    <a:pt x="50215" y="50215"/>
                  </a:lnTo>
                  <a:lnTo>
                    <a:pt x="84915" y="23407"/>
                  </a:lnTo>
                  <a:lnTo>
                    <a:pt x="125871" y="6124"/>
                  </a:lnTo>
                  <a:lnTo>
                    <a:pt x="17145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02965" y="9640285"/>
              <a:ext cx="134207" cy="1342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85300" y="8062696"/>
              <a:ext cx="125665" cy="15284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68697" y="4635615"/>
            <a:ext cx="6896100" cy="5466080"/>
          </a:xfrm>
          <a:prstGeom prst="rect">
            <a:avLst/>
          </a:prstGeom>
          <a:ln w="9000">
            <a:solidFill>
              <a:srgbClr val="151616"/>
            </a:solidFill>
          </a:ln>
        </p:spPr>
        <p:txBody>
          <a:bodyPr vert="horz" wrap="square" lIns="0" tIns="134620" rIns="0" bIns="0" rtlCol="0">
            <a:spAutoFit/>
          </a:bodyPr>
          <a:lstStyle/>
          <a:p>
            <a:pPr marL="985519" marR="591820" indent="-301625">
              <a:lnSpc>
                <a:spcPts val="156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simple diagram of the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case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seen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Add an improvement</a:t>
            </a:r>
            <a:r>
              <a:rPr sz="1400" b="1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/  improvements. Label, include notes and add colour</a:t>
            </a:r>
            <a:r>
              <a:rPr sz="14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/shade.</a:t>
            </a:r>
            <a:endParaRPr sz="1400">
              <a:latin typeface="Arial"/>
              <a:cs typeface="Arial"/>
            </a:endParaRPr>
          </a:p>
          <a:p>
            <a:pPr marR="13970" algn="ctr">
              <a:lnSpc>
                <a:spcPct val="100000"/>
              </a:lnSpc>
              <a:spcBef>
                <a:spcPts val="894"/>
              </a:spcBef>
            </a:pP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Use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back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of this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sheet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for developing your improvements.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61282" y="5827834"/>
            <a:ext cx="41548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7"/>
              </a:rPr>
              <a:t>http://www.technologystudent.com/designpro/thumbnail2.html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77594" y="5684961"/>
            <a:ext cx="5467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baseline="2314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800" b="1" spc="75" baseline="23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8"/>
              </a:rPr>
              <a:t>http://www.technologystudent.com/despro_ﬂsh/graphics_shade1.html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98965" y="5850456"/>
            <a:ext cx="469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70690" y="5669085"/>
            <a:ext cx="5624830" cy="419100"/>
          </a:xfrm>
          <a:custGeom>
            <a:avLst/>
            <a:gdLst/>
            <a:ahLst/>
            <a:cxnLst/>
            <a:rect l="l" t="t" r="r" b="b"/>
            <a:pathLst>
              <a:path w="5624830" h="419100">
                <a:moveTo>
                  <a:pt x="0" y="0"/>
                </a:moveTo>
                <a:lnTo>
                  <a:pt x="5624520" y="0"/>
                </a:lnTo>
                <a:lnTo>
                  <a:pt x="5624520" y="419101"/>
                </a:lnTo>
                <a:lnTo>
                  <a:pt x="0" y="41910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01527" y="520232"/>
            <a:ext cx="446468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6970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9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69969" y="505537"/>
            <a:ext cx="2059939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10"/>
              </a:rPr>
              <a:t>www.technologystudent.com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  <a:hlinkClick r:id="rId10"/>
              </a:rPr>
              <a:t>©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3740" y="1143927"/>
            <a:ext cx="3861860" cy="3145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6186" y="345685"/>
            <a:ext cx="3869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GOOD or </a:t>
            </a:r>
            <a:r>
              <a:rPr spc="-5" dirty="0"/>
              <a:t>BAD</a:t>
            </a:r>
            <a:r>
              <a:rPr spc="-45" dirty="0"/>
              <a:t> </a:t>
            </a:r>
            <a:r>
              <a:rPr spc="-5" dirty="0"/>
              <a:t>PRODUCT?</a:t>
            </a:r>
          </a:p>
        </p:txBody>
      </p:sp>
      <p:sp>
        <p:nvSpPr>
          <p:cNvPr id="4" name="object 4"/>
          <p:cNvSpPr/>
          <p:nvPr/>
        </p:nvSpPr>
        <p:spPr>
          <a:xfrm>
            <a:off x="1778886" y="690893"/>
            <a:ext cx="3844290" cy="13970"/>
          </a:xfrm>
          <a:custGeom>
            <a:avLst/>
            <a:gdLst/>
            <a:ahLst/>
            <a:cxnLst/>
            <a:rect l="l" t="t" r="r" b="b"/>
            <a:pathLst>
              <a:path w="3844290" h="13970">
                <a:moveTo>
                  <a:pt x="3843751" y="0"/>
                </a:moveTo>
                <a:lnTo>
                  <a:pt x="0" y="0"/>
                </a:lnTo>
                <a:lnTo>
                  <a:pt x="0" y="13853"/>
                </a:lnTo>
                <a:lnTo>
                  <a:pt x="3843751" y="13853"/>
                </a:lnTo>
                <a:lnTo>
                  <a:pt x="3843751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730" y="339847"/>
            <a:ext cx="6819900" cy="7562850"/>
          </a:xfrm>
          <a:custGeom>
            <a:avLst/>
            <a:gdLst/>
            <a:ahLst/>
            <a:cxnLst/>
            <a:rect l="l" t="t" r="r" b="b"/>
            <a:pathLst>
              <a:path w="6819900" h="7562850">
                <a:moveTo>
                  <a:pt x="0" y="0"/>
                </a:moveTo>
                <a:lnTo>
                  <a:pt x="6819901" y="0"/>
                </a:lnTo>
                <a:lnTo>
                  <a:pt x="6819901" y="7562851"/>
                </a:lnTo>
                <a:lnTo>
                  <a:pt x="0" y="756285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9621" y="4428902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GOOD: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771" y="6343428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BAD: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35774" y="4822599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774" y="6702200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6610" y="7230837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6610" y="7759475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6610" y="1143929"/>
            <a:ext cx="6486525" cy="4736465"/>
          </a:xfrm>
          <a:custGeom>
            <a:avLst/>
            <a:gdLst/>
            <a:ahLst/>
            <a:cxnLst/>
            <a:rect l="l" t="t" r="r" b="b"/>
            <a:pathLst>
              <a:path w="6486525" h="4736465">
                <a:moveTo>
                  <a:pt x="0" y="4207309"/>
                </a:moveTo>
                <a:lnTo>
                  <a:pt x="6486516" y="4207309"/>
                </a:lnTo>
              </a:path>
              <a:path w="6486525" h="4736465">
                <a:moveTo>
                  <a:pt x="0" y="4735946"/>
                </a:moveTo>
                <a:lnTo>
                  <a:pt x="6486516" y="4735946"/>
                </a:lnTo>
              </a:path>
              <a:path w="6486525" h="4736465">
                <a:moveTo>
                  <a:pt x="1247129" y="0"/>
                </a:moveTo>
                <a:lnTo>
                  <a:pt x="5108990" y="0"/>
                </a:lnTo>
                <a:lnTo>
                  <a:pt x="5108990" y="3145020"/>
                </a:lnTo>
                <a:lnTo>
                  <a:pt x="1247129" y="3145020"/>
                </a:lnTo>
                <a:lnTo>
                  <a:pt x="1247129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3332" y="453365"/>
            <a:ext cx="364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151616"/>
                </a:solidFill>
                <a:latin typeface="Arial"/>
                <a:cs typeface="Arial"/>
              </a:rPr>
              <a:t>1</a:t>
            </a:r>
            <a:endParaRPr sz="4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0129" y="460965"/>
            <a:ext cx="796925" cy="796925"/>
          </a:xfrm>
          <a:custGeom>
            <a:avLst/>
            <a:gdLst/>
            <a:ahLst/>
            <a:cxnLst/>
            <a:rect l="l" t="t" r="r" b="b"/>
            <a:pathLst>
              <a:path w="796925" h="796925">
                <a:moveTo>
                  <a:pt x="398461" y="0"/>
                </a:moveTo>
                <a:lnTo>
                  <a:pt x="444929" y="2680"/>
                </a:lnTo>
                <a:lnTo>
                  <a:pt x="489824" y="10523"/>
                </a:lnTo>
                <a:lnTo>
                  <a:pt x="532845" y="23230"/>
                </a:lnTo>
                <a:lnTo>
                  <a:pt x="573693" y="40500"/>
                </a:lnTo>
                <a:lnTo>
                  <a:pt x="612070" y="62036"/>
                </a:lnTo>
                <a:lnTo>
                  <a:pt x="647677" y="87539"/>
                </a:lnTo>
                <a:lnTo>
                  <a:pt x="680215" y="116708"/>
                </a:lnTo>
                <a:lnTo>
                  <a:pt x="709385" y="149246"/>
                </a:lnTo>
                <a:lnTo>
                  <a:pt x="734887" y="184853"/>
                </a:lnTo>
                <a:lnTo>
                  <a:pt x="756423" y="223230"/>
                </a:lnTo>
                <a:lnTo>
                  <a:pt x="773693" y="264079"/>
                </a:lnTo>
                <a:lnTo>
                  <a:pt x="786399" y="307100"/>
                </a:lnTo>
                <a:lnTo>
                  <a:pt x="794242" y="351994"/>
                </a:lnTo>
                <a:lnTo>
                  <a:pt x="796923" y="398462"/>
                </a:lnTo>
                <a:lnTo>
                  <a:pt x="794242" y="444931"/>
                </a:lnTo>
                <a:lnTo>
                  <a:pt x="786399" y="489825"/>
                </a:lnTo>
                <a:lnTo>
                  <a:pt x="773693" y="532846"/>
                </a:lnTo>
                <a:lnTo>
                  <a:pt x="756423" y="573694"/>
                </a:lnTo>
                <a:lnTo>
                  <a:pt x="734887" y="612072"/>
                </a:lnTo>
                <a:lnTo>
                  <a:pt x="709385" y="647679"/>
                </a:lnTo>
                <a:lnTo>
                  <a:pt x="680215" y="680216"/>
                </a:lnTo>
                <a:lnTo>
                  <a:pt x="647677" y="709386"/>
                </a:lnTo>
                <a:lnTo>
                  <a:pt x="612070" y="734888"/>
                </a:lnTo>
                <a:lnTo>
                  <a:pt x="573693" y="756424"/>
                </a:lnTo>
                <a:lnTo>
                  <a:pt x="532845" y="773694"/>
                </a:lnTo>
                <a:lnTo>
                  <a:pt x="489824" y="786401"/>
                </a:lnTo>
                <a:lnTo>
                  <a:pt x="444929" y="794244"/>
                </a:lnTo>
                <a:lnTo>
                  <a:pt x="398461" y="796925"/>
                </a:lnTo>
                <a:lnTo>
                  <a:pt x="351992" y="794244"/>
                </a:lnTo>
                <a:lnTo>
                  <a:pt x="307098" y="786401"/>
                </a:lnTo>
                <a:lnTo>
                  <a:pt x="264078" y="773694"/>
                </a:lnTo>
                <a:lnTo>
                  <a:pt x="223229" y="756424"/>
                </a:lnTo>
                <a:lnTo>
                  <a:pt x="184852" y="734888"/>
                </a:lnTo>
                <a:lnTo>
                  <a:pt x="149245" y="709386"/>
                </a:lnTo>
                <a:lnTo>
                  <a:pt x="116707" y="680216"/>
                </a:lnTo>
                <a:lnTo>
                  <a:pt x="87538" y="647679"/>
                </a:lnTo>
                <a:lnTo>
                  <a:pt x="62036" y="612072"/>
                </a:lnTo>
                <a:lnTo>
                  <a:pt x="40500" y="573694"/>
                </a:lnTo>
                <a:lnTo>
                  <a:pt x="23230" y="532846"/>
                </a:lnTo>
                <a:lnTo>
                  <a:pt x="10523" y="489825"/>
                </a:lnTo>
                <a:lnTo>
                  <a:pt x="2680" y="444931"/>
                </a:lnTo>
                <a:lnTo>
                  <a:pt x="0" y="398462"/>
                </a:lnTo>
                <a:lnTo>
                  <a:pt x="2680" y="351994"/>
                </a:lnTo>
                <a:lnTo>
                  <a:pt x="10523" y="307100"/>
                </a:lnTo>
                <a:lnTo>
                  <a:pt x="23230" y="264079"/>
                </a:lnTo>
                <a:lnTo>
                  <a:pt x="40500" y="223230"/>
                </a:lnTo>
                <a:lnTo>
                  <a:pt x="62036" y="184853"/>
                </a:lnTo>
                <a:lnTo>
                  <a:pt x="87538" y="149246"/>
                </a:lnTo>
                <a:lnTo>
                  <a:pt x="116707" y="116708"/>
                </a:lnTo>
                <a:lnTo>
                  <a:pt x="149245" y="87539"/>
                </a:lnTo>
                <a:lnTo>
                  <a:pt x="184852" y="62036"/>
                </a:lnTo>
                <a:lnTo>
                  <a:pt x="223229" y="40500"/>
                </a:lnTo>
                <a:lnTo>
                  <a:pt x="264078" y="23230"/>
                </a:lnTo>
                <a:lnTo>
                  <a:pt x="307098" y="10523"/>
                </a:lnTo>
                <a:lnTo>
                  <a:pt x="351992" y="2680"/>
                </a:lnTo>
                <a:lnTo>
                  <a:pt x="398461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9E180BEB-0F67-4F09-8EEC-7BB08C58DD61}"/>
              </a:ext>
            </a:extLst>
          </p:cNvPr>
          <p:cNvSpPr txBox="1"/>
          <p:nvPr/>
        </p:nvSpPr>
        <p:spPr>
          <a:xfrm>
            <a:off x="2125127" y="725975"/>
            <a:ext cx="3176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World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Association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12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9479" y="623860"/>
            <a:ext cx="6496409" cy="2235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1993" y="138115"/>
            <a:ext cx="36722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 </a:t>
            </a:r>
            <a:r>
              <a:rPr spc="-5" dirty="0"/>
              <a:t>HANGERS AND</a:t>
            </a:r>
            <a:r>
              <a:rPr spc="-114" dirty="0"/>
              <a:t> </a:t>
            </a:r>
            <a:r>
              <a:rPr spc="-5" dirty="0"/>
              <a:t>CHAIR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3798" y="2895849"/>
            <a:ext cx="52089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Describe a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negative / positive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feature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 this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product?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0314" y="3556446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8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0314" y="4061275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8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314" y="4566099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8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41326" y="6031622"/>
            <a:ext cx="2406785" cy="4228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4233" y="7474571"/>
            <a:ext cx="1615440" cy="2734945"/>
          </a:xfrm>
          <a:custGeom>
            <a:avLst/>
            <a:gdLst/>
            <a:ahLst/>
            <a:cxnLst/>
            <a:rect l="l" t="t" r="r" b="b"/>
            <a:pathLst>
              <a:path w="1615439" h="2734945">
                <a:moveTo>
                  <a:pt x="86067" y="2734934"/>
                </a:moveTo>
                <a:lnTo>
                  <a:pt x="86067" y="2734934"/>
                </a:lnTo>
                <a:lnTo>
                  <a:pt x="1523904" y="2734934"/>
                </a:lnTo>
                <a:lnTo>
                  <a:pt x="1555296" y="2725371"/>
                </a:lnTo>
                <a:lnTo>
                  <a:pt x="1580373" y="2699419"/>
                </a:lnTo>
                <a:lnTo>
                  <a:pt x="1598866" y="2660023"/>
                </a:lnTo>
                <a:lnTo>
                  <a:pt x="1610509" y="2610125"/>
                </a:lnTo>
                <a:lnTo>
                  <a:pt x="1615034" y="2552670"/>
                </a:lnTo>
                <a:lnTo>
                  <a:pt x="1615034" y="2502963"/>
                </a:lnTo>
                <a:lnTo>
                  <a:pt x="1615034" y="2453255"/>
                </a:lnTo>
                <a:lnTo>
                  <a:pt x="1615034" y="1459105"/>
                </a:lnTo>
                <a:lnTo>
                  <a:pt x="1601888" y="1415905"/>
                </a:lnTo>
                <a:lnTo>
                  <a:pt x="1569987" y="1380052"/>
                </a:lnTo>
                <a:lnTo>
                  <a:pt x="1525170" y="1355881"/>
                </a:lnTo>
                <a:lnTo>
                  <a:pt x="1473277" y="1347721"/>
                </a:lnTo>
                <a:lnTo>
                  <a:pt x="1421636" y="1347721"/>
                </a:lnTo>
                <a:lnTo>
                  <a:pt x="1369995" y="1347721"/>
                </a:lnTo>
                <a:lnTo>
                  <a:pt x="440462" y="1347721"/>
                </a:lnTo>
                <a:lnTo>
                  <a:pt x="393697" y="1341926"/>
                </a:lnTo>
                <a:lnTo>
                  <a:pt x="353773" y="1325870"/>
                </a:lnTo>
                <a:lnTo>
                  <a:pt x="320018" y="1300561"/>
                </a:lnTo>
                <a:lnTo>
                  <a:pt x="291761" y="1267006"/>
                </a:lnTo>
                <a:lnTo>
                  <a:pt x="268329" y="1226214"/>
                </a:lnTo>
                <a:lnTo>
                  <a:pt x="254913" y="1165038"/>
                </a:lnTo>
                <a:lnTo>
                  <a:pt x="242168" y="1106895"/>
                </a:lnTo>
                <a:lnTo>
                  <a:pt x="230035" y="1051519"/>
                </a:lnTo>
                <a:lnTo>
                  <a:pt x="218456" y="998648"/>
                </a:lnTo>
                <a:lnTo>
                  <a:pt x="207373" y="948018"/>
                </a:lnTo>
                <a:lnTo>
                  <a:pt x="196727" y="899365"/>
                </a:lnTo>
                <a:lnTo>
                  <a:pt x="186460" y="852425"/>
                </a:lnTo>
                <a:lnTo>
                  <a:pt x="176514" y="806936"/>
                </a:lnTo>
                <a:lnTo>
                  <a:pt x="166831" y="762632"/>
                </a:lnTo>
                <a:lnTo>
                  <a:pt x="157352" y="719252"/>
                </a:lnTo>
                <a:lnTo>
                  <a:pt x="148019" y="676530"/>
                </a:lnTo>
                <a:lnTo>
                  <a:pt x="138773" y="634204"/>
                </a:lnTo>
                <a:lnTo>
                  <a:pt x="129556" y="592010"/>
                </a:lnTo>
                <a:lnTo>
                  <a:pt x="120310" y="549684"/>
                </a:lnTo>
                <a:lnTo>
                  <a:pt x="110976" y="506962"/>
                </a:lnTo>
                <a:lnTo>
                  <a:pt x="101497" y="463582"/>
                </a:lnTo>
                <a:lnTo>
                  <a:pt x="91814" y="419278"/>
                </a:lnTo>
                <a:lnTo>
                  <a:pt x="81868" y="373789"/>
                </a:lnTo>
                <a:lnTo>
                  <a:pt x="71602" y="326849"/>
                </a:lnTo>
                <a:lnTo>
                  <a:pt x="60956" y="278196"/>
                </a:lnTo>
                <a:lnTo>
                  <a:pt x="49873" y="227566"/>
                </a:lnTo>
                <a:lnTo>
                  <a:pt x="38294" y="174694"/>
                </a:lnTo>
                <a:lnTo>
                  <a:pt x="26161" y="119319"/>
                </a:lnTo>
                <a:lnTo>
                  <a:pt x="13416" y="61175"/>
                </a:lnTo>
                <a:lnTo>
                  <a:pt x="0" y="0"/>
                </a:lnTo>
              </a:path>
            </a:pathLst>
          </a:custGeom>
          <a:ln w="144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9020" y="4926992"/>
            <a:ext cx="6896100" cy="5442585"/>
          </a:xfrm>
          <a:prstGeom prst="rect">
            <a:avLst/>
          </a:prstGeom>
          <a:ln w="9000">
            <a:solidFill>
              <a:srgbClr val="151616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43180" marR="53340" algn="just">
              <a:lnSpc>
                <a:spcPts val="1560"/>
              </a:lnSpc>
              <a:spcBef>
                <a:spcPts val="62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Sketching</a:t>
            </a:r>
            <a:r>
              <a:rPr sz="1400" b="1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b="1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400" b="1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important</a:t>
            </a:r>
            <a:r>
              <a:rPr sz="1400" b="1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skill</a:t>
            </a:r>
            <a:r>
              <a:rPr sz="1400" b="1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400" b="1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designers</a:t>
            </a:r>
            <a:r>
              <a:rPr sz="1400" b="1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b="1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master.</a:t>
            </a:r>
            <a:r>
              <a:rPr sz="1400" b="1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400" b="1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1400" b="1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b="1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r>
              <a:rPr sz="1400" b="1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400" b="1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outline  of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person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sat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on the 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chair.</a:t>
            </a:r>
            <a:r>
              <a:rPr sz="1400" b="1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sample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sketch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seen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Use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back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of this 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sheet</a:t>
            </a:r>
            <a:r>
              <a:rPr sz="1400" b="1" i="1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400" b="1" i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practising</a:t>
            </a:r>
            <a:r>
              <a:rPr sz="1400" b="1" i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1400" b="1" i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sketching</a:t>
            </a:r>
            <a:r>
              <a:rPr sz="1400" b="1" i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skills.</a:t>
            </a:r>
            <a:endParaRPr sz="1400">
              <a:latin typeface="Arial"/>
              <a:cs typeface="Arial"/>
            </a:endParaRPr>
          </a:p>
          <a:p>
            <a:pPr marR="321945" algn="ctr">
              <a:lnSpc>
                <a:spcPct val="100000"/>
              </a:lnSpc>
              <a:spcBef>
                <a:spcPts val="900"/>
              </a:spcBef>
              <a:tabLst>
                <a:tab pos="2453005" algn="l"/>
              </a:tabLst>
            </a:pPr>
            <a:r>
              <a:rPr sz="2400" b="1" baseline="3472" dirty="0">
                <a:solidFill>
                  <a:srgbClr val="151616"/>
                </a:solidFill>
                <a:latin typeface="Arial"/>
                <a:cs typeface="Arial"/>
              </a:rPr>
              <a:t>SAMPLE	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6757" y="510707"/>
            <a:ext cx="446468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6970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65197" y="496012"/>
            <a:ext cx="2059939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www.technologystudent.com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919" y="948628"/>
            <a:ext cx="3627928" cy="3023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8091" y="186169"/>
            <a:ext cx="5602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CUP </a:t>
            </a:r>
            <a:r>
              <a:rPr dirty="0"/>
              <a:t>WITH </a:t>
            </a:r>
            <a:r>
              <a:rPr spc="-40" dirty="0"/>
              <a:t>BUILT-IN </a:t>
            </a:r>
            <a:r>
              <a:rPr dirty="0"/>
              <a:t>ELECTRIC</a:t>
            </a:r>
            <a:r>
              <a:rPr spc="-80" dirty="0"/>
              <a:t> </a:t>
            </a:r>
            <a:r>
              <a:rPr dirty="0"/>
              <a:t>STIR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55011" y="635470"/>
            <a:ext cx="4147820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94360" marR="5080" indent="-582295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Is this potentially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successful</a:t>
            </a:r>
            <a:r>
              <a:rPr sz="16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commercial 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product? Explain your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answer.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51009" y="1728403"/>
            <a:ext cx="3139440" cy="0"/>
          </a:xfrm>
          <a:custGeom>
            <a:avLst/>
            <a:gdLst/>
            <a:ahLst/>
            <a:cxnLst/>
            <a:rect l="l" t="t" r="r" b="b"/>
            <a:pathLst>
              <a:path w="3139440">
                <a:moveTo>
                  <a:pt x="0" y="0"/>
                </a:moveTo>
                <a:lnTo>
                  <a:pt x="313918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1009" y="2306257"/>
            <a:ext cx="3139440" cy="0"/>
          </a:xfrm>
          <a:custGeom>
            <a:avLst/>
            <a:gdLst/>
            <a:ahLst/>
            <a:cxnLst/>
            <a:rect l="l" t="t" r="r" b="b"/>
            <a:pathLst>
              <a:path w="3139440">
                <a:moveTo>
                  <a:pt x="0" y="0"/>
                </a:moveTo>
                <a:lnTo>
                  <a:pt x="313918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51009" y="2884107"/>
            <a:ext cx="3139440" cy="0"/>
          </a:xfrm>
          <a:custGeom>
            <a:avLst/>
            <a:gdLst/>
            <a:ahLst/>
            <a:cxnLst/>
            <a:rect l="l" t="t" r="r" b="b"/>
            <a:pathLst>
              <a:path w="3139440">
                <a:moveTo>
                  <a:pt x="0" y="0"/>
                </a:moveTo>
                <a:lnTo>
                  <a:pt x="313918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51009" y="3461958"/>
            <a:ext cx="3139440" cy="0"/>
          </a:xfrm>
          <a:custGeom>
            <a:avLst/>
            <a:gdLst/>
            <a:ahLst/>
            <a:cxnLst/>
            <a:rect l="l" t="t" r="r" b="b"/>
            <a:pathLst>
              <a:path w="3139440">
                <a:moveTo>
                  <a:pt x="0" y="0"/>
                </a:moveTo>
                <a:lnTo>
                  <a:pt x="313918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656" y="5001523"/>
            <a:ext cx="3990398" cy="2325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3300" y="4230792"/>
            <a:ext cx="6947534" cy="6245860"/>
          </a:xfrm>
          <a:prstGeom prst="rect">
            <a:avLst/>
          </a:prstGeom>
          <a:ln w="9000">
            <a:solidFill>
              <a:srgbClr val="15161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4175760" marR="184785" indent="-635" algn="ctr">
              <a:lnSpc>
                <a:spcPts val="1560"/>
              </a:lnSpc>
              <a:spcBef>
                <a:spcPts val="135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In this space,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sketch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 cup 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seen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in the photograph</a:t>
            </a:r>
            <a:r>
              <a:rPr sz="14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above.</a:t>
            </a:r>
            <a:endParaRPr sz="1400">
              <a:latin typeface="Arial"/>
              <a:cs typeface="Arial"/>
            </a:endParaRPr>
          </a:p>
          <a:p>
            <a:pPr marL="4190365" marR="199390" algn="ctr">
              <a:lnSpc>
                <a:spcPts val="1560"/>
              </a:lnSpc>
              <a:spcBef>
                <a:spcPts val="1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Then, add shading (called  ‘hatching’) in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similar</a:t>
            </a:r>
            <a:r>
              <a:rPr sz="14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style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to  the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example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opposite.</a:t>
            </a:r>
            <a:endParaRPr sz="1400">
              <a:latin typeface="Arial"/>
              <a:cs typeface="Arial"/>
            </a:endParaRPr>
          </a:p>
          <a:p>
            <a:pPr marL="4224655" marR="234315" algn="ctr">
              <a:lnSpc>
                <a:spcPts val="1560"/>
              </a:lnSpc>
              <a:spcBef>
                <a:spcPts val="1575"/>
              </a:spcBef>
            </a:pP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Use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back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of this</a:t>
            </a:r>
            <a:r>
              <a:rPr sz="1400" b="1" i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sheet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for  practising the</a:t>
            </a:r>
            <a:r>
              <a:rPr sz="1400" b="1" i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technique.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9997" y="4346700"/>
            <a:ext cx="71564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1285" marR="5080" indent="-121920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HELPFUL  LINKS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23091" y="4335584"/>
            <a:ext cx="5624830" cy="419100"/>
          </a:xfrm>
          <a:custGeom>
            <a:avLst/>
            <a:gdLst/>
            <a:ahLst/>
            <a:cxnLst/>
            <a:rect l="l" t="t" r="r" b="b"/>
            <a:pathLst>
              <a:path w="5624830" h="419100">
                <a:moveTo>
                  <a:pt x="0" y="0"/>
                </a:moveTo>
                <a:lnTo>
                  <a:pt x="5624521" y="0"/>
                </a:lnTo>
                <a:lnTo>
                  <a:pt x="5624521" y="419101"/>
                </a:lnTo>
                <a:lnTo>
                  <a:pt x="0" y="41910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18461" y="4332395"/>
            <a:ext cx="416369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5080">
              <a:lnSpc>
                <a:spcPts val="1200"/>
              </a:lnSpc>
              <a:spcBef>
                <a:spcPts val="340"/>
              </a:spcBef>
            </a:pP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http://www.technologystudent.com/despro_ﬂsh/thickline3.html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http://www.technologystudent.com/despro_ﬂsh/thickline4.html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66415" y="4071539"/>
            <a:ext cx="4364990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2291715" algn="l"/>
              </a:tabLst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sz="975" spc="7" baseline="8547" dirty="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www.technologystudent.com </a:t>
            </a:r>
            <a:r>
              <a:rPr sz="975" spc="15" baseline="8547" dirty="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© </a:t>
            </a:r>
            <a:r>
              <a:rPr sz="975" spc="15" baseline="8547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975" spc="-7" baseline="8547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975" spc="15" baseline="8547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975" spc="-44" baseline="8547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975" spc="7" baseline="8547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975" baseline="8547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7479" y="4073659"/>
            <a:ext cx="2279650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OF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spc="-9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649" y="1160251"/>
            <a:ext cx="3646039" cy="288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8212" y="186169"/>
            <a:ext cx="5512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6. </a:t>
            </a:r>
            <a:r>
              <a:rPr spc="-5" dirty="0"/>
              <a:t>USB </a:t>
            </a:r>
            <a:r>
              <a:rPr spc="-10" dirty="0"/>
              <a:t>DESKTOP </a:t>
            </a:r>
            <a:r>
              <a:rPr spc="-35" dirty="0"/>
              <a:t>VACUUM</a:t>
            </a:r>
            <a:r>
              <a:rPr spc="-65" dirty="0"/>
              <a:t> </a:t>
            </a:r>
            <a:r>
              <a:rPr dirty="0"/>
              <a:t>CLEANER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94011" y="713426"/>
            <a:ext cx="3289300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93040" marR="5080" indent="-180975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Is this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serious product or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600" b="1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‘fun’  product? Justify your</a:t>
            </a:r>
            <a:r>
              <a:rPr sz="16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answer.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27462" y="1631202"/>
            <a:ext cx="2962910" cy="0"/>
          </a:xfrm>
          <a:custGeom>
            <a:avLst/>
            <a:gdLst/>
            <a:ahLst/>
            <a:cxnLst/>
            <a:rect l="l" t="t" r="r" b="b"/>
            <a:pathLst>
              <a:path w="2962909">
                <a:moveTo>
                  <a:pt x="0" y="0"/>
                </a:moveTo>
                <a:lnTo>
                  <a:pt x="296273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7462" y="2209056"/>
            <a:ext cx="2962910" cy="0"/>
          </a:xfrm>
          <a:custGeom>
            <a:avLst/>
            <a:gdLst/>
            <a:ahLst/>
            <a:cxnLst/>
            <a:rect l="l" t="t" r="r" b="b"/>
            <a:pathLst>
              <a:path w="2962909">
                <a:moveTo>
                  <a:pt x="0" y="0"/>
                </a:moveTo>
                <a:lnTo>
                  <a:pt x="296273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7462" y="2786907"/>
            <a:ext cx="2962910" cy="0"/>
          </a:xfrm>
          <a:custGeom>
            <a:avLst/>
            <a:gdLst/>
            <a:ahLst/>
            <a:cxnLst/>
            <a:rect l="l" t="t" r="r" b="b"/>
            <a:pathLst>
              <a:path w="2962909">
                <a:moveTo>
                  <a:pt x="0" y="0"/>
                </a:moveTo>
                <a:lnTo>
                  <a:pt x="296273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27462" y="3364757"/>
            <a:ext cx="2962910" cy="0"/>
          </a:xfrm>
          <a:custGeom>
            <a:avLst/>
            <a:gdLst/>
            <a:ahLst/>
            <a:cxnLst/>
            <a:rect l="l" t="t" r="r" b="b"/>
            <a:pathLst>
              <a:path w="2962909">
                <a:moveTo>
                  <a:pt x="0" y="0"/>
                </a:moveTo>
                <a:lnTo>
                  <a:pt x="296273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7462" y="3942607"/>
            <a:ext cx="2962910" cy="0"/>
          </a:xfrm>
          <a:custGeom>
            <a:avLst/>
            <a:gdLst/>
            <a:ahLst/>
            <a:cxnLst/>
            <a:rect l="l" t="t" r="r" b="b"/>
            <a:pathLst>
              <a:path w="2962909">
                <a:moveTo>
                  <a:pt x="0" y="0"/>
                </a:moveTo>
                <a:lnTo>
                  <a:pt x="296273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227" y="6996636"/>
            <a:ext cx="4000950" cy="1475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3300" y="4178415"/>
            <a:ext cx="6896100" cy="6297930"/>
          </a:xfrm>
          <a:prstGeom prst="rect">
            <a:avLst/>
          </a:prstGeom>
          <a:ln w="9000">
            <a:solidFill>
              <a:srgbClr val="151616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90170" marR="36195" algn="ctr">
              <a:lnSpc>
                <a:spcPts val="1560"/>
              </a:lnSpc>
              <a:spcBef>
                <a:spcPts val="52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Using the incomplete diagram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sketch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 innovative device</a:t>
            </a:r>
            <a:r>
              <a:rPr sz="14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(your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design),  that is connected to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computer via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 USB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connector.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Add notes and</a:t>
            </a:r>
            <a:r>
              <a:rPr sz="14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labels.</a:t>
            </a:r>
            <a:endParaRPr sz="1400"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  <a:spcBef>
                <a:spcPts val="1700"/>
              </a:spcBef>
            </a:pP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Use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back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of this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sheet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for developing your idea.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8263" y="5173782"/>
            <a:ext cx="5782310" cy="29083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85"/>
              </a:spcBef>
              <a:tabLst>
                <a:tab pos="1351915" algn="l"/>
              </a:tabLst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http://www.technologystudent.com/despro_ﬂsh/basic_dev2.html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1054" y="567861"/>
            <a:ext cx="446468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6970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9494" y="553166"/>
            <a:ext cx="2059939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www.technologystudent.com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©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150" y="513964"/>
            <a:ext cx="4963929" cy="2944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8099" y="45282"/>
            <a:ext cx="6946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7. PET </a:t>
            </a:r>
            <a:r>
              <a:rPr spc="-105" dirty="0"/>
              <a:t>PAW </a:t>
            </a:r>
            <a:r>
              <a:rPr dirty="0"/>
              <a:t>MOPS FOR CLEANING THE</a:t>
            </a:r>
            <a:r>
              <a:rPr spc="5" dirty="0"/>
              <a:t> </a:t>
            </a:r>
            <a:r>
              <a:rPr dirty="0"/>
              <a:t>FLOOR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8278" y="3469326"/>
            <a:ext cx="46215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Is this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realistic product? Explain your</a:t>
            </a:r>
            <a:r>
              <a:rPr sz="1600" b="1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answer.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0933" y="4158500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8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0933" y="4663327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8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933" y="5177677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8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38537" y="5358820"/>
            <a:ext cx="6905625" cy="5122545"/>
            <a:chOff x="338537" y="5358820"/>
            <a:chExt cx="6905625" cy="5122545"/>
          </a:xfrm>
        </p:grpSpPr>
        <p:sp>
          <p:nvSpPr>
            <p:cNvPr id="9" name="object 9"/>
            <p:cNvSpPr/>
            <p:nvPr/>
          </p:nvSpPr>
          <p:spPr>
            <a:xfrm>
              <a:off x="343300" y="5363583"/>
              <a:ext cx="6896100" cy="5113020"/>
            </a:xfrm>
            <a:custGeom>
              <a:avLst/>
              <a:gdLst/>
              <a:ahLst/>
              <a:cxnLst/>
              <a:rect l="l" t="t" r="r" b="b"/>
              <a:pathLst>
                <a:path w="6896100" h="5113020">
                  <a:moveTo>
                    <a:pt x="0" y="0"/>
                  </a:moveTo>
                  <a:lnTo>
                    <a:pt x="6896102" y="0"/>
                  </a:lnTo>
                  <a:lnTo>
                    <a:pt x="6896102" y="5112499"/>
                  </a:lnTo>
                  <a:lnTo>
                    <a:pt x="0" y="5112499"/>
                  </a:lnTo>
                  <a:lnTo>
                    <a:pt x="0" y="0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3466" y="6658978"/>
              <a:ext cx="6705600" cy="3724275"/>
            </a:xfrm>
            <a:custGeom>
              <a:avLst/>
              <a:gdLst/>
              <a:ahLst/>
              <a:cxnLst/>
              <a:rect l="l" t="t" r="r" b="b"/>
              <a:pathLst>
                <a:path w="6705600" h="3724275">
                  <a:moveTo>
                    <a:pt x="0" y="0"/>
                  </a:moveTo>
                  <a:lnTo>
                    <a:pt x="3276601" y="0"/>
                  </a:lnTo>
                  <a:lnTo>
                    <a:pt x="3276601" y="3724275"/>
                  </a:lnTo>
                  <a:lnTo>
                    <a:pt x="0" y="3724275"/>
                  </a:lnTo>
                  <a:lnTo>
                    <a:pt x="0" y="0"/>
                  </a:lnTo>
                  <a:close/>
                </a:path>
                <a:path w="6705600" h="3724275">
                  <a:moveTo>
                    <a:pt x="3429000" y="0"/>
                  </a:moveTo>
                  <a:lnTo>
                    <a:pt x="6705601" y="0"/>
                  </a:lnTo>
                  <a:lnTo>
                    <a:pt x="6705601" y="3724275"/>
                  </a:lnTo>
                  <a:lnTo>
                    <a:pt x="3429000" y="3724275"/>
                  </a:lnTo>
                  <a:lnTo>
                    <a:pt x="342900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99664" y="6754220"/>
            <a:ext cx="49453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561715" algn="l"/>
              </a:tabLst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ROUGH</a:t>
            </a:r>
            <a:r>
              <a:rPr sz="1400" b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VERSION	FINAL</a:t>
            </a:r>
            <a:r>
              <a:rPr sz="1400" b="1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VERSION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3466" y="7125689"/>
            <a:ext cx="6705600" cy="3258185"/>
          </a:xfrm>
          <a:custGeom>
            <a:avLst/>
            <a:gdLst/>
            <a:ahLst/>
            <a:cxnLst/>
            <a:rect l="l" t="t" r="r" b="b"/>
            <a:pathLst>
              <a:path w="6705600" h="3258184">
                <a:moveTo>
                  <a:pt x="0" y="0"/>
                </a:moveTo>
                <a:lnTo>
                  <a:pt x="3276601" y="0"/>
                </a:lnTo>
                <a:lnTo>
                  <a:pt x="3276601" y="3257563"/>
                </a:lnTo>
                <a:lnTo>
                  <a:pt x="0" y="3257563"/>
                </a:lnTo>
                <a:lnTo>
                  <a:pt x="0" y="0"/>
                </a:lnTo>
                <a:close/>
              </a:path>
              <a:path w="6705600" h="3258184">
                <a:moveTo>
                  <a:pt x="3429000" y="0"/>
                </a:moveTo>
                <a:lnTo>
                  <a:pt x="6705601" y="0"/>
                </a:lnTo>
                <a:lnTo>
                  <a:pt x="6705601" y="3257563"/>
                </a:lnTo>
                <a:lnTo>
                  <a:pt x="3429000" y="3257563"/>
                </a:lnTo>
                <a:lnTo>
                  <a:pt x="342900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7947" y="5371634"/>
            <a:ext cx="6607175" cy="12115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R="5080" algn="ctr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manufacturer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 ‘pet paw mops’, need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simple logo, that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will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be  applied to the packaging. In the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space 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sketch a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suitable</a:t>
            </a:r>
            <a:r>
              <a:rPr sz="16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logo.</a:t>
            </a:r>
            <a:endParaRPr sz="1600">
              <a:latin typeface="Arial"/>
              <a:cs typeface="Arial"/>
            </a:endParaRPr>
          </a:p>
          <a:p>
            <a:pPr marR="5080" algn="ctr">
              <a:lnSpc>
                <a:spcPts val="1745"/>
              </a:lnSpc>
            </a:pP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Draw a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rough version and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ﬁnal colour rendered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version.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32384" algn="ctr">
              <a:lnSpc>
                <a:spcPct val="100000"/>
              </a:lnSpc>
            </a:pP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Use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back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of this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sheet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to develop your logo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6279" y="405932"/>
            <a:ext cx="446468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6970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74720" y="391237"/>
            <a:ext cx="2059939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www.technologystudent.com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3033" y="6116760"/>
            <a:ext cx="5782310" cy="23431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45"/>
              </a:spcBef>
              <a:tabLst>
                <a:tab pos="1484630" algn="l"/>
              </a:tabLst>
            </a:pPr>
            <a:r>
              <a:rPr sz="1800" b="1" baseline="-6944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800" b="1" spc="-37" baseline="-694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800" b="1" baseline="-6944" dirty="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http://www.technologystudent.com/despro2/symsp1.htm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4246" y="650178"/>
            <a:ext cx="2539400" cy="3809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0273" y="42415"/>
            <a:ext cx="542675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8. FIVE MINUTE </a:t>
            </a:r>
            <a:r>
              <a:rPr spc="-20" dirty="0"/>
              <a:t>BREAKFAST</a:t>
            </a:r>
            <a:r>
              <a:rPr spc="-35" dirty="0"/>
              <a:t> </a:t>
            </a:r>
            <a:r>
              <a:rPr spc="-5" dirty="0"/>
              <a:t>MAKER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60197" y="620639"/>
            <a:ext cx="4406900" cy="49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55"/>
              </a:lnSpc>
              <a:spcBef>
                <a:spcPts val="100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What do you like / dislike about this</a:t>
            </a:r>
            <a:r>
              <a:rPr sz="1600" b="1" spc="-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product?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ts val="1855"/>
              </a:lnSpc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Justify each point you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make.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76133" y="1618506"/>
            <a:ext cx="3736340" cy="0"/>
          </a:xfrm>
          <a:custGeom>
            <a:avLst/>
            <a:gdLst/>
            <a:ahLst/>
            <a:cxnLst/>
            <a:rect l="l" t="t" r="r" b="b"/>
            <a:pathLst>
              <a:path w="3736340">
                <a:moveTo>
                  <a:pt x="0" y="0"/>
                </a:moveTo>
                <a:lnTo>
                  <a:pt x="373626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6133" y="2234463"/>
            <a:ext cx="3736340" cy="0"/>
          </a:xfrm>
          <a:custGeom>
            <a:avLst/>
            <a:gdLst/>
            <a:ahLst/>
            <a:cxnLst/>
            <a:rect l="l" t="t" r="r" b="b"/>
            <a:pathLst>
              <a:path w="3736340">
                <a:moveTo>
                  <a:pt x="0" y="0"/>
                </a:moveTo>
                <a:lnTo>
                  <a:pt x="373626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76133" y="2850411"/>
            <a:ext cx="3736340" cy="0"/>
          </a:xfrm>
          <a:custGeom>
            <a:avLst/>
            <a:gdLst/>
            <a:ahLst/>
            <a:cxnLst/>
            <a:rect l="l" t="t" r="r" b="b"/>
            <a:pathLst>
              <a:path w="3736340">
                <a:moveTo>
                  <a:pt x="0" y="0"/>
                </a:moveTo>
                <a:lnTo>
                  <a:pt x="373626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76133" y="3466360"/>
            <a:ext cx="3736340" cy="0"/>
          </a:xfrm>
          <a:custGeom>
            <a:avLst/>
            <a:gdLst/>
            <a:ahLst/>
            <a:cxnLst/>
            <a:rect l="l" t="t" r="r" b="b"/>
            <a:pathLst>
              <a:path w="3736340">
                <a:moveTo>
                  <a:pt x="0" y="0"/>
                </a:moveTo>
                <a:lnTo>
                  <a:pt x="373626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76133" y="4082310"/>
            <a:ext cx="3736340" cy="0"/>
          </a:xfrm>
          <a:custGeom>
            <a:avLst/>
            <a:gdLst/>
            <a:ahLst/>
            <a:cxnLst/>
            <a:rect l="l" t="t" r="r" b="b"/>
            <a:pathLst>
              <a:path w="3736340">
                <a:moveTo>
                  <a:pt x="0" y="0"/>
                </a:moveTo>
                <a:lnTo>
                  <a:pt x="373626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38537" y="4597517"/>
            <a:ext cx="6905625" cy="5645785"/>
            <a:chOff x="338537" y="4597517"/>
            <a:chExt cx="6905625" cy="5645785"/>
          </a:xfrm>
        </p:grpSpPr>
        <p:sp>
          <p:nvSpPr>
            <p:cNvPr id="11" name="object 11"/>
            <p:cNvSpPr/>
            <p:nvPr/>
          </p:nvSpPr>
          <p:spPr>
            <a:xfrm>
              <a:off x="343300" y="4602280"/>
              <a:ext cx="6896100" cy="5636260"/>
            </a:xfrm>
            <a:custGeom>
              <a:avLst/>
              <a:gdLst/>
              <a:ahLst/>
              <a:cxnLst/>
              <a:rect l="l" t="t" r="r" b="b"/>
              <a:pathLst>
                <a:path w="6896100" h="5636259">
                  <a:moveTo>
                    <a:pt x="0" y="0"/>
                  </a:moveTo>
                  <a:lnTo>
                    <a:pt x="6896102" y="0"/>
                  </a:lnTo>
                  <a:lnTo>
                    <a:pt x="6896102" y="5635687"/>
                  </a:lnTo>
                  <a:lnTo>
                    <a:pt x="0" y="5635687"/>
                  </a:lnTo>
                  <a:lnTo>
                    <a:pt x="0" y="0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96339" y="5207357"/>
              <a:ext cx="2924445" cy="16084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9151" y="9010988"/>
            <a:ext cx="6642734" cy="1094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0" b="1" spc="-90" dirty="0">
                <a:solidFill>
                  <a:srgbClr val="151616"/>
                </a:solidFill>
                <a:latin typeface="Arial"/>
                <a:cs typeface="Arial"/>
              </a:rPr>
              <a:t>FAST </a:t>
            </a:r>
            <a:r>
              <a:rPr sz="7000" b="1" spc="5" dirty="0">
                <a:solidFill>
                  <a:srgbClr val="151616"/>
                </a:solidFill>
                <a:latin typeface="Arial"/>
                <a:cs typeface="Arial"/>
              </a:rPr>
              <a:t>‘n’</a:t>
            </a:r>
            <a:r>
              <a:rPr sz="7000" b="1" spc="-3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0" b="1" spc="-95" dirty="0">
                <a:solidFill>
                  <a:srgbClr val="151616"/>
                </a:solidFill>
                <a:latin typeface="Arial"/>
                <a:cs typeface="Arial"/>
              </a:rPr>
              <a:t>TASTY</a:t>
            </a:r>
            <a:endParaRPr sz="7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54399" y="8695848"/>
            <a:ext cx="2363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PLAIN</a:t>
            </a:r>
            <a:r>
              <a:rPr sz="2400" u="heavy" spc="-7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2400" u="heavy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VERSION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4128" y="5468001"/>
            <a:ext cx="6503670" cy="300609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0480" marR="3190875">
              <a:lnSpc>
                <a:spcPts val="1560"/>
              </a:lnSpc>
              <a:spcBef>
                <a:spcPts val="25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 word ‘sun’ (opposite) has been  stylised to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reﬂect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 meaning of the  word,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the sun in the </a:t>
            </a:r>
            <a:r>
              <a:rPr sz="1400" b="1" i="1" spc="-15" dirty="0">
                <a:solidFill>
                  <a:srgbClr val="151616"/>
                </a:solidFill>
                <a:latin typeface="Arial"/>
                <a:cs typeface="Arial"/>
              </a:rPr>
              <a:t>sky,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holidays,</a:t>
            </a:r>
            <a:r>
              <a:rPr sz="1400" b="1" i="1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lazy 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days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and everything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else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that reminds  us of sunny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holidays.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65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 ‘Five Minute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Breakfast’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gadget has been given the name, “Fast ‘n’</a:t>
            </a:r>
            <a:r>
              <a:rPr sz="1400" b="1" spc="-1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Tasty”</a:t>
            </a:r>
            <a:endParaRPr sz="1400">
              <a:latin typeface="Arial"/>
              <a:cs typeface="Arial"/>
            </a:endParaRPr>
          </a:p>
          <a:p>
            <a:pPr marL="12700" marR="80010" algn="just">
              <a:lnSpc>
                <a:spcPts val="1560"/>
              </a:lnSpc>
              <a:spcBef>
                <a:spcPts val="16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On the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back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of this sheet, develop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 style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of writing suitable for the product  and reﬂecting its use,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fast breakfast, easy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make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hot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breakfast,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bacon and  eggs...........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Arial"/>
              <a:cs typeface="Arial"/>
            </a:endParaRPr>
          </a:p>
          <a:p>
            <a:pPr marL="44450" algn="ctr">
              <a:lnSpc>
                <a:spcPct val="100000"/>
              </a:lnSpc>
            </a:pP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Use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back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of this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sheet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to develop your design.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6650" y="4737225"/>
            <a:ext cx="71564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1285" marR="5080" indent="-121920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HELPFUL  LINKS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9744" y="4726109"/>
            <a:ext cx="5624830" cy="395605"/>
          </a:xfrm>
          <a:custGeom>
            <a:avLst/>
            <a:gdLst/>
            <a:ahLst/>
            <a:cxnLst/>
            <a:rect l="l" t="t" r="r" b="b"/>
            <a:pathLst>
              <a:path w="5624830" h="395604">
                <a:moveTo>
                  <a:pt x="0" y="0"/>
                </a:moveTo>
                <a:lnTo>
                  <a:pt x="5624521" y="0"/>
                </a:lnTo>
                <a:lnTo>
                  <a:pt x="5624521" y="395276"/>
                </a:lnTo>
                <a:lnTo>
                  <a:pt x="0" y="395276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32701" y="4718166"/>
            <a:ext cx="403669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5080">
              <a:lnSpc>
                <a:spcPts val="1200"/>
              </a:lnSpc>
              <a:spcBef>
                <a:spcPts val="340"/>
              </a:spcBef>
            </a:pP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http://www.technologystudent.com/despro_ﬂsh/theme1.html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http://www.technologystudent.com/despro_ﬂsh/theme3.html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3429" y="501180"/>
            <a:ext cx="446468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6970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31870" y="486485"/>
            <a:ext cx="2059939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www.technologystudent.com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©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AA93FA-2BDA-4818-B94D-710C5DCBD32E}"/>
              </a:ext>
            </a:extLst>
          </p:cNvPr>
          <p:cNvSpPr txBox="1">
            <a:spLocks/>
          </p:cNvSpPr>
          <p:nvPr/>
        </p:nvSpPr>
        <p:spPr>
          <a:xfrm>
            <a:off x="567213" y="3314954"/>
            <a:ext cx="6428422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5161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GB" sz="3600" kern="0" dirty="0"/>
              <a:t>SECTION THREE</a:t>
            </a:r>
            <a:br>
              <a:rPr lang="en-GB" sz="3600" kern="0" dirty="0"/>
            </a:br>
            <a:br>
              <a:rPr lang="en-GB" sz="3600" kern="0" dirty="0"/>
            </a:br>
            <a:r>
              <a:rPr lang="en-GB" sz="3600" kern="0" dirty="0"/>
              <a:t>PRODUCT ANALYSIS AND DEVELOPMENT EXERCISES</a:t>
            </a:r>
          </a:p>
        </p:txBody>
      </p:sp>
    </p:spTree>
    <p:extLst>
      <p:ext uri="{BB962C8B-B14F-4D97-AF65-F5344CB8AC3E}">
        <p14:creationId xmlns:p14="http://schemas.microsoft.com/office/powerpoint/2010/main" val="2403075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698" y="159636"/>
            <a:ext cx="2621024" cy="3847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5997" y="87487"/>
            <a:ext cx="2972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 </a:t>
            </a:r>
            <a:r>
              <a:rPr spc="-5" dirty="0"/>
              <a:t>CARROT</a:t>
            </a:r>
            <a:r>
              <a:rPr spc="-70" dirty="0"/>
              <a:t> </a:t>
            </a:r>
            <a:r>
              <a:rPr dirty="0"/>
              <a:t>PEELER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17569" y="774430"/>
            <a:ext cx="3672204" cy="7232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What do you think of this product</a:t>
            </a:r>
            <a:r>
              <a:rPr sz="16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?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Is  it likely to work ? Is it likely to sell in  the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shops?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192" y="4179884"/>
            <a:ext cx="62757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Has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 designer of this product suﬀered from ‘design ﬁxation’</a:t>
            </a:r>
            <a:r>
              <a:rPr sz="1600" b="1" spc="-1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287" y="4686587"/>
            <a:ext cx="5721350" cy="280035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60"/>
              </a:spcBef>
            </a:pPr>
            <a:r>
              <a:rPr sz="1800" b="1" baseline="-4629" dirty="0">
                <a:solidFill>
                  <a:srgbClr val="151616"/>
                </a:solidFill>
                <a:latin typeface="Arial"/>
                <a:cs typeface="Arial"/>
              </a:rPr>
              <a:t>HELPFUL LINK:</a:t>
            </a:r>
            <a:r>
              <a:rPr sz="1800" b="1" spc="375" baseline="-462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https://technologystudent.com/joints_ﬂsh/design_ﬁxation1.html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91573" y="1989979"/>
            <a:ext cx="3912870" cy="0"/>
          </a:xfrm>
          <a:custGeom>
            <a:avLst/>
            <a:gdLst/>
            <a:ahLst/>
            <a:cxnLst/>
            <a:rect l="l" t="t" r="r" b="b"/>
            <a:pathLst>
              <a:path w="3912870">
                <a:moveTo>
                  <a:pt x="0" y="0"/>
                </a:moveTo>
                <a:lnTo>
                  <a:pt x="3912438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1573" y="2490048"/>
            <a:ext cx="3912870" cy="0"/>
          </a:xfrm>
          <a:custGeom>
            <a:avLst/>
            <a:gdLst/>
            <a:ahLst/>
            <a:cxnLst/>
            <a:rect l="l" t="t" r="r" b="b"/>
            <a:pathLst>
              <a:path w="3912870">
                <a:moveTo>
                  <a:pt x="0" y="0"/>
                </a:moveTo>
                <a:lnTo>
                  <a:pt x="3912438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1573" y="2990109"/>
            <a:ext cx="3912870" cy="0"/>
          </a:xfrm>
          <a:custGeom>
            <a:avLst/>
            <a:gdLst/>
            <a:ahLst/>
            <a:cxnLst/>
            <a:rect l="l" t="t" r="r" b="b"/>
            <a:pathLst>
              <a:path w="3912870">
                <a:moveTo>
                  <a:pt x="0" y="0"/>
                </a:moveTo>
                <a:lnTo>
                  <a:pt x="3912438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91573" y="3490171"/>
            <a:ext cx="3912870" cy="0"/>
          </a:xfrm>
          <a:custGeom>
            <a:avLst/>
            <a:gdLst/>
            <a:ahLst/>
            <a:cxnLst/>
            <a:rect l="l" t="t" r="r" b="b"/>
            <a:pathLst>
              <a:path w="3912870">
                <a:moveTo>
                  <a:pt x="0" y="0"/>
                </a:moveTo>
                <a:lnTo>
                  <a:pt x="3912438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91573" y="3990232"/>
            <a:ext cx="3912870" cy="0"/>
          </a:xfrm>
          <a:custGeom>
            <a:avLst/>
            <a:gdLst/>
            <a:ahLst/>
            <a:cxnLst/>
            <a:rect l="l" t="t" r="r" b="b"/>
            <a:pathLst>
              <a:path w="3912870">
                <a:moveTo>
                  <a:pt x="0" y="0"/>
                </a:moveTo>
                <a:lnTo>
                  <a:pt x="3912438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010" y="5381147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8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6010" y="5881208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8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6010" y="6381269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8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6010" y="6881331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8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31723" y="7002484"/>
            <a:ext cx="62369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Sketch a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potato 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peeler,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based on the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carrot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peeler shown</a:t>
            </a:r>
            <a:r>
              <a:rPr sz="160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above.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6287" y="7405564"/>
            <a:ext cx="5903595" cy="280035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HELPFUL LINK:</a:t>
            </a: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https://technologystudent.com/despro_ﬂsh/graphics_shade1.html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67744" y="505533"/>
            <a:ext cx="2059939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www.technologystudent.com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9313" y="520227"/>
            <a:ext cx="446468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6970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650" y="606359"/>
            <a:ext cx="6645275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025140" marR="5080" indent="-3013075">
              <a:lnSpc>
                <a:spcPts val="1560"/>
              </a:lnSpc>
              <a:spcBef>
                <a:spcPts val="25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Chair manufactured from natural wood, polylactide (PLA) and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compressed</a:t>
            </a:r>
            <a:r>
              <a:rPr sz="14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dry 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leaves.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7410" y="82978"/>
            <a:ext cx="3559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 </a:t>
            </a:r>
            <a:r>
              <a:rPr spc="-20" dirty="0"/>
              <a:t>SUSTAINABLE</a:t>
            </a:r>
            <a:r>
              <a:rPr spc="-35" dirty="0"/>
              <a:t> </a:t>
            </a:r>
            <a:r>
              <a:rPr spc="-5" dirty="0"/>
              <a:t>CHAIR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9769" y="6102982"/>
            <a:ext cx="56159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Draw a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diagram that describes the life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cycle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polylactide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8728" y="6539025"/>
            <a:ext cx="1263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b="1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LINKS: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57570" y="6489810"/>
            <a:ext cx="4905375" cy="387985"/>
          </a:xfrm>
          <a:custGeom>
            <a:avLst/>
            <a:gdLst/>
            <a:ahLst/>
            <a:cxnLst/>
            <a:rect l="l" t="t" r="r" b="b"/>
            <a:pathLst>
              <a:path w="4905375" h="387984">
                <a:moveTo>
                  <a:pt x="0" y="0"/>
                </a:moveTo>
                <a:lnTo>
                  <a:pt x="4905378" y="0"/>
                </a:lnTo>
                <a:lnTo>
                  <a:pt x="4905378" y="387957"/>
                </a:lnTo>
                <a:lnTo>
                  <a:pt x="0" y="387957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22738" y="6474848"/>
            <a:ext cx="3172460" cy="3765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5080" indent="1905">
              <a:lnSpc>
                <a:spcPts val="1320"/>
              </a:lnSpc>
              <a:spcBef>
                <a:spcPts val="240"/>
              </a:spcBef>
            </a:pPr>
            <a:r>
              <a:rPr sz="120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https://technologystudent.com/joints/pla1.html 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https://technologystudent.com/joints/poly2.html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3088" y="4279935"/>
            <a:ext cx="5187950" cy="28003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260"/>
              </a:spcBef>
              <a:tabLst>
                <a:tab pos="1485900" algn="l"/>
              </a:tabLst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LINK:	</a:t>
            </a:r>
            <a:r>
              <a:rPr sz="1800" baseline="2314" dirty="0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https://technologystudent.com/prddes1/susenv1.html</a:t>
            </a:r>
            <a:endParaRPr sz="1800" baseline="2314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4563" y="1174183"/>
            <a:ext cx="2498090" cy="2371725"/>
            <a:chOff x="394563" y="1174183"/>
            <a:chExt cx="2498090" cy="2371725"/>
          </a:xfrm>
        </p:grpSpPr>
        <p:sp>
          <p:nvSpPr>
            <p:cNvPr id="10" name="object 10"/>
            <p:cNvSpPr/>
            <p:nvPr/>
          </p:nvSpPr>
          <p:spPr>
            <a:xfrm>
              <a:off x="394563" y="1174183"/>
              <a:ext cx="2497485" cy="23535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6625" y="2451307"/>
              <a:ext cx="688340" cy="1094740"/>
            </a:xfrm>
            <a:custGeom>
              <a:avLst/>
              <a:gdLst/>
              <a:ahLst/>
              <a:cxnLst/>
              <a:rect l="l" t="t" r="r" b="b"/>
              <a:pathLst>
                <a:path w="688340" h="1094739">
                  <a:moveTo>
                    <a:pt x="0" y="0"/>
                  </a:moveTo>
                  <a:lnTo>
                    <a:pt x="9526" y="734872"/>
                  </a:lnTo>
                  <a:lnTo>
                    <a:pt x="688183" y="1094440"/>
                  </a:lnTo>
                  <a:lnTo>
                    <a:pt x="688183" y="275008"/>
                  </a:lnTo>
                  <a:lnTo>
                    <a:pt x="644130" y="259532"/>
                  </a:lnTo>
                  <a:lnTo>
                    <a:pt x="644130" y="951315"/>
                  </a:lnTo>
                  <a:lnTo>
                    <a:pt x="40482" y="654843"/>
                  </a:lnTo>
                  <a:lnTo>
                    <a:pt x="40482" y="14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7100" y="2467987"/>
              <a:ext cx="742315" cy="1077595"/>
            </a:xfrm>
            <a:custGeom>
              <a:avLst/>
              <a:gdLst/>
              <a:ahLst/>
              <a:cxnLst/>
              <a:rect l="l" t="t" r="r" b="b"/>
              <a:pathLst>
                <a:path w="742315" h="1077595">
                  <a:moveTo>
                    <a:pt x="604253" y="945946"/>
                  </a:moveTo>
                  <a:lnTo>
                    <a:pt x="603250" y="865860"/>
                  </a:lnTo>
                  <a:lnTo>
                    <a:pt x="85674" y="609600"/>
                  </a:lnTo>
                  <a:lnTo>
                    <a:pt x="85674" y="30949"/>
                  </a:lnTo>
                  <a:lnTo>
                    <a:pt x="0" y="0"/>
                  </a:lnTo>
                  <a:lnTo>
                    <a:pt x="0" y="640549"/>
                  </a:lnTo>
                  <a:lnTo>
                    <a:pt x="604253" y="945946"/>
                  </a:lnTo>
                  <a:close/>
                </a:path>
                <a:path w="742315" h="1077595">
                  <a:moveTo>
                    <a:pt x="741756" y="244576"/>
                  </a:moveTo>
                  <a:lnTo>
                    <a:pt x="648893" y="257784"/>
                  </a:lnTo>
                  <a:lnTo>
                    <a:pt x="648893" y="1077214"/>
                  </a:lnTo>
                  <a:lnTo>
                    <a:pt x="741756" y="1064006"/>
                  </a:lnTo>
                  <a:lnTo>
                    <a:pt x="741756" y="244576"/>
                  </a:lnTo>
                  <a:close/>
                </a:path>
              </a:pathLst>
            </a:custGeom>
            <a:solidFill>
              <a:srgbClr val="C66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05869" y="2497712"/>
              <a:ext cx="688340" cy="767080"/>
            </a:xfrm>
            <a:custGeom>
              <a:avLst/>
              <a:gdLst/>
              <a:ahLst/>
              <a:cxnLst/>
              <a:rect l="l" t="t" r="r" b="b"/>
              <a:pathLst>
                <a:path w="688339" h="767079">
                  <a:moveTo>
                    <a:pt x="688182" y="0"/>
                  </a:moveTo>
                  <a:lnTo>
                    <a:pt x="644130" y="4766"/>
                  </a:lnTo>
                  <a:lnTo>
                    <a:pt x="644130" y="623919"/>
                  </a:lnTo>
                  <a:lnTo>
                    <a:pt x="40481" y="327449"/>
                  </a:lnTo>
                  <a:lnTo>
                    <a:pt x="40481" y="97656"/>
                  </a:lnTo>
                  <a:lnTo>
                    <a:pt x="0" y="102420"/>
                  </a:lnTo>
                  <a:lnTo>
                    <a:pt x="3" y="407476"/>
                  </a:lnTo>
                  <a:lnTo>
                    <a:pt x="688182" y="767044"/>
                  </a:lnTo>
                  <a:lnTo>
                    <a:pt x="688182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46351" y="2483951"/>
              <a:ext cx="742315" cy="780415"/>
            </a:xfrm>
            <a:custGeom>
              <a:avLst/>
              <a:gdLst/>
              <a:ahLst/>
              <a:cxnLst/>
              <a:rect l="l" t="t" r="r" b="b"/>
              <a:pathLst>
                <a:path w="742314" h="780414">
                  <a:moveTo>
                    <a:pt x="604240" y="648995"/>
                  </a:moveTo>
                  <a:lnTo>
                    <a:pt x="603237" y="568909"/>
                  </a:lnTo>
                  <a:lnTo>
                    <a:pt x="85661" y="312635"/>
                  </a:lnTo>
                  <a:lnTo>
                    <a:pt x="85661" y="100711"/>
                  </a:lnTo>
                  <a:lnTo>
                    <a:pt x="0" y="110223"/>
                  </a:lnTo>
                  <a:lnTo>
                    <a:pt x="0" y="343598"/>
                  </a:lnTo>
                  <a:lnTo>
                    <a:pt x="604240" y="648995"/>
                  </a:lnTo>
                  <a:close/>
                </a:path>
                <a:path w="742314" h="780414">
                  <a:moveTo>
                    <a:pt x="741756" y="0"/>
                  </a:moveTo>
                  <a:lnTo>
                    <a:pt x="648881" y="13208"/>
                  </a:lnTo>
                  <a:lnTo>
                    <a:pt x="648881" y="780262"/>
                  </a:lnTo>
                  <a:lnTo>
                    <a:pt x="741756" y="767041"/>
                  </a:lnTo>
                  <a:lnTo>
                    <a:pt x="741756" y="0"/>
                  </a:lnTo>
                  <a:close/>
                </a:path>
              </a:pathLst>
            </a:custGeom>
            <a:solidFill>
              <a:srgbClr val="C66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54097" y="2478445"/>
              <a:ext cx="1024255" cy="912494"/>
            </a:xfrm>
            <a:custGeom>
              <a:avLst/>
              <a:gdLst/>
              <a:ahLst/>
              <a:cxnLst/>
              <a:rect l="l" t="t" r="r" b="b"/>
              <a:pathLst>
                <a:path w="1024255" h="912495">
                  <a:moveTo>
                    <a:pt x="1009652" y="0"/>
                  </a:moveTo>
                  <a:lnTo>
                    <a:pt x="931071" y="9525"/>
                  </a:lnTo>
                  <a:lnTo>
                    <a:pt x="931071" y="771526"/>
                  </a:lnTo>
                  <a:lnTo>
                    <a:pt x="833440" y="783432"/>
                  </a:lnTo>
                  <a:lnTo>
                    <a:pt x="152398" y="426243"/>
                  </a:lnTo>
                  <a:lnTo>
                    <a:pt x="150018" y="126204"/>
                  </a:lnTo>
                  <a:lnTo>
                    <a:pt x="0" y="150018"/>
                  </a:lnTo>
                  <a:lnTo>
                    <a:pt x="14063" y="411212"/>
                  </a:lnTo>
                  <a:lnTo>
                    <a:pt x="16667" y="466725"/>
                  </a:lnTo>
                  <a:lnTo>
                    <a:pt x="23484" y="472673"/>
                  </a:lnTo>
                  <a:lnTo>
                    <a:pt x="73332" y="503513"/>
                  </a:lnTo>
                  <a:lnTo>
                    <a:pt x="113237" y="526763"/>
                  </a:lnTo>
                  <a:lnTo>
                    <a:pt x="161045" y="554138"/>
                  </a:lnTo>
                  <a:lnTo>
                    <a:pt x="274119" y="617982"/>
                  </a:lnTo>
                  <a:lnTo>
                    <a:pt x="585700" y="792340"/>
                  </a:lnTo>
                  <a:lnTo>
                    <a:pt x="689068" y="850748"/>
                  </a:lnTo>
                  <a:lnTo>
                    <a:pt x="729943" y="874240"/>
                  </a:lnTo>
                  <a:lnTo>
                    <a:pt x="761528" y="892829"/>
                  </a:lnTo>
                  <a:lnTo>
                    <a:pt x="782261" y="905696"/>
                  </a:lnTo>
                  <a:lnTo>
                    <a:pt x="790577" y="912020"/>
                  </a:lnTo>
                  <a:lnTo>
                    <a:pt x="831059" y="911610"/>
                  </a:lnTo>
                  <a:lnTo>
                    <a:pt x="910831" y="894458"/>
                  </a:lnTo>
                  <a:lnTo>
                    <a:pt x="988817" y="874181"/>
                  </a:lnTo>
                  <a:lnTo>
                    <a:pt x="1023941" y="864396"/>
                  </a:lnTo>
                  <a:lnTo>
                    <a:pt x="10096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534159" y="1218410"/>
            <a:ext cx="1102995" cy="215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15" dirty="0">
                <a:solidFill>
                  <a:srgbClr val="151616"/>
                </a:solidFill>
                <a:latin typeface="Arial"/>
                <a:cs typeface="Arial"/>
              </a:rPr>
              <a:t>POLYLACTIDE</a:t>
            </a:r>
            <a:endParaRPr sz="12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98575" y="2766186"/>
            <a:ext cx="4095750" cy="138303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473200" marR="2011045">
              <a:lnSpc>
                <a:spcPts val="1390"/>
              </a:lnSpc>
              <a:spcBef>
                <a:spcPts val="229"/>
              </a:spcBef>
            </a:pPr>
            <a:r>
              <a:rPr sz="1250" spc="-15" dirty="0">
                <a:solidFill>
                  <a:srgbClr val="151616"/>
                </a:solidFill>
                <a:latin typeface="Arial"/>
                <a:cs typeface="Arial"/>
              </a:rPr>
              <a:t>DRY  </a:t>
            </a:r>
            <a:r>
              <a:rPr sz="1250" spc="-5" dirty="0">
                <a:solidFill>
                  <a:srgbClr val="151616"/>
                </a:solidFill>
                <a:latin typeface="Arial"/>
                <a:cs typeface="Arial"/>
              </a:rPr>
              <a:t>LE</a:t>
            </a:r>
            <a:r>
              <a:rPr sz="1250" spc="-1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151616"/>
                </a:solidFill>
                <a:latin typeface="Arial"/>
                <a:cs typeface="Arial"/>
              </a:rPr>
              <a:t>VES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50" spc="-20" dirty="0">
                <a:solidFill>
                  <a:srgbClr val="151616"/>
                </a:solidFill>
                <a:latin typeface="Arial"/>
                <a:cs typeface="Arial"/>
              </a:rPr>
              <a:t>NATURAL</a:t>
            </a:r>
            <a:r>
              <a:rPr sz="125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151616"/>
                </a:solidFill>
                <a:latin typeface="Arial"/>
                <a:cs typeface="Arial"/>
              </a:rPr>
              <a:t>WOOD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Arial"/>
              <a:cs typeface="Arial"/>
            </a:endParaRPr>
          </a:p>
          <a:p>
            <a:pPr marL="558165" algn="ctr">
              <a:lnSpc>
                <a:spcPct val="100000"/>
              </a:lnSpc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What is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sustainable natural</a:t>
            </a:r>
            <a:r>
              <a:rPr sz="1600" b="1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wood?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1262" y="4899754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8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1262" y="5399823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8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1262" y="5899884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8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31484" y="1094762"/>
            <a:ext cx="3446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What do you think of this product</a:t>
            </a:r>
            <a:r>
              <a:rPr sz="1600" b="1" spc="-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91116" y="1699880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91116" y="2199949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91116" y="2700010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91116" y="3200071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91116" y="3700134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1304016" y="1458526"/>
            <a:ext cx="1789430" cy="1898650"/>
            <a:chOff x="1304016" y="1458526"/>
            <a:chExt cx="1789430" cy="1898650"/>
          </a:xfrm>
        </p:grpSpPr>
        <p:sp>
          <p:nvSpPr>
            <p:cNvPr id="28" name="object 28"/>
            <p:cNvSpPr/>
            <p:nvPr/>
          </p:nvSpPr>
          <p:spPr>
            <a:xfrm>
              <a:off x="1304010" y="1458528"/>
              <a:ext cx="1789430" cy="1898650"/>
            </a:xfrm>
            <a:custGeom>
              <a:avLst/>
              <a:gdLst/>
              <a:ahLst/>
              <a:cxnLst/>
              <a:rect l="l" t="t" r="r" b="b"/>
              <a:pathLst>
                <a:path w="1789430" h="1898650">
                  <a:moveTo>
                    <a:pt x="448589" y="1884768"/>
                  </a:moveTo>
                  <a:lnTo>
                    <a:pt x="91846" y="1581632"/>
                  </a:lnTo>
                  <a:lnTo>
                    <a:pt x="92646" y="1580832"/>
                  </a:lnTo>
                  <a:lnTo>
                    <a:pt x="95110" y="1578495"/>
                  </a:lnTo>
                  <a:lnTo>
                    <a:pt x="127558" y="1557350"/>
                  </a:lnTo>
                  <a:lnTo>
                    <a:pt x="130987" y="1555826"/>
                  </a:lnTo>
                  <a:lnTo>
                    <a:pt x="110604" y="1549539"/>
                  </a:lnTo>
                  <a:lnTo>
                    <a:pt x="0" y="1515389"/>
                  </a:lnTo>
                  <a:lnTo>
                    <a:pt x="61048" y="1638134"/>
                  </a:lnTo>
                  <a:lnTo>
                    <a:pt x="61988" y="1634502"/>
                  </a:lnTo>
                  <a:lnTo>
                    <a:pt x="63004" y="1630934"/>
                  </a:lnTo>
                  <a:lnTo>
                    <a:pt x="79540" y="1596263"/>
                  </a:lnTo>
                  <a:lnTo>
                    <a:pt x="80200" y="1595348"/>
                  </a:lnTo>
                  <a:lnTo>
                    <a:pt x="436930" y="1898484"/>
                  </a:lnTo>
                  <a:lnTo>
                    <a:pt x="448589" y="1884768"/>
                  </a:lnTo>
                  <a:close/>
                </a:path>
                <a:path w="1789430" h="1898650">
                  <a:moveTo>
                    <a:pt x="1704327" y="1245044"/>
                  </a:moveTo>
                  <a:lnTo>
                    <a:pt x="1096264" y="917562"/>
                  </a:lnTo>
                  <a:lnTo>
                    <a:pt x="1096873" y="916609"/>
                  </a:lnTo>
                  <a:lnTo>
                    <a:pt x="1098791" y="913815"/>
                  </a:lnTo>
                  <a:lnTo>
                    <a:pt x="1126096" y="886358"/>
                  </a:lnTo>
                  <a:lnTo>
                    <a:pt x="1129131" y="884161"/>
                  </a:lnTo>
                  <a:lnTo>
                    <a:pt x="992619" y="871969"/>
                  </a:lnTo>
                  <a:lnTo>
                    <a:pt x="1077937" y="979233"/>
                  </a:lnTo>
                  <a:lnTo>
                    <a:pt x="1078103" y="975487"/>
                  </a:lnTo>
                  <a:lnTo>
                    <a:pt x="1078357" y="971791"/>
                  </a:lnTo>
                  <a:lnTo>
                    <a:pt x="1087272" y="934440"/>
                  </a:lnTo>
                  <a:lnTo>
                    <a:pt x="1087729" y="933399"/>
                  </a:lnTo>
                  <a:lnTo>
                    <a:pt x="1695792" y="1260894"/>
                  </a:lnTo>
                  <a:lnTo>
                    <a:pt x="1704327" y="1245044"/>
                  </a:lnTo>
                  <a:close/>
                </a:path>
                <a:path w="1789430" h="1898650">
                  <a:moveTo>
                    <a:pt x="1789010" y="16802"/>
                  </a:moveTo>
                  <a:lnTo>
                    <a:pt x="1782546" y="0"/>
                  </a:lnTo>
                  <a:lnTo>
                    <a:pt x="1094790" y="264299"/>
                  </a:lnTo>
                  <a:lnTo>
                    <a:pt x="1094473" y="263220"/>
                  </a:lnTo>
                  <a:lnTo>
                    <a:pt x="1090295" y="235889"/>
                  </a:lnTo>
                  <a:lnTo>
                    <a:pt x="1090358" y="225018"/>
                  </a:lnTo>
                  <a:lnTo>
                    <a:pt x="1090574" y="221322"/>
                  </a:lnTo>
                  <a:lnTo>
                    <a:pt x="1090891" y="217589"/>
                  </a:lnTo>
                  <a:lnTo>
                    <a:pt x="992619" y="313207"/>
                  </a:lnTo>
                  <a:lnTo>
                    <a:pt x="1129639" y="318414"/>
                  </a:lnTo>
                  <a:lnTo>
                    <a:pt x="1126896" y="315849"/>
                  </a:lnTo>
                  <a:lnTo>
                    <a:pt x="1124216" y="313207"/>
                  </a:lnTo>
                  <a:lnTo>
                    <a:pt x="1101712" y="282079"/>
                  </a:lnTo>
                  <a:lnTo>
                    <a:pt x="1101242" y="281101"/>
                  </a:lnTo>
                  <a:lnTo>
                    <a:pt x="1789010" y="16802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10456" y="3019157"/>
              <a:ext cx="105410" cy="302260"/>
            </a:xfrm>
            <a:custGeom>
              <a:avLst/>
              <a:gdLst/>
              <a:ahLst/>
              <a:cxnLst/>
              <a:rect l="l" t="t" r="r" b="b"/>
              <a:pathLst>
                <a:path w="105410" h="302260">
                  <a:moveTo>
                    <a:pt x="46814" y="107715"/>
                  </a:moveTo>
                  <a:lnTo>
                    <a:pt x="1418" y="297947"/>
                  </a:lnTo>
                  <a:lnTo>
                    <a:pt x="18929" y="302122"/>
                  </a:lnTo>
                  <a:lnTo>
                    <a:pt x="64324" y="111894"/>
                  </a:lnTo>
                  <a:lnTo>
                    <a:pt x="46814" y="107715"/>
                  </a:lnTo>
                  <a:close/>
                </a:path>
                <a:path w="105410" h="302260">
                  <a:moveTo>
                    <a:pt x="92023" y="59504"/>
                  </a:moveTo>
                  <a:lnTo>
                    <a:pt x="58319" y="59504"/>
                  </a:lnTo>
                  <a:lnTo>
                    <a:pt x="75830" y="63680"/>
                  </a:lnTo>
                  <a:lnTo>
                    <a:pt x="64324" y="111894"/>
                  </a:lnTo>
                  <a:lnTo>
                    <a:pt x="99220" y="130449"/>
                  </a:lnTo>
                  <a:lnTo>
                    <a:pt x="105048" y="135093"/>
                  </a:lnTo>
                  <a:lnTo>
                    <a:pt x="92023" y="59504"/>
                  </a:lnTo>
                  <a:close/>
                </a:path>
                <a:path w="105410" h="302260">
                  <a:moveTo>
                    <a:pt x="58319" y="59504"/>
                  </a:moveTo>
                  <a:lnTo>
                    <a:pt x="46814" y="107715"/>
                  </a:lnTo>
                  <a:lnTo>
                    <a:pt x="49042" y="108065"/>
                  </a:lnTo>
                  <a:lnTo>
                    <a:pt x="52362" y="108695"/>
                  </a:lnTo>
                  <a:lnTo>
                    <a:pt x="55659" y="109429"/>
                  </a:lnTo>
                  <a:lnTo>
                    <a:pt x="58928" y="110261"/>
                  </a:lnTo>
                  <a:lnTo>
                    <a:pt x="62175" y="111199"/>
                  </a:lnTo>
                  <a:lnTo>
                    <a:pt x="64324" y="111894"/>
                  </a:lnTo>
                  <a:lnTo>
                    <a:pt x="75830" y="63680"/>
                  </a:lnTo>
                  <a:lnTo>
                    <a:pt x="58319" y="59504"/>
                  </a:lnTo>
                  <a:close/>
                </a:path>
                <a:path w="105410" h="302260">
                  <a:moveTo>
                    <a:pt x="81770" y="0"/>
                  </a:moveTo>
                  <a:lnTo>
                    <a:pt x="0" y="110023"/>
                  </a:lnTo>
                  <a:lnTo>
                    <a:pt x="3661" y="109217"/>
                  </a:lnTo>
                  <a:lnTo>
                    <a:pt x="7301" y="108515"/>
                  </a:lnTo>
                  <a:lnTo>
                    <a:pt x="28613" y="106445"/>
                  </a:lnTo>
                  <a:lnTo>
                    <a:pt x="47117" y="106445"/>
                  </a:lnTo>
                  <a:lnTo>
                    <a:pt x="58319" y="59504"/>
                  </a:lnTo>
                  <a:lnTo>
                    <a:pt x="92023" y="59504"/>
                  </a:lnTo>
                  <a:lnTo>
                    <a:pt x="81770" y="0"/>
                  </a:lnTo>
                  <a:close/>
                </a:path>
                <a:path w="105410" h="302260">
                  <a:moveTo>
                    <a:pt x="47117" y="106445"/>
                  </a:moveTo>
                  <a:lnTo>
                    <a:pt x="28613" y="106445"/>
                  </a:lnTo>
                  <a:lnTo>
                    <a:pt x="32080" y="106455"/>
                  </a:lnTo>
                  <a:lnTo>
                    <a:pt x="35520" y="106574"/>
                  </a:lnTo>
                  <a:lnTo>
                    <a:pt x="38938" y="106794"/>
                  </a:lnTo>
                  <a:lnTo>
                    <a:pt x="42332" y="107114"/>
                  </a:lnTo>
                  <a:lnTo>
                    <a:pt x="45698" y="107539"/>
                  </a:lnTo>
                  <a:lnTo>
                    <a:pt x="46814" y="107715"/>
                  </a:lnTo>
                  <a:lnTo>
                    <a:pt x="47117" y="106445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18354" y="463078"/>
            <a:ext cx="446468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6970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86794" y="448383"/>
            <a:ext cx="2059939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www.technologystudent.com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©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2020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678" y="945453"/>
            <a:ext cx="3110296" cy="2542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7967" y="102944"/>
            <a:ext cx="4016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USEFUL </a:t>
            </a:r>
            <a:r>
              <a:rPr spc="-5" dirty="0"/>
              <a:t>HAND</a:t>
            </a:r>
            <a:r>
              <a:rPr spc="-110" dirty="0"/>
              <a:t> </a:t>
            </a:r>
            <a:r>
              <a:rPr spc="-25" dirty="0"/>
              <a:t>WARMER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13807" y="588696"/>
            <a:ext cx="3458210" cy="7232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ctr">
              <a:lnSpc>
                <a:spcPts val="1789"/>
              </a:lnSpc>
              <a:spcBef>
                <a:spcPts val="265"/>
              </a:spcBef>
            </a:pP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Would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you be happy to be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seen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in  the school yard, with this product</a:t>
            </a:r>
            <a:r>
              <a:rPr sz="1600" b="1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745"/>
              </a:lnSpc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Explain your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answer.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72061" y="1761379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72061" y="2261448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72061" y="2761509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72061" y="3261571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72061" y="3761632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7225" y="3931977"/>
            <a:ext cx="6591934" cy="9867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93700" marR="30480" indent="-356235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This product is manufactured from polyethylene terephthalate,</a:t>
            </a:r>
            <a:r>
              <a:rPr sz="1600" b="1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also  known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as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PET or PETE. Why is it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good choice of</a:t>
            </a:r>
            <a:r>
              <a:rPr sz="16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material?</a:t>
            </a:r>
            <a:endParaRPr sz="1600">
              <a:latin typeface="Arial"/>
              <a:cs typeface="Arial"/>
            </a:endParaRPr>
          </a:p>
          <a:p>
            <a:pPr marL="2318385" marR="1096645" indent="-1310640">
              <a:lnSpc>
                <a:spcPts val="1310"/>
              </a:lnSpc>
              <a:spcBef>
                <a:spcPts val="1220"/>
              </a:spcBef>
            </a:pPr>
            <a:r>
              <a:rPr sz="1800" b="1" baseline="-27777" dirty="0">
                <a:solidFill>
                  <a:srgbClr val="151616"/>
                </a:solidFill>
                <a:latin typeface="Arial"/>
                <a:cs typeface="Arial"/>
              </a:rPr>
              <a:t>HELPFUL LINKS: 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https://technologystudent.com/joints/pet1.html 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https://technologystudent.com/joints/pety2.html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75314" y="4525347"/>
            <a:ext cx="4667250" cy="504825"/>
          </a:xfrm>
          <a:custGeom>
            <a:avLst/>
            <a:gdLst/>
            <a:ahLst/>
            <a:cxnLst/>
            <a:rect l="l" t="t" r="r" b="b"/>
            <a:pathLst>
              <a:path w="4667250" h="504825">
                <a:moveTo>
                  <a:pt x="0" y="0"/>
                </a:moveTo>
                <a:lnTo>
                  <a:pt x="4667252" y="0"/>
                </a:lnTo>
                <a:lnTo>
                  <a:pt x="4667252" y="504410"/>
                </a:lnTo>
                <a:lnTo>
                  <a:pt x="0" y="50441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010" y="5499946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8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6010" y="6000007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8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6010" y="6500070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8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6010" y="7000131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8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5142" y="7163120"/>
            <a:ext cx="6363970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351405" marR="5080" indent="-2339340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In the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space 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paste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images of other products manufactured  from PET /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PETE.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9306" y="502228"/>
            <a:ext cx="446468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6970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67746" y="487533"/>
            <a:ext cx="2059939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www.technologystudent.com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©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415" y="840674"/>
            <a:ext cx="3341519" cy="2471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1366" y="128727"/>
            <a:ext cx="6477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 </a:t>
            </a:r>
            <a:r>
              <a:rPr spc="-20" dirty="0"/>
              <a:t>COMBINATION </a:t>
            </a:r>
            <a:r>
              <a:rPr dirty="0"/>
              <a:t>KNIFE, </a:t>
            </a:r>
            <a:r>
              <a:rPr spc="-5" dirty="0"/>
              <a:t>FORK AND</a:t>
            </a:r>
            <a:r>
              <a:rPr spc="-95" dirty="0"/>
              <a:t> </a:t>
            </a:r>
            <a:r>
              <a:rPr dirty="0"/>
              <a:t>SPOON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92182" y="653495"/>
            <a:ext cx="2701290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909955" marR="5080" indent="-897890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What is your opinion of</a:t>
            </a:r>
            <a:r>
              <a:rPr sz="1600" b="1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this  product?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81586" y="1549954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1586" y="2050023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81586" y="2550084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81586" y="3050147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81586" y="3550208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27862" y="4277012"/>
            <a:ext cx="4982210" cy="28003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27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HELPFUL LINK:</a:t>
            </a:r>
            <a:r>
              <a:rPr sz="1200" b="1" spc="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https://technologystudent.com/prddes1/biopola.html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5531" y="3701822"/>
            <a:ext cx="6540500" cy="49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55"/>
              </a:lnSpc>
              <a:spcBef>
                <a:spcPts val="100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This product is manufactured from environmentally friendly</a:t>
            </a:r>
            <a:r>
              <a:rPr sz="1600" b="1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Biopol.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55"/>
              </a:lnSpc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What is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biopol?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3539" y="4880823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3539" y="5380884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3539" y="5880945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3539" y="6381006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67746" y="505533"/>
            <a:ext cx="2059939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www.technologystudent.com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9306" y="520228"/>
            <a:ext cx="446468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6970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27862" y="7391851"/>
            <a:ext cx="5091430" cy="366395"/>
          </a:xfrm>
          <a:custGeom>
            <a:avLst/>
            <a:gdLst/>
            <a:ahLst/>
            <a:cxnLst/>
            <a:rect l="l" t="t" r="r" b="b"/>
            <a:pathLst>
              <a:path w="5091430" h="366395">
                <a:moveTo>
                  <a:pt x="0" y="0"/>
                </a:moveTo>
                <a:lnTo>
                  <a:pt x="5091235" y="0"/>
                </a:lnTo>
                <a:lnTo>
                  <a:pt x="5091235" y="366389"/>
                </a:lnTo>
                <a:lnTo>
                  <a:pt x="0" y="366389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1069" y="6497420"/>
            <a:ext cx="6810375" cy="12344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8100" marR="30480" algn="ctr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In the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space 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sketch a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combination pencil - pen (pen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at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one end  and pencil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at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 other). Include shade, in the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style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 the sample felt  pen.</a:t>
            </a:r>
            <a:endParaRPr sz="1600">
              <a:latin typeface="Arial"/>
              <a:cs typeface="Arial"/>
            </a:endParaRPr>
          </a:p>
          <a:p>
            <a:pPr marL="2212975" marR="971550" indent="-1223010">
              <a:lnSpc>
                <a:spcPct val="78900"/>
              </a:lnSpc>
              <a:spcBef>
                <a:spcPts val="1710"/>
              </a:spcBef>
            </a:pPr>
            <a:r>
              <a:rPr sz="1800" b="1" baseline="-11574" dirty="0">
                <a:solidFill>
                  <a:srgbClr val="151616"/>
                </a:solidFill>
                <a:latin typeface="Arial"/>
                <a:cs typeface="Arial"/>
              </a:rPr>
              <a:t>HELPFUL LINK: 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https://technologystudent.com/designpro/feltpen2.htm 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  <a:hlinkClick r:id="rId7"/>
              </a:rPr>
              <a:t>https://technologystudent.com/designpro/feltpen3.htm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97148" y="7819487"/>
            <a:ext cx="5079996" cy="8254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8048" y="1155006"/>
            <a:ext cx="2746533" cy="3193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18048" y="1155006"/>
            <a:ext cx="2747010" cy="3194050"/>
          </a:xfrm>
          <a:custGeom>
            <a:avLst/>
            <a:gdLst/>
            <a:ahLst/>
            <a:cxnLst/>
            <a:rect l="l" t="t" r="r" b="b"/>
            <a:pathLst>
              <a:path w="2747010" h="3194050">
                <a:moveTo>
                  <a:pt x="0" y="0"/>
                </a:moveTo>
                <a:lnTo>
                  <a:pt x="2746533" y="0"/>
                </a:lnTo>
                <a:lnTo>
                  <a:pt x="2746533" y="3193646"/>
                </a:lnTo>
                <a:lnTo>
                  <a:pt x="0" y="3193646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62880" y="351588"/>
            <a:ext cx="3869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GOOD or </a:t>
            </a:r>
            <a:r>
              <a:rPr sz="2400" b="1" spc="-5" dirty="0">
                <a:solidFill>
                  <a:srgbClr val="151616"/>
                </a:solidFill>
                <a:latin typeface="Arial"/>
                <a:cs typeface="Arial"/>
              </a:rPr>
              <a:t>BAD</a:t>
            </a:r>
            <a:r>
              <a:rPr sz="24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51616"/>
                </a:solidFill>
                <a:latin typeface="Arial"/>
                <a:cs typeface="Arial"/>
              </a:rPr>
              <a:t>PRODUCT?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5580" y="696797"/>
            <a:ext cx="3844290" cy="13970"/>
          </a:xfrm>
          <a:custGeom>
            <a:avLst/>
            <a:gdLst/>
            <a:ahLst/>
            <a:cxnLst/>
            <a:rect l="l" t="t" r="r" b="b"/>
            <a:pathLst>
              <a:path w="3844290" h="13970">
                <a:moveTo>
                  <a:pt x="3843752" y="0"/>
                </a:moveTo>
                <a:lnTo>
                  <a:pt x="0" y="0"/>
                </a:lnTo>
                <a:lnTo>
                  <a:pt x="0" y="13853"/>
                </a:lnTo>
                <a:lnTo>
                  <a:pt x="3843752" y="13853"/>
                </a:lnTo>
                <a:lnTo>
                  <a:pt x="384375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0425" y="345750"/>
            <a:ext cx="6819900" cy="7562850"/>
          </a:xfrm>
          <a:custGeom>
            <a:avLst/>
            <a:gdLst/>
            <a:ahLst/>
            <a:cxnLst/>
            <a:rect l="l" t="t" r="r" b="b"/>
            <a:pathLst>
              <a:path w="6819900" h="7562850">
                <a:moveTo>
                  <a:pt x="0" y="0"/>
                </a:moveTo>
                <a:lnTo>
                  <a:pt x="6819901" y="0"/>
                </a:lnTo>
                <a:lnTo>
                  <a:pt x="6819901" y="7562851"/>
                </a:lnTo>
                <a:lnTo>
                  <a:pt x="0" y="756285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6317" y="4434806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GOOD: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3467" y="6349332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BAD: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2469" y="4828504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306" y="5357141"/>
            <a:ext cx="6486525" cy="528955"/>
          </a:xfrm>
          <a:custGeom>
            <a:avLst/>
            <a:gdLst/>
            <a:ahLst/>
            <a:cxnLst/>
            <a:rect l="l" t="t" r="r" b="b"/>
            <a:pathLst>
              <a:path w="6486525" h="528954">
                <a:moveTo>
                  <a:pt x="0" y="0"/>
                </a:moveTo>
                <a:lnTo>
                  <a:pt x="6486516" y="0"/>
                </a:lnTo>
              </a:path>
              <a:path w="6486525" h="528954">
                <a:moveTo>
                  <a:pt x="0" y="528638"/>
                </a:moveTo>
                <a:lnTo>
                  <a:pt x="6486516" y="528638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2469" y="6708102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306" y="7236741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3306" y="7765380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25127" y="725975"/>
            <a:ext cx="3176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World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Association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12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90027" y="459269"/>
            <a:ext cx="364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latin typeface="Arial"/>
                <a:cs typeface="Arial"/>
              </a:rPr>
              <a:t>2</a:t>
            </a:r>
            <a:endParaRPr sz="4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6824" y="466869"/>
            <a:ext cx="796925" cy="796925"/>
          </a:xfrm>
          <a:custGeom>
            <a:avLst/>
            <a:gdLst/>
            <a:ahLst/>
            <a:cxnLst/>
            <a:rect l="l" t="t" r="r" b="b"/>
            <a:pathLst>
              <a:path w="796925" h="796925">
                <a:moveTo>
                  <a:pt x="398462" y="0"/>
                </a:moveTo>
                <a:lnTo>
                  <a:pt x="444930" y="2680"/>
                </a:lnTo>
                <a:lnTo>
                  <a:pt x="489824" y="10523"/>
                </a:lnTo>
                <a:lnTo>
                  <a:pt x="532845" y="23230"/>
                </a:lnTo>
                <a:lnTo>
                  <a:pt x="573694" y="40500"/>
                </a:lnTo>
                <a:lnTo>
                  <a:pt x="612071" y="62036"/>
                </a:lnTo>
                <a:lnTo>
                  <a:pt x="647678" y="87539"/>
                </a:lnTo>
                <a:lnTo>
                  <a:pt x="680216" y="116708"/>
                </a:lnTo>
                <a:lnTo>
                  <a:pt x="709385" y="149246"/>
                </a:lnTo>
                <a:lnTo>
                  <a:pt x="734888" y="184853"/>
                </a:lnTo>
                <a:lnTo>
                  <a:pt x="756424" y="223230"/>
                </a:lnTo>
                <a:lnTo>
                  <a:pt x="773694" y="264079"/>
                </a:lnTo>
                <a:lnTo>
                  <a:pt x="786401" y="307100"/>
                </a:lnTo>
                <a:lnTo>
                  <a:pt x="794244" y="351994"/>
                </a:lnTo>
                <a:lnTo>
                  <a:pt x="796925" y="398462"/>
                </a:lnTo>
                <a:lnTo>
                  <a:pt x="794244" y="444930"/>
                </a:lnTo>
                <a:lnTo>
                  <a:pt x="786401" y="489824"/>
                </a:lnTo>
                <a:lnTo>
                  <a:pt x="773694" y="532845"/>
                </a:lnTo>
                <a:lnTo>
                  <a:pt x="756424" y="573694"/>
                </a:lnTo>
                <a:lnTo>
                  <a:pt x="734888" y="612071"/>
                </a:lnTo>
                <a:lnTo>
                  <a:pt x="709385" y="647678"/>
                </a:lnTo>
                <a:lnTo>
                  <a:pt x="680216" y="680216"/>
                </a:lnTo>
                <a:lnTo>
                  <a:pt x="647678" y="709385"/>
                </a:lnTo>
                <a:lnTo>
                  <a:pt x="612071" y="734888"/>
                </a:lnTo>
                <a:lnTo>
                  <a:pt x="573694" y="756424"/>
                </a:lnTo>
                <a:lnTo>
                  <a:pt x="532845" y="773694"/>
                </a:lnTo>
                <a:lnTo>
                  <a:pt x="489824" y="786401"/>
                </a:lnTo>
                <a:lnTo>
                  <a:pt x="444930" y="794244"/>
                </a:lnTo>
                <a:lnTo>
                  <a:pt x="398462" y="796925"/>
                </a:lnTo>
                <a:lnTo>
                  <a:pt x="351994" y="794244"/>
                </a:lnTo>
                <a:lnTo>
                  <a:pt x="307100" y="786401"/>
                </a:lnTo>
                <a:lnTo>
                  <a:pt x="264079" y="773694"/>
                </a:lnTo>
                <a:lnTo>
                  <a:pt x="223230" y="756424"/>
                </a:lnTo>
                <a:lnTo>
                  <a:pt x="184853" y="734888"/>
                </a:lnTo>
                <a:lnTo>
                  <a:pt x="149246" y="709385"/>
                </a:lnTo>
                <a:lnTo>
                  <a:pt x="116708" y="680216"/>
                </a:lnTo>
                <a:lnTo>
                  <a:pt x="87539" y="647678"/>
                </a:lnTo>
                <a:lnTo>
                  <a:pt x="62036" y="612071"/>
                </a:lnTo>
                <a:lnTo>
                  <a:pt x="40500" y="573694"/>
                </a:lnTo>
                <a:lnTo>
                  <a:pt x="23230" y="532845"/>
                </a:lnTo>
                <a:lnTo>
                  <a:pt x="10523" y="489824"/>
                </a:lnTo>
                <a:lnTo>
                  <a:pt x="2680" y="444930"/>
                </a:lnTo>
                <a:lnTo>
                  <a:pt x="0" y="398462"/>
                </a:lnTo>
                <a:lnTo>
                  <a:pt x="2680" y="351994"/>
                </a:lnTo>
                <a:lnTo>
                  <a:pt x="10523" y="307100"/>
                </a:lnTo>
                <a:lnTo>
                  <a:pt x="23230" y="264079"/>
                </a:lnTo>
                <a:lnTo>
                  <a:pt x="40500" y="223230"/>
                </a:lnTo>
                <a:lnTo>
                  <a:pt x="62036" y="184853"/>
                </a:lnTo>
                <a:lnTo>
                  <a:pt x="87539" y="149246"/>
                </a:lnTo>
                <a:lnTo>
                  <a:pt x="116708" y="116708"/>
                </a:lnTo>
                <a:lnTo>
                  <a:pt x="149246" y="87539"/>
                </a:lnTo>
                <a:lnTo>
                  <a:pt x="184853" y="62036"/>
                </a:lnTo>
                <a:lnTo>
                  <a:pt x="223230" y="40500"/>
                </a:lnTo>
                <a:lnTo>
                  <a:pt x="264079" y="23230"/>
                </a:lnTo>
                <a:lnTo>
                  <a:pt x="307100" y="10523"/>
                </a:lnTo>
                <a:lnTo>
                  <a:pt x="351994" y="2680"/>
                </a:lnTo>
                <a:lnTo>
                  <a:pt x="398462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96140" y="1585514"/>
            <a:ext cx="2338070" cy="195897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 algn="ctr">
              <a:lnSpc>
                <a:spcPts val="3740"/>
              </a:lnSpc>
              <a:spcBef>
                <a:spcPts val="450"/>
              </a:spcBef>
            </a:pPr>
            <a:r>
              <a:rPr sz="3350" b="1" spc="-15" dirty="0">
                <a:solidFill>
                  <a:srgbClr val="151616"/>
                </a:solidFill>
                <a:latin typeface="Arial"/>
                <a:cs typeface="Arial"/>
              </a:rPr>
              <a:t>TOASTER  </a:t>
            </a:r>
            <a:r>
              <a:rPr sz="3350" b="1" spc="-5" dirty="0">
                <a:solidFill>
                  <a:srgbClr val="151616"/>
                </a:solidFill>
                <a:latin typeface="Arial"/>
                <a:cs typeface="Arial"/>
              </a:rPr>
              <a:t>AND  KETTLE  COMBINED</a:t>
            </a:r>
            <a:endParaRPr sz="3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792" y="57979"/>
            <a:ext cx="386969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SAFETY NAIL</a:t>
            </a:r>
            <a:r>
              <a:rPr spc="-185" dirty="0"/>
              <a:t> </a:t>
            </a:r>
            <a:r>
              <a:rPr dirty="0"/>
              <a:t>HOLDER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86832" y="881999"/>
            <a:ext cx="3312160" cy="7232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This product holds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nail while  hammering it into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 surface.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Is it</a:t>
            </a:r>
            <a:r>
              <a:rPr sz="16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 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good idea. Explain your</a:t>
            </a:r>
            <a:r>
              <a:rPr sz="16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answer.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81586" y="2242527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1586" y="2778588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1586" y="3278651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81586" y="3778712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23088" y="4514217"/>
            <a:ext cx="5334635" cy="28003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27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HELPFUL LINK:</a:t>
            </a:r>
            <a:r>
              <a:rPr sz="1200" b="1" spc="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https://technologystudent.com/equip_ﬂsh/hammers1.html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385" y="3930326"/>
            <a:ext cx="6834505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8415" marR="5080" indent="-6350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hammer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shown in the photograph, is called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 Cross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Pein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Hammer. 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material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is the handle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made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from? Why is it used for the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handle?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3539" y="5109327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3539" y="5609388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3539" y="6109449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3539" y="6609510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167746" y="403770"/>
            <a:ext cx="2059939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9306" y="418465"/>
            <a:ext cx="446468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6970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69839" y="6725924"/>
            <a:ext cx="47840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In the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space 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sketch a Cross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Pein</a:t>
            </a:r>
            <a:r>
              <a:rPr sz="1600" b="1" spc="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Hammer.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5296" y="850105"/>
            <a:ext cx="2768626" cy="29931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23088" y="7047865"/>
            <a:ext cx="5334635" cy="28003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27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HELPFUL LINK:</a:t>
            </a:r>
            <a:r>
              <a:rPr sz="1200" b="1" spc="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https://technologystudent.com/equip_ﬂsh/hammers1.html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4160" y="110921"/>
            <a:ext cx="2374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6. </a:t>
            </a:r>
            <a:r>
              <a:rPr spc="-5" dirty="0"/>
              <a:t>CUP</a:t>
            </a:r>
            <a:r>
              <a:rPr spc="-125" dirty="0"/>
              <a:t> </a:t>
            </a:r>
            <a:r>
              <a:rPr dirty="0"/>
              <a:t>HOLDER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48590" y="654039"/>
            <a:ext cx="35369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What is your opinion of this</a:t>
            </a:r>
            <a:r>
              <a:rPr sz="1600" b="1" spc="-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design?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81586" y="1952824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1586" y="2488884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1586" y="2988947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81586" y="3489008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23088" y="4318113"/>
            <a:ext cx="4834255" cy="28003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27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HELPFUL LINK:</a:t>
            </a:r>
            <a:r>
              <a:rPr sz="1200" b="1" spc="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https://technologystudent.com/equip1/inject1.htm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220" y="3701822"/>
            <a:ext cx="6777990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236854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 two main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parts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 this product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manufactured by Injection  Moulding. Using brief notes and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sketch, what is injection</a:t>
            </a:r>
            <a:r>
              <a:rPr sz="1600" b="1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moulding?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3539" y="5017622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3539" y="5517683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3539" y="6017745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3539" y="6517807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167746" y="505533"/>
            <a:ext cx="2059939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9306" y="520228"/>
            <a:ext cx="446468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6970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6077" y="768505"/>
            <a:ext cx="3106432" cy="26449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81586" y="1422085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7635" y="110921"/>
            <a:ext cx="4265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7. </a:t>
            </a:r>
            <a:r>
              <a:rPr spc="-10" dirty="0"/>
              <a:t>TOOTH </a:t>
            </a:r>
            <a:r>
              <a:rPr spc="-40" dirty="0"/>
              <a:t>PASTE</a:t>
            </a:r>
            <a:r>
              <a:rPr spc="-60" dirty="0"/>
              <a:t> </a:t>
            </a:r>
            <a:r>
              <a:rPr dirty="0"/>
              <a:t>SQUEEZER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70266" y="653495"/>
            <a:ext cx="3345179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15265" marR="5080" indent="-203200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Do you think that people need</a:t>
            </a:r>
            <a:r>
              <a:rPr sz="1600" b="1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this  product? Explain your</a:t>
            </a:r>
            <a:r>
              <a:rPr sz="16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answer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81586" y="2064423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1586" y="2600485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1586" y="3100547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81586" y="3600608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23088" y="4724539"/>
            <a:ext cx="5067935" cy="28003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27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HELPFUL LINK:</a:t>
            </a:r>
            <a:r>
              <a:rPr sz="1200" b="1" spc="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https://technologystudent.com/forcmom/motion1.html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2797" y="3701822"/>
            <a:ext cx="7026275" cy="95059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ctr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When the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user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‘rotates’ the handle, the tooth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paste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tube is drawn  between rollers, squeezing ‘out’ the remaining tooth paste. What is 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Rotary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Motion? Include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 sketch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 another product, that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relies</a:t>
            </a:r>
            <a:r>
              <a:rPr sz="1600" b="1" spc="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600" b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rotary 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motion.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3539" y="5409648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3539" y="5909709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3539" y="6409770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67746" y="505533"/>
            <a:ext cx="2059939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9306" y="520228"/>
            <a:ext cx="446468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6970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81586" y="1533685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0866" y="691452"/>
            <a:ext cx="2707300" cy="28668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2582" y="102879"/>
            <a:ext cx="3153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8. </a:t>
            </a:r>
            <a:r>
              <a:rPr spc="-45" dirty="0"/>
              <a:t>PAGE</a:t>
            </a:r>
            <a:r>
              <a:rPr spc="-55" dirty="0"/>
              <a:t> </a:t>
            </a:r>
            <a:r>
              <a:rPr spc="-50" dirty="0"/>
              <a:t>SEPARATOR</a:t>
            </a:r>
          </a:p>
        </p:txBody>
      </p:sp>
      <p:sp>
        <p:nvSpPr>
          <p:cNvPr id="3" name="object 3"/>
          <p:cNvSpPr/>
          <p:nvPr/>
        </p:nvSpPr>
        <p:spPr>
          <a:xfrm>
            <a:off x="1118008" y="7141961"/>
            <a:ext cx="5481320" cy="441959"/>
          </a:xfrm>
          <a:custGeom>
            <a:avLst/>
            <a:gdLst/>
            <a:ahLst/>
            <a:cxnLst/>
            <a:rect l="l" t="t" r="r" b="b"/>
            <a:pathLst>
              <a:path w="5481320" h="441959">
                <a:moveTo>
                  <a:pt x="0" y="0"/>
                </a:moveTo>
                <a:lnTo>
                  <a:pt x="5480723" y="0"/>
                </a:lnTo>
                <a:lnTo>
                  <a:pt x="5480723" y="441672"/>
                </a:lnTo>
                <a:lnTo>
                  <a:pt x="0" y="44167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6883" y="6522997"/>
            <a:ext cx="6716395" cy="10280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346960" marR="30480" indent="-2309495">
              <a:lnSpc>
                <a:spcPts val="1789"/>
              </a:lnSpc>
              <a:spcBef>
                <a:spcPts val="265"/>
              </a:spcBef>
            </a:pP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Sketch a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new page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separator,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 your own design.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Use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thumbnail  sketching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technique.</a:t>
            </a:r>
            <a:endParaRPr sz="1600">
              <a:latin typeface="Arial"/>
              <a:cs typeface="Arial"/>
            </a:endParaRPr>
          </a:p>
          <a:p>
            <a:pPr marL="2046605" marR="689610" indent="-1308735">
              <a:lnSpc>
                <a:spcPts val="1410"/>
              </a:lnSpc>
              <a:spcBef>
                <a:spcPts val="1370"/>
              </a:spcBef>
            </a:pPr>
            <a:r>
              <a:rPr sz="1800" b="1" baseline="-30092" dirty="0">
                <a:solidFill>
                  <a:srgbClr val="151616"/>
                </a:solidFill>
                <a:latin typeface="Arial"/>
                <a:cs typeface="Arial"/>
              </a:rPr>
              <a:t>HELPFUL LINKS: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https://technologystudent.com/despro_ﬂsh/thumbnail1.html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https://technologystudent.com/designpro/thumbnail2.html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0106" y="3442743"/>
            <a:ext cx="47904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What do you think of this simple page</a:t>
            </a:r>
            <a:r>
              <a:rPr sz="1600" b="1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separator?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3857" y="4069569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3857" y="4569631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3857" y="5069692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67746" y="505533"/>
            <a:ext cx="140017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www.technologystudent.com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</a:t>
            </a:r>
            <a:r>
              <a:rPr sz="650" spc="-20" dirty="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9306" y="520228"/>
            <a:ext cx="446468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6970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34001" y="505270"/>
            <a:ext cx="59372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4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3594" y="751147"/>
            <a:ext cx="2561050" cy="25724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778693" y="996706"/>
            <a:ext cx="3212465" cy="2215515"/>
            <a:chOff x="3778693" y="996706"/>
            <a:chExt cx="3212465" cy="2215515"/>
          </a:xfrm>
        </p:grpSpPr>
        <p:sp>
          <p:nvSpPr>
            <p:cNvPr id="14" name="object 14"/>
            <p:cNvSpPr/>
            <p:nvPr/>
          </p:nvSpPr>
          <p:spPr>
            <a:xfrm>
              <a:off x="3795271" y="1003144"/>
              <a:ext cx="3193732" cy="22070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87693" y="1005706"/>
              <a:ext cx="3194050" cy="2197100"/>
            </a:xfrm>
            <a:custGeom>
              <a:avLst/>
              <a:gdLst/>
              <a:ahLst/>
              <a:cxnLst/>
              <a:rect l="l" t="t" r="r" b="b"/>
              <a:pathLst>
                <a:path w="3194050" h="2197100">
                  <a:moveTo>
                    <a:pt x="1597023" y="0"/>
                  </a:moveTo>
                  <a:lnTo>
                    <a:pt x="1654303" y="693"/>
                  </a:lnTo>
                  <a:lnTo>
                    <a:pt x="1711076" y="2758"/>
                  </a:lnTo>
                  <a:lnTo>
                    <a:pt x="1767308" y="6171"/>
                  </a:lnTo>
                  <a:lnTo>
                    <a:pt x="1822965" y="10909"/>
                  </a:lnTo>
                  <a:lnTo>
                    <a:pt x="1878013" y="16948"/>
                  </a:lnTo>
                  <a:lnTo>
                    <a:pt x="1932418" y="24266"/>
                  </a:lnTo>
                  <a:lnTo>
                    <a:pt x="1986148" y="32840"/>
                  </a:lnTo>
                  <a:lnTo>
                    <a:pt x="2039167" y="42645"/>
                  </a:lnTo>
                  <a:lnTo>
                    <a:pt x="2091443" y="53659"/>
                  </a:lnTo>
                  <a:lnTo>
                    <a:pt x="2142941" y="65858"/>
                  </a:lnTo>
                  <a:lnTo>
                    <a:pt x="2193628" y="79220"/>
                  </a:lnTo>
                  <a:lnTo>
                    <a:pt x="2243470" y="93721"/>
                  </a:lnTo>
                  <a:lnTo>
                    <a:pt x="2292433" y="109337"/>
                  </a:lnTo>
                  <a:lnTo>
                    <a:pt x="2340483" y="126046"/>
                  </a:lnTo>
                  <a:lnTo>
                    <a:pt x="2387587" y="143824"/>
                  </a:lnTo>
                  <a:lnTo>
                    <a:pt x="2433710" y="162649"/>
                  </a:lnTo>
                  <a:lnTo>
                    <a:pt x="2478820" y="182496"/>
                  </a:lnTo>
                  <a:lnTo>
                    <a:pt x="2522881" y="203343"/>
                  </a:lnTo>
                  <a:lnTo>
                    <a:pt x="2565861" y="225166"/>
                  </a:lnTo>
                  <a:lnTo>
                    <a:pt x="2607726" y="247943"/>
                  </a:lnTo>
                  <a:lnTo>
                    <a:pt x="2648441" y="271649"/>
                  </a:lnTo>
                  <a:lnTo>
                    <a:pt x="2687974" y="296262"/>
                  </a:lnTo>
                  <a:lnTo>
                    <a:pt x="2726290" y="321758"/>
                  </a:lnTo>
                  <a:lnTo>
                    <a:pt x="2763355" y="348115"/>
                  </a:lnTo>
                  <a:lnTo>
                    <a:pt x="2799136" y="375308"/>
                  </a:lnTo>
                  <a:lnTo>
                    <a:pt x="2833600" y="403315"/>
                  </a:lnTo>
                  <a:lnTo>
                    <a:pt x="2866711" y="432113"/>
                  </a:lnTo>
                  <a:lnTo>
                    <a:pt x="2898436" y="461678"/>
                  </a:lnTo>
                  <a:lnTo>
                    <a:pt x="2928743" y="491986"/>
                  </a:lnTo>
                  <a:lnTo>
                    <a:pt x="2957596" y="523016"/>
                  </a:lnTo>
                  <a:lnTo>
                    <a:pt x="2984962" y="554743"/>
                  </a:lnTo>
                  <a:lnTo>
                    <a:pt x="3010807" y="587145"/>
                  </a:lnTo>
                  <a:lnTo>
                    <a:pt x="3035098" y="620197"/>
                  </a:lnTo>
                  <a:lnTo>
                    <a:pt x="3057801" y="653877"/>
                  </a:lnTo>
                  <a:lnTo>
                    <a:pt x="3078881" y="688162"/>
                  </a:lnTo>
                  <a:lnTo>
                    <a:pt x="3098306" y="723028"/>
                  </a:lnTo>
                  <a:lnTo>
                    <a:pt x="3116041" y="758452"/>
                  </a:lnTo>
                  <a:lnTo>
                    <a:pt x="3132052" y="794411"/>
                  </a:lnTo>
                  <a:lnTo>
                    <a:pt x="3146307" y="830882"/>
                  </a:lnTo>
                  <a:lnTo>
                    <a:pt x="3158770" y="867841"/>
                  </a:lnTo>
                  <a:lnTo>
                    <a:pt x="3169409" y="905266"/>
                  </a:lnTo>
                  <a:lnTo>
                    <a:pt x="3178189" y="943132"/>
                  </a:lnTo>
                  <a:lnTo>
                    <a:pt x="3185077" y="981417"/>
                  </a:lnTo>
                  <a:lnTo>
                    <a:pt x="3190038" y="1020097"/>
                  </a:lnTo>
                  <a:lnTo>
                    <a:pt x="3193040" y="1059149"/>
                  </a:lnTo>
                  <a:lnTo>
                    <a:pt x="3194048" y="1098551"/>
                  </a:lnTo>
                  <a:lnTo>
                    <a:pt x="3193040" y="1137952"/>
                  </a:lnTo>
                  <a:lnTo>
                    <a:pt x="3190038" y="1177005"/>
                  </a:lnTo>
                  <a:lnTo>
                    <a:pt x="3185077" y="1215685"/>
                  </a:lnTo>
                  <a:lnTo>
                    <a:pt x="3178189" y="1253970"/>
                  </a:lnTo>
                  <a:lnTo>
                    <a:pt x="3169409" y="1291836"/>
                  </a:lnTo>
                  <a:lnTo>
                    <a:pt x="3158770" y="1329260"/>
                  </a:lnTo>
                  <a:lnTo>
                    <a:pt x="3146307" y="1366219"/>
                  </a:lnTo>
                  <a:lnTo>
                    <a:pt x="3132052" y="1402690"/>
                  </a:lnTo>
                  <a:lnTo>
                    <a:pt x="3116041" y="1438649"/>
                  </a:lnTo>
                  <a:lnTo>
                    <a:pt x="3098306" y="1474073"/>
                  </a:lnTo>
                  <a:lnTo>
                    <a:pt x="3078881" y="1508940"/>
                  </a:lnTo>
                  <a:lnTo>
                    <a:pt x="3057801" y="1543224"/>
                  </a:lnTo>
                  <a:lnTo>
                    <a:pt x="3035098" y="1576905"/>
                  </a:lnTo>
                  <a:lnTo>
                    <a:pt x="3010807" y="1609957"/>
                  </a:lnTo>
                  <a:lnTo>
                    <a:pt x="2984962" y="1642358"/>
                  </a:lnTo>
                  <a:lnTo>
                    <a:pt x="2957596" y="1674085"/>
                  </a:lnTo>
                  <a:lnTo>
                    <a:pt x="2928743" y="1705115"/>
                  </a:lnTo>
                  <a:lnTo>
                    <a:pt x="2898436" y="1735424"/>
                  </a:lnTo>
                  <a:lnTo>
                    <a:pt x="2866711" y="1764989"/>
                  </a:lnTo>
                  <a:lnTo>
                    <a:pt x="2833600" y="1793786"/>
                  </a:lnTo>
                  <a:lnTo>
                    <a:pt x="2799136" y="1821793"/>
                  </a:lnTo>
                  <a:lnTo>
                    <a:pt x="2763355" y="1848987"/>
                  </a:lnTo>
                  <a:lnTo>
                    <a:pt x="2726290" y="1875343"/>
                  </a:lnTo>
                  <a:lnTo>
                    <a:pt x="2687974" y="1900840"/>
                  </a:lnTo>
                  <a:lnTo>
                    <a:pt x="2648441" y="1925453"/>
                  </a:lnTo>
                  <a:lnTo>
                    <a:pt x="2607726" y="1949159"/>
                  </a:lnTo>
                  <a:lnTo>
                    <a:pt x="2565861" y="1971935"/>
                  </a:lnTo>
                  <a:lnTo>
                    <a:pt x="2522881" y="1993758"/>
                  </a:lnTo>
                  <a:lnTo>
                    <a:pt x="2478820" y="2014605"/>
                  </a:lnTo>
                  <a:lnTo>
                    <a:pt x="2433710" y="2034453"/>
                  </a:lnTo>
                  <a:lnTo>
                    <a:pt x="2387587" y="2053277"/>
                  </a:lnTo>
                  <a:lnTo>
                    <a:pt x="2340483" y="2071055"/>
                  </a:lnTo>
                  <a:lnTo>
                    <a:pt x="2292433" y="2087764"/>
                  </a:lnTo>
                  <a:lnTo>
                    <a:pt x="2243470" y="2103381"/>
                  </a:lnTo>
                  <a:lnTo>
                    <a:pt x="2193628" y="2117882"/>
                  </a:lnTo>
                  <a:lnTo>
                    <a:pt x="2142941" y="2131243"/>
                  </a:lnTo>
                  <a:lnTo>
                    <a:pt x="2091443" y="2143443"/>
                  </a:lnTo>
                  <a:lnTo>
                    <a:pt x="2039167" y="2154457"/>
                  </a:lnTo>
                  <a:lnTo>
                    <a:pt x="1986148" y="2164262"/>
                  </a:lnTo>
                  <a:lnTo>
                    <a:pt x="1932418" y="2172835"/>
                  </a:lnTo>
                  <a:lnTo>
                    <a:pt x="1878013" y="2180153"/>
                  </a:lnTo>
                  <a:lnTo>
                    <a:pt x="1822965" y="2186193"/>
                  </a:lnTo>
                  <a:lnTo>
                    <a:pt x="1767308" y="2190931"/>
                  </a:lnTo>
                  <a:lnTo>
                    <a:pt x="1711076" y="2194344"/>
                  </a:lnTo>
                  <a:lnTo>
                    <a:pt x="1654303" y="2196409"/>
                  </a:lnTo>
                  <a:lnTo>
                    <a:pt x="1597023" y="2197102"/>
                  </a:lnTo>
                  <a:lnTo>
                    <a:pt x="1539743" y="2196409"/>
                  </a:lnTo>
                  <a:lnTo>
                    <a:pt x="1482971" y="2194344"/>
                  </a:lnTo>
                  <a:lnTo>
                    <a:pt x="1426739" y="2190931"/>
                  </a:lnTo>
                  <a:lnTo>
                    <a:pt x="1371082" y="2186193"/>
                  </a:lnTo>
                  <a:lnTo>
                    <a:pt x="1316034" y="2180153"/>
                  </a:lnTo>
                  <a:lnTo>
                    <a:pt x="1261628" y="2172835"/>
                  </a:lnTo>
                  <a:lnTo>
                    <a:pt x="1207899" y="2164262"/>
                  </a:lnTo>
                  <a:lnTo>
                    <a:pt x="1154880" y="2154457"/>
                  </a:lnTo>
                  <a:lnTo>
                    <a:pt x="1102604" y="2143443"/>
                  </a:lnTo>
                  <a:lnTo>
                    <a:pt x="1051106" y="2131243"/>
                  </a:lnTo>
                  <a:lnTo>
                    <a:pt x="1000419" y="2117882"/>
                  </a:lnTo>
                  <a:lnTo>
                    <a:pt x="950577" y="2103381"/>
                  </a:lnTo>
                  <a:lnTo>
                    <a:pt x="901614" y="2087764"/>
                  </a:lnTo>
                  <a:lnTo>
                    <a:pt x="853564" y="2071055"/>
                  </a:lnTo>
                  <a:lnTo>
                    <a:pt x="806461" y="2053277"/>
                  </a:lnTo>
                  <a:lnTo>
                    <a:pt x="760337" y="2034453"/>
                  </a:lnTo>
                  <a:lnTo>
                    <a:pt x="715228" y="2014605"/>
                  </a:lnTo>
                  <a:lnTo>
                    <a:pt x="671166" y="1993758"/>
                  </a:lnTo>
                  <a:lnTo>
                    <a:pt x="628186" y="1971935"/>
                  </a:lnTo>
                  <a:lnTo>
                    <a:pt x="586322" y="1949159"/>
                  </a:lnTo>
                  <a:lnTo>
                    <a:pt x="545606" y="1925453"/>
                  </a:lnTo>
                  <a:lnTo>
                    <a:pt x="506074" y="1900840"/>
                  </a:lnTo>
                  <a:lnTo>
                    <a:pt x="467758" y="1875343"/>
                  </a:lnTo>
                  <a:lnTo>
                    <a:pt x="430692" y="1848987"/>
                  </a:lnTo>
                  <a:lnTo>
                    <a:pt x="394911" y="1821793"/>
                  </a:lnTo>
                  <a:lnTo>
                    <a:pt x="360448" y="1793786"/>
                  </a:lnTo>
                  <a:lnTo>
                    <a:pt x="327337" y="1764989"/>
                  </a:lnTo>
                  <a:lnTo>
                    <a:pt x="295611" y="1735424"/>
                  </a:lnTo>
                  <a:lnTo>
                    <a:pt x="265305" y="1705115"/>
                  </a:lnTo>
                  <a:lnTo>
                    <a:pt x="236452" y="1674085"/>
                  </a:lnTo>
                  <a:lnTo>
                    <a:pt x="209086" y="1642358"/>
                  </a:lnTo>
                  <a:lnTo>
                    <a:pt x="183240" y="1609957"/>
                  </a:lnTo>
                  <a:lnTo>
                    <a:pt x="158949" y="1576905"/>
                  </a:lnTo>
                  <a:lnTo>
                    <a:pt x="136247" y="1543224"/>
                  </a:lnTo>
                  <a:lnTo>
                    <a:pt x="115166" y="1508940"/>
                  </a:lnTo>
                  <a:lnTo>
                    <a:pt x="95742" y="1474073"/>
                  </a:lnTo>
                  <a:lnTo>
                    <a:pt x="78007" y="1438649"/>
                  </a:lnTo>
                  <a:lnTo>
                    <a:pt x="61995" y="1402690"/>
                  </a:lnTo>
                  <a:lnTo>
                    <a:pt x="47741" y="1366219"/>
                  </a:lnTo>
                  <a:lnTo>
                    <a:pt x="35277" y="1329260"/>
                  </a:lnTo>
                  <a:lnTo>
                    <a:pt x="24639" y="1291836"/>
                  </a:lnTo>
                  <a:lnTo>
                    <a:pt x="15859" y="1253970"/>
                  </a:lnTo>
                  <a:lnTo>
                    <a:pt x="8971" y="1215685"/>
                  </a:lnTo>
                  <a:lnTo>
                    <a:pt x="4009" y="1177005"/>
                  </a:lnTo>
                  <a:lnTo>
                    <a:pt x="1008" y="1137952"/>
                  </a:lnTo>
                  <a:lnTo>
                    <a:pt x="0" y="1098551"/>
                  </a:lnTo>
                  <a:lnTo>
                    <a:pt x="1008" y="1059149"/>
                  </a:lnTo>
                  <a:lnTo>
                    <a:pt x="4009" y="1020097"/>
                  </a:lnTo>
                  <a:lnTo>
                    <a:pt x="8971" y="981417"/>
                  </a:lnTo>
                  <a:lnTo>
                    <a:pt x="15859" y="943132"/>
                  </a:lnTo>
                  <a:lnTo>
                    <a:pt x="24639" y="905266"/>
                  </a:lnTo>
                  <a:lnTo>
                    <a:pt x="35277" y="867841"/>
                  </a:lnTo>
                  <a:lnTo>
                    <a:pt x="47741" y="830882"/>
                  </a:lnTo>
                  <a:lnTo>
                    <a:pt x="61995" y="794411"/>
                  </a:lnTo>
                  <a:lnTo>
                    <a:pt x="78007" y="758452"/>
                  </a:lnTo>
                  <a:lnTo>
                    <a:pt x="95742" y="723028"/>
                  </a:lnTo>
                  <a:lnTo>
                    <a:pt x="115166" y="688162"/>
                  </a:lnTo>
                  <a:lnTo>
                    <a:pt x="136247" y="653877"/>
                  </a:lnTo>
                  <a:lnTo>
                    <a:pt x="158949" y="620197"/>
                  </a:lnTo>
                  <a:lnTo>
                    <a:pt x="183240" y="587145"/>
                  </a:lnTo>
                  <a:lnTo>
                    <a:pt x="209086" y="554743"/>
                  </a:lnTo>
                  <a:lnTo>
                    <a:pt x="236452" y="523016"/>
                  </a:lnTo>
                  <a:lnTo>
                    <a:pt x="265305" y="491986"/>
                  </a:lnTo>
                  <a:lnTo>
                    <a:pt x="295611" y="461678"/>
                  </a:lnTo>
                  <a:lnTo>
                    <a:pt x="327337" y="432113"/>
                  </a:lnTo>
                  <a:lnTo>
                    <a:pt x="360448" y="403315"/>
                  </a:lnTo>
                  <a:lnTo>
                    <a:pt x="394911" y="375308"/>
                  </a:lnTo>
                  <a:lnTo>
                    <a:pt x="430692" y="348115"/>
                  </a:lnTo>
                  <a:lnTo>
                    <a:pt x="467758" y="321758"/>
                  </a:lnTo>
                  <a:lnTo>
                    <a:pt x="506074" y="296262"/>
                  </a:lnTo>
                  <a:lnTo>
                    <a:pt x="545606" y="271649"/>
                  </a:lnTo>
                  <a:lnTo>
                    <a:pt x="586322" y="247943"/>
                  </a:lnTo>
                  <a:lnTo>
                    <a:pt x="628186" y="225166"/>
                  </a:lnTo>
                  <a:lnTo>
                    <a:pt x="671166" y="203343"/>
                  </a:lnTo>
                  <a:lnTo>
                    <a:pt x="715228" y="182496"/>
                  </a:lnTo>
                  <a:lnTo>
                    <a:pt x="760337" y="162649"/>
                  </a:lnTo>
                  <a:lnTo>
                    <a:pt x="806461" y="143824"/>
                  </a:lnTo>
                  <a:lnTo>
                    <a:pt x="853564" y="126046"/>
                  </a:lnTo>
                  <a:lnTo>
                    <a:pt x="901614" y="109337"/>
                  </a:lnTo>
                  <a:lnTo>
                    <a:pt x="950577" y="93721"/>
                  </a:lnTo>
                  <a:lnTo>
                    <a:pt x="1000419" y="79220"/>
                  </a:lnTo>
                  <a:lnTo>
                    <a:pt x="1051106" y="65858"/>
                  </a:lnTo>
                  <a:lnTo>
                    <a:pt x="1102604" y="53659"/>
                  </a:lnTo>
                  <a:lnTo>
                    <a:pt x="1154880" y="42645"/>
                  </a:lnTo>
                  <a:lnTo>
                    <a:pt x="1207899" y="32840"/>
                  </a:lnTo>
                  <a:lnTo>
                    <a:pt x="1261628" y="24266"/>
                  </a:lnTo>
                  <a:lnTo>
                    <a:pt x="1316034" y="16948"/>
                  </a:lnTo>
                  <a:lnTo>
                    <a:pt x="1371082" y="10909"/>
                  </a:lnTo>
                  <a:lnTo>
                    <a:pt x="1426739" y="6171"/>
                  </a:lnTo>
                  <a:lnTo>
                    <a:pt x="1482971" y="2758"/>
                  </a:lnTo>
                  <a:lnTo>
                    <a:pt x="1539743" y="693"/>
                  </a:lnTo>
                  <a:lnTo>
                    <a:pt x="1597023" y="0"/>
                  </a:lnTo>
                  <a:close/>
                </a:path>
              </a:pathLst>
            </a:custGeom>
            <a:ln w="179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444384" y="5233444"/>
            <a:ext cx="46215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Describe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ONE problem with the page</a:t>
            </a:r>
            <a:r>
              <a:rPr sz="16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separator.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3857" y="5865033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3857" y="6365094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2582" y="102879"/>
            <a:ext cx="285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9. SIMPLE</a:t>
            </a:r>
            <a:r>
              <a:rPr spc="-70" dirty="0"/>
              <a:t> </a:t>
            </a:r>
            <a:r>
              <a:rPr spc="-5" dirty="0"/>
              <a:t>LADDER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2790" y="5945346"/>
            <a:ext cx="4997450" cy="24384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20"/>
              </a:spcBef>
            </a:pPr>
            <a:r>
              <a:rPr sz="1800" b="1" baseline="2314" dirty="0">
                <a:solidFill>
                  <a:srgbClr val="151616"/>
                </a:solidFill>
                <a:latin typeface="Arial"/>
                <a:cs typeface="Arial"/>
              </a:rPr>
              <a:t>HELPFUL LINK:</a:t>
            </a:r>
            <a:r>
              <a:rPr sz="1800" b="1" spc="127" baseline="23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https://technologystudent.com/prddes1/rotate2.html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7746" y="505533"/>
            <a:ext cx="2059939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9306" y="520228"/>
            <a:ext cx="446468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6970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6844" y="5233444"/>
            <a:ext cx="6857365" cy="49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55"/>
              </a:lnSpc>
              <a:spcBef>
                <a:spcPts val="100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 ladder is manufactured through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 process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called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Rotary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Moulding.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55"/>
              </a:lnSpc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Using notes and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sketch, describe the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process.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9367" y="772733"/>
            <a:ext cx="1651325" cy="4121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87920" y="754656"/>
            <a:ext cx="4102100" cy="49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55"/>
              </a:lnSpc>
              <a:spcBef>
                <a:spcPts val="100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In your opinion, is this ladder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safe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6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use?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55"/>
              </a:lnSpc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Explain your answer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fully.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38639" y="1717564"/>
            <a:ext cx="4930775" cy="0"/>
          </a:xfrm>
          <a:custGeom>
            <a:avLst/>
            <a:gdLst/>
            <a:ahLst/>
            <a:cxnLst/>
            <a:rect l="l" t="t" r="r" b="b"/>
            <a:pathLst>
              <a:path w="4930775">
                <a:moveTo>
                  <a:pt x="0" y="0"/>
                </a:moveTo>
                <a:lnTo>
                  <a:pt x="493065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38639" y="2217633"/>
            <a:ext cx="4930775" cy="0"/>
          </a:xfrm>
          <a:custGeom>
            <a:avLst/>
            <a:gdLst/>
            <a:ahLst/>
            <a:cxnLst/>
            <a:rect l="l" t="t" r="r" b="b"/>
            <a:pathLst>
              <a:path w="4930775">
                <a:moveTo>
                  <a:pt x="0" y="0"/>
                </a:moveTo>
                <a:lnTo>
                  <a:pt x="493065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38639" y="2717694"/>
            <a:ext cx="4930775" cy="0"/>
          </a:xfrm>
          <a:custGeom>
            <a:avLst/>
            <a:gdLst/>
            <a:ahLst/>
            <a:cxnLst/>
            <a:rect l="l" t="t" r="r" b="b"/>
            <a:pathLst>
              <a:path w="4930775">
                <a:moveTo>
                  <a:pt x="0" y="0"/>
                </a:moveTo>
                <a:lnTo>
                  <a:pt x="493065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38639" y="3217755"/>
            <a:ext cx="4930775" cy="0"/>
          </a:xfrm>
          <a:custGeom>
            <a:avLst/>
            <a:gdLst/>
            <a:ahLst/>
            <a:cxnLst/>
            <a:rect l="l" t="t" r="r" b="b"/>
            <a:pathLst>
              <a:path w="4930775">
                <a:moveTo>
                  <a:pt x="0" y="0"/>
                </a:moveTo>
                <a:lnTo>
                  <a:pt x="493065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38639" y="3717816"/>
            <a:ext cx="4930775" cy="0"/>
          </a:xfrm>
          <a:custGeom>
            <a:avLst/>
            <a:gdLst/>
            <a:ahLst/>
            <a:cxnLst/>
            <a:rect l="l" t="t" r="r" b="b"/>
            <a:pathLst>
              <a:path w="4930775">
                <a:moveTo>
                  <a:pt x="0" y="0"/>
                </a:moveTo>
                <a:lnTo>
                  <a:pt x="493065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79569" y="3911735"/>
            <a:ext cx="51142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It is manufactured from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polymer.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Name a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suitable</a:t>
            </a:r>
            <a:r>
              <a:rPr sz="14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polymer.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77191" y="4921779"/>
            <a:ext cx="5285105" cy="0"/>
          </a:xfrm>
          <a:custGeom>
            <a:avLst/>
            <a:gdLst/>
            <a:ahLst/>
            <a:cxnLst/>
            <a:rect l="l" t="t" r="r" b="b"/>
            <a:pathLst>
              <a:path w="5285105">
                <a:moveTo>
                  <a:pt x="0" y="0"/>
                </a:moveTo>
                <a:lnTo>
                  <a:pt x="528448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86028" y="4236858"/>
            <a:ext cx="5670550" cy="28003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HELPFUL LINK:</a:t>
            </a:r>
            <a:r>
              <a:rPr sz="1200" b="1" spc="2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https://technologystudent.com/despro_ﬂsh/mats_plastic1.html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8238" y="6762002"/>
            <a:ext cx="2701925" cy="0"/>
          </a:xfrm>
          <a:custGeom>
            <a:avLst/>
            <a:gdLst/>
            <a:ahLst/>
            <a:cxnLst/>
            <a:rect l="l" t="t" r="r" b="b"/>
            <a:pathLst>
              <a:path w="2701925">
                <a:moveTo>
                  <a:pt x="0" y="0"/>
                </a:moveTo>
                <a:lnTo>
                  <a:pt x="270177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8238" y="7262071"/>
            <a:ext cx="2701925" cy="0"/>
          </a:xfrm>
          <a:custGeom>
            <a:avLst/>
            <a:gdLst/>
            <a:ahLst/>
            <a:cxnLst/>
            <a:rect l="l" t="t" r="r" b="b"/>
            <a:pathLst>
              <a:path w="2701925">
                <a:moveTo>
                  <a:pt x="0" y="0"/>
                </a:moveTo>
                <a:lnTo>
                  <a:pt x="270177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8238" y="7762133"/>
            <a:ext cx="2701925" cy="0"/>
          </a:xfrm>
          <a:custGeom>
            <a:avLst/>
            <a:gdLst/>
            <a:ahLst/>
            <a:cxnLst/>
            <a:rect l="l" t="t" r="r" b="b"/>
            <a:pathLst>
              <a:path w="2701925">
                <a:moveTo>
                  <a:pt x="0" y="0"/>
                </a:moveTo>
                <a:lnTo>
                  <a:pt x="270177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8238" y="8262194"/>
            <a:ext cx="2701925" cy="0"/>
          </a:xfrm>
          <a:custGeom>
            <a:avLst/>
            <a:gdLst/>
            <a:ahLst/>
            <a:cxnLst/>
            <a:rect l="l" t="t" r="r" b="b"/>
            <a:pathLst>
              <a:path w="2701925">
                <a:moveTo>
                  <a:pt x="0" y="0"/>
                </a:moveTo>
                <a:lnTo>
                  <a:pt x="270177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8238" y="8762256"/>
            <a:ext cx="2701925" cy="0"/>
          </a:xfrm>
          <a:custGeom>
            <a:avLst/>
            <a:gdLst/>
            <a:ahLst/>
            <a:cxnLst/>
            <a:rect l="l" t="t" r="r" b="b"/>
            <a:pathLst>
              <a:path w="2701925">
                <a:moveTo>
                  <a:pt x="0" y="0"/>
                </a:moveTo>
                <a:lnTo>
                  <a:pt x="270177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8238" y="9240415"/>
            <a:ext cx="2701925" cy="0"/>
          </a:xfrm>
          <a:custGeom>
            <a:avLst/>
            <a:gdLst/>
            <a:ahLst/>
            <a:cxnLst/>
            <a:rect l="l" t="t" r="r" b="b"/>
            <a:pathLst>
              <a:path w="2701925">
                <a:moveTo>
                  <a:pt x="0" y="0"/>
                </a:moveTo>
                <a:lnTo>
                  <a:pt x="270177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8238" y="9740476"/>
            <a:ext cx="2701925" cy="0"/>
          </a:xfrm>
          <a:custGeom>
            <a:avLst/>
            <a:gdLst/>
            <a:ahLst/>
            <a:cxnLst/>
            <a:rect l="l" t="t" r="r" b="b"/>
            <a:pathLst>
              <a:path w="2701925">
                <a:moveTo>
                  <a:pt x="0" y="0"/>
                </a:moveTo>
                <a:lnTo>
                  <a:pt x="270177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8238" y="10240537"/>
            <a:ext cx="2701925" cy="0"/>
          </a:xfrm>
          <a:custGeom>
            <a:avLst/>
            <a:gdLst/>
            <a:ahLst/>
            <a:cxnLst/>
            <a:rect l="l" t="t" r="r" b="b"/>
            <a:pathLst>
              <a:path w="2701925">
                <a:moveTo>
                  <a:pt x="0" y="0"/>
                </a:moveTo>
                <a:lnTo>
                  <a:pt x="270177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438" y="94603"/>
            <a:ext cx="5173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10. </a:t>
            </a:r>
            <a:r>
              <a:rPr dirty="0"/>
              <a:t>ELECTRONIC MEASURING</a:t>
            </a:r>
            <a:r>
              <a:rPr spc="-80" dirty="0"/>
              <a:t> </a:t>
            </a:r>
            <a:r>
              <a:rPr dirty="0"/>
              <a:t>JUG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67746" y="505533"/>
            <a:ext cx="2059939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www.technologystudent.com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©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9306" y="520228"/>
            <a:ext cx="446468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6970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C2B98"/>
                </a:solidFill>
                <a:latin typeface="Arial"/>
                <a:cs typeface="Arial"/>
              </a:rPr>
              <a:t>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4757" y="716553"/>
            <a:ext cx="3616325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203200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there a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need for this electronic  measuring jug? Explain your</a:t>
            </a:r>
            <a:r>
              <a:rPr sz="16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answer.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61196" y="1717564"/>
            <a:ext cx="3608704" cy="0"/>
          </a:xfrm>
          <a:custGeom>
            <a:avLst/>
            <a:gdLst/>
            <a:ahLst/>
            <a:cxnLst/>
            <a:rect l="l" t="t" r="r" b="b"/>
            <a:pathLst>
              <a:path w="3608704">
                <a:moveTo>
                  <a:pt x="0" y="0"/>
                </a:moveTo>
                <a:lnTo>
                  <a:pt x="360809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61196" y="2217633"/>
            <a:ext cx="3608704" cy="0"/>
          </a:xfrm>
          <a:custGeom>
            <a:avLst/>
            <a:gdLst/>
            <a:ahLst/>
            <a:cxnLst/>
            <a:rect l="l" t="t" r="r" b="b"/>
            <a:pathLst>
              <a:path w="3608704">
                <a:moveTo>
                  <a:pt x="0" y="0"/>
                </a:moveTo>
                <a:lnTo>
                  <a:pt x="360809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61196" y="2717694"/>
            <a:ext cx="3608704" cy="0"/>
          </a:xfrm>
          <a:custGeom>
            <a:avLst/>
            <a:gdLst/>
            <a:ahLst/>
            <a:cxnLst/>
            <a:rect l="l" t="t" r="r" b="b"/>
            <a:pathLst>
              <a:path w="3608704">
                <a:moveTo>
                  <a:pt x="0" y="0"/>
                </a:moveTo>
                <a:lnTo>
                  <a:pt x="360809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61196" y="3217755"/>
            <a:ext cx="3608704" cy="0"/>
          </a:xfrm>
          <a:custGeom>
            <a:avLst/>
            <a:gdLst/>
            <a:ahLst/>
            <a:cxnLst/>
            <a:rect l="l" t="t" r="r" b="b"/>
            <a:pathLst>
              <a:path w="3608704">
                <a:moveTo>
                  <a:pt x="0" y="0"/>
                </a:moveTo>
                <a:lnTo>
                  <a:pt x="360809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1196" y="3717816"/>
            <a:ext cx="3608704" cy="0"/>
          </a:xfrm>
          <a:custGeom>
            <a:avLst/>
            <a:gdLst/>
            <a:ahLst/>
            <a:cxnLst/>
            <a:rect l="l" t="t" r="r" b="b"/>
            <a:pathLst>
              <a:path w="3608704">
                <a:moveTo>
                  <a:pt x="0" y="0"/>
                </a:moveTo>
                <a:lnTo>
                  <a:pt x="360809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401" y="751143"/>
            <a:ext cx="3153777" cy="3045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62790" y="4451824"/>
            <a:ext cx="5130165" cy="412115"/>
          </a:xfrm>
          <a:custGeom>
            <a:avLst/>
            <a:gdLst/>
            <a:ahLst/>
            <a:cxnLst/>
            <a:rect l="l" t="t" r="r" b="b"/>
            <a:pathLst>
              <a:path w="5130165" h="412114">
                <a:moveTo>
                  <a:pt x="0" y="0"/>
                </a:moveTo>
                <a:lnTo>
                  <a:pt x="5130154" y="0"/>
                </a:lnTo>
                <a:lnTo>
                  <a:pt x="5130154" y="411505"/>
                </a:lnTo>
                <a:lnTo>
                  <a:pt x="0" y="411505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6427" y="3911735"/>
            <a:ext cx="6509384" cy="92646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581660" marR="30480" indent="-544195">
              <a:lnSpc>
                <a:spcPts val="1560"/>
              </a:lnSpc>
              <a:spcBef>
                <a:spcPts val="25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manufacturer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of this electronic measuring jug, claims it can be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recycled 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through ‘closed loop recycling’. What is closed loop</a:t>
            </a:r>
            <a:r>
              <a:rPr sz="14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recycling?</a:t>
            </a:r>
            <a:endParaRPr sz="1400">
              <a:latin typeface="Arial"/>
              <a:cs typeface="Arial"/>
            </a:endParaRPr>
          </a:p>
          <a:p>
            <a:pPr marL="2038350" marR="739775" indent="-1271270">
              <a:lnSpc>
                <a:spcPts val="1410"/>
              </a:lnSpc>
              <a:spcBef>
                <a:spcPts val="1045"/>
              </a:spcBef>
            </a:pPr>
            <a:r>
              <a:rPr sz="1800" b="1" baseline="-27777" dirty="0">
                <a:solidFill>
                  <a:srgbClr val="151616"/>
                </a:solidFill>
                <a:latin typeface="Arial"/>
                <a:cs typeface="Arial"/>
              </a:rPr>
              <a:t>HELPFUL LINKS: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https://technologystudent.com/prddes1/closeloop1.html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https://technologystudent.com/prddes1/closeloop2.html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4439" y="5100844"/>
            <a:ext cx="6914515" cy="0"/>
          </a:xfrm>
          <a:custGeom>
            <a:avLst/>
            <a:gdLst/>
            <a:ahLst/>
            <a:cxnLst/>
            <a:rect l="l" t="t" r="r" b="b"/>
            <a:pathLst>
              <a:path w="6914515">
                <a:moveTo>
                  <a:pt x="0" y="0"/>
                </a:moveTo>
                <a:lnTo>
                  <a:pt x="691431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4439" y="5600913"/>
            <a:ext cx="6914515" cy="0"/>
          </a:xfrm>
          <a:custGeom>
            <a:avLst/>
            <a:gdLst/>
            <a:ahLst/>
            <a:cxnLst/>
            <a:rect l="l" t="t" r="r" b="b"/>
            <a:pathLst>
              <a:path w="6914515">
                <a:moveTo>
                  <a:pt x="0" y="0"/>
                </a:moveTo>
                <a:lnTo>
                  <a:pt x="691431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4439" y="6100974"/>
            <a:ext cx="6914515" cy="0"/>
          </a:xfrm>
          <a:custGeom>
            <a:avLst/>
            <a:gdLst/>
            <a:ahLst/>
            <a:cxnLst/>
            <a:rect l="l" t="t" r="r" b="b"/>
            <a:pathLst>
              <a:path w="6914515">
                <a:moveTo>
                  <a:pt x="0" y="0"/>
                </a:moveTo>
                <a:lnTo>
                  <a:pt x="691431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4439" y="6601035"/>
            <a:ext cx="6914515" cy="0"/>
          </a:xfrm>
          <a:custGeom>
            <a:avLst/>
            <a:gdLst/>
            <a:ahLst/>
            <a:cxnLst/>
            <a:rect l="l" t="t" r="r" b="b"/>
            <a:pathLst>
              <a:path w="6914515">
                <a:moveTo>
                  <a:pt x="0" y="0"/>
                </a:moveTo>
                <a:lnTo>
                  <a:pt x="691431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9632" y="6839275"/>
            <a:ext cx="6635115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532380" marR="5080" indent="-2520315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In the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space 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design your own symbol, that 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represents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Closed  Loop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Recycling.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2880" y="351588"/>
            <a:ext cx="3869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GOOD or </a:t>
            </a:r>
            <a:r>
              <a:rPr spc="-5" dirty="0"/>
              <a:t>BAD</a:t>
            </a:r>
            <a:r>
              <a:rPr spc="-45" dirty="0"/>
              <a:t> </a:t>
            </a:r>
            <a:r>
              <a:rPr spc="-5" dirty="0"/>
              <a:t>PRODUCT?</a:t>
            </a:r>
          </a:p>
        </p:txBody>
      </p:sp>
      <p:sp>
        <p:nvSpPr>
          <p:cNvPr id="3" name="object 3"/>
          <p:cNvSpPr/>
          <p:nvPr/>
        </p:nvSpPr>
        <p:spPr>
          <a:xfrm>
            <a:off x="1775580" y="696797"/>
            <a:ext cx="3844290" cy="13970"/>
          </a:xfrm>
          <a:custGeom>
            <a:avLst/>
            <a:gdLst/>
            <a:ahLst/>
            <a:cxnLst/>
            <a:rect l="l" t="t" r="r" b="b"/>
            <a:pathLst>
              <a:path w="3844290" h="13970">
                <a:moveTo>
                  <a:pt x="3843752" y="0"/>
                </a:moveTo>
                <a:lnTo>
                  <a:pt x="0" y="0"/>
                </a:lnTo>
                <a:lnTo>
                  <a:pt x="0" y="13853"/>
                </a:lnTo>
                <a:lnTo>
                  <a:pt x="3843752" y="13853"/>
                </a:lnTo>
                <a:lnTo>
                  <a:pt x="384375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0425" y="345750"/>
            <a:ext cx="6819900" cy="7562850"/>
          </a:xfrm>
          <a:custGeom>
            <a:avLst/>
            <a:gdLst/>
            <a:ahLst/>
            <a:cxnLst/>
            <a:rect l="l" t="t" r="r" b="b"/>
            <a:pathLst>
              <a:path w="6819900" h="7562850">
                <a:moveTo>
                  <a:pt x="0" y="0"/>
                </a:moveTo>
                <a:lnTo>
                  <a:pt x="6819901" y="0"/>
                </a:lnTo>
                <a:lnTo>
                  <a:pt x="6819901" y="7562851"/>
                </a:lnTo>
                <a:lnTo>
                  <a:pt x="0" y="756285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6317" y="4434806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GOOD: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467" y="6349332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BAD: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32469" y="4828504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3306" y="5357141"/>
            <a:ext cx="6486525" cy="528955"/>
          </a:xfrm>
          <a:custGeom>
            <a:avLst/>
            <a:gdLst/>
            <a:ahLst/>
            <a:cxnLst/>
            <a:rect l="l" t="t" r="r" b="b"/>
            <a:pathLst>
              <a:path w="6486525" h="528954">
                <a:moveTo>
                  <a:pt x="0" y="0"/>
                </a:moveTo>
                <a:lnTo>
                  <a:pt x="6486516" y="0"/>
                </a:lnTo>
              </a:path>
              <a:path w="6486525" h="528954">
                <a:moveTo>
                  <a:pt x="0" y="528638"/>
                </a:moveTo>
                <a:lnTo>
                  <a:pt x="6486516" y="528638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2469" y="6708102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306" y="7236741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306" y="7765380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51275" y="725975"/>
            <a:ext cx="3660140" cy="2000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273685">
              <a:lnSpc>
                <a:spcPts val="1420"/>
              </a:lnSpc>
              <a:spcBef>
                <a:spcPts val="160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World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Association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Technology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027" y="459269"/>
            <a:ext cx="364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151616"/>
                </a:solidFill>
                <a:latin typeface="Arial"/>
                <a:cs typeface="Arial"/>
              </a:rPr>
              <a:t>3</a:t>
            </a:r>
            <a:endParaRPr sz="4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6824" y="466869"/>
            <a:ext cx="796925" cy="796925"/>
          </a:xfrm>
          <a:custGeom>
            <a:avLst/>
            <a:gdLst/>
            <a:ahLst/>
            <a:cxnLst/>
            <a:rect l="l" t="t" r="r" b="b"/>
            <a:pathLst>
              <a:path w="796925" h="796925">
                <a:moveTo>
                  <a:pt x="398462" y="0"/>
                </a:moveTo>
                <a:lnTo>
                  <a:pt x="444930" y="2680"/>
                </a:lnTo>
                <a:lnTo>
                  <a:pt x="489824" y="10523"/>
                </a:lnTo>
                <a:lnTo>
                  <a:pt x="532845" y="23230"/>
                </a:lnTo>
                <a:lnTo>
                  <a:pt x="573694" y="40500"/>
                </a:lnTo>
                <a:lnTo>
                  <a:pt x="612071" y="62036"/>
                </a:lnTo>
                <a:lnTo>
                  <a:pt x="647678" y="87539"/>
                </a:lnTo>
                <a:lnTo>
                  <a:pt x="680216" y="116708"/>
                </a:lnTo>
                <a:lnTo>
                  <a:pt x="709385" y="149246"/>
                </a:lnTo>
                <a:lnTo>
                  <a:pt x="734888" y="184853"/>
                </a:lnTo>
                <a:lnTo>
                  <a:pt x="756424" y="223230"/>
                </a:lnTo>
                <a:lnTo>
                  <a:pt x="773694" y="264079"/>
                </a:lnTo>
                <a:lnTo>
                  <a:pt x="786401" y="307100"/>
                </a:lnTo>
                <a:lnTo>
                  <a:pt x="794244" y="351994"/>
                </a:lnTo>
                <a:lnTo>
                  <a:pt x="796925" y="398462"/>
                </a:lnTo>
                <a:lnTo>
                  <a:pt x="794244" y="444930"/>
                </a:lnTo>
                <a:lnTo>
                  <a:pt x="786401" y="489824"/>
                </a:lnTo>
                <a:lnTo>
                  <a:pt x="773694" y="532845"/>
                </a:lnTo>
                <a:lnTo>
                  <a:pt x="756424" y="573694"/>
                </a:lnTo>
                <a:lnTo>
                  <a:pt x="734888" y="612071"/>
                </a:lnTo>
                <a:lnTo>
                  <a:pt x="709385" y="647678"/>
                </a:lnTo>
                <a:lnTo>
                  <a:pt x="680216" y="680216"/>
                </a:lnTo>
                <a:lnTo>
                  <a:pt x="647678" y="709385"/>
                </a:lnTo>
                <a:lnTo>
                  <a:pt x="612071" y="734888"/>
                </a:lnTo>
                <a:lnTo>
                  <a:pt x="573694" y="756424"/>
                </a:lnTo>
                <a:lnTo>
                  <a:pt x="532845" y="773694"/>
                </a:lnTo>
                <a:lnTo>
                  <a:pt x="489824" y="786401"/>
                </a:lnTo>
                <a:lnTo>
                  <a:pt x="444930" y="794244"/>
                </a:lnTo>
                <a:lnTo>
                  <a:pt x="398462" y="796925"/>
                </a:lnTo>
                <a:lnTo>
                  <a:pt x="351994" y="794244"/>
                </a:lnTo>
                <a:lnTo>
                  <a:pt x="307100" y="786401"/>
                </a:lnTo>
                <a:lnTo>
                  <a:pt x="264079" y="773694"/>
                </a:lnTo>
                <a:lnTo>
                  <a:pt x="223230" y="756424"/>
                </a:lnTo>
                <a:lnTo>
                  <a:pt x="184853" y="734888"/>
                </a:lnTo>
                <a:lnTo>
                  <a:pt x="149246" y="709385"/>
                </a:lnTo>
                <a:lnTo>
                  <a:pt x="116708" y="680216"/>
                </a:lnTo>
                <a:lnTo>
                  <a:pt x="87539" y="647678"/>
                </a:lnTo>
                <a:lnTo>
                  <a:pt x="62036" y="612071"/>
                </a:lnTo>
                <a:lnTo>
                  <a:pt x="40500" y="573694"/>
                </a:lnTo>
                <a:lnTo>
                  <a:pt x="23230" y="532845"/>
                </a:lnTo>
                <a:lnTo>
                  <a:pt x="10523" y="489824"/>
                </a:lnTo>
                <a:lnTo>
                  <a:pt x="2680" y="444930"/>
                </a:lnTo>
                <a:lnTo>
                  <a:pt x="0" y="398462"/>
                </a:lnTo>
                <a:lnTo>
                  <a:pt x="2680" y="351994"/>
                </a:lnTo>
                <a:lnTo>
                  <a:pt x="10523" y="307100"/>
                </a:lnTo>
                <a:lnTo>
                  <a:pt x="23230" y="264079"/>
                </a:lnTo>
                <a:lnTo>
                  <a:pt x="40500" y="223230"/>
                </a:lnTo>
                <a:lnTo>
                  <a:pt x="62036" y="184853"/>
                </a:lnTo>
                <a:lnTo>
                  <a:pt x="87539" y="149246"/>
                </a:lnTo>
                <a:lnTo>
                  <a:pt x="116708" y="116708"/>
                </a:lnTo>
                <a:lnTo>
                  <a:pt x="149246" y="87539"/>
                </a:lnTo>
                <a:lnTo>
                  <a:pt x="184853" y="62036"/>
                </a:lnTo>
                <a:lnTo>
                  <a:pt x="223230" y="40500"/>
                </a:lnTo>
                <a:lnTo>
                  <a:pt x="264079" y="23230"/>
                </a:lnTo>
                <a:lnTo>
                  <a:pt x="307100" y="10523"/>
                </a:lnTo>
                <a:lnTo>
                  <a:pt x="351994" y="2680"/>
                </a:lnTo>
                <a:lnTo>
                  <a:pt x="398462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95489" y="1112897"/>
            <a:ext cx="2955599" cy="3207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94218" y="1110883"/>
            <a:ext cx="2952750" cy="3195955"/>
          </a:xfrm>
          <a:custGeom>
            <a:avLst/>
            <a:gdLst/>
            <a:ahLst/>
            <a:cxnLst/>
            <a:rect l="l" t="t" r="r" b="b"/>
            <a:pathLst>
              <a:path w="2952750" h="3195954">
                <a:moveTo>
                  <a:pt x="0" y="0"/>
                </a:moveTo>
                <a:lnTo>
                  <a:pt x="2952752" y="0"/>
                </a:lnTo>
                <a:lnTo>
                  <a:pt x="2952752" y="3195641"/>
                </a:lnTo>
                <a:lnTo>
                  <a:pt x="0" y="319564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618" y="1369220"/>
            <a:ext cx="5712673" cy="283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1137" y="1381014"/>
            <a:ext cx="5693410" cy="2817495"/>
          </a:xfrm>
          <a:custGeom>
            <a:avLst/>
            <a:gdLst/>
            <a:ahLst/>
            <a:cxnLst/>
            <a:rect l="l" t="t" r="r" b="b"/>
            <a:pathLst>
              <a:path w="5693409" h="2817495">
                <a:moveTo>
                  <a:pt x="0" y="0"/>
                </a:moveTo>
                <a:lnTo>
                  <a:pt x="5692968" y="0"/>
                </a:lnTo>
                <a:lnTo>
                  <a:pt x="5692968" y="2816917"/>
                </a:lnTo>
                <a:lnTo>
                  <a:pt x="0" y="2816917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GOOD or </a:t>
            </a:r>
            <a:r>
              <a:rPr spc="-5" dirty="0"/>
              <a:t>BAD</a:t>
            </a:r>
            <a:r>
              <a:rPr spc="-85" dirty="0"/>
              <a:t> </a:t>
            </a:r>
            <a:r>
              <a:rPr dirty="0"/>
              <a:t>PRODUCT?</a:t>
            </a:r>
          </a:p>
        </p:txBody>
      </p:sp>
      <p:sp>
        <p:nvSpPr>
          <p:cNvPr id="5" name="object 5"/>
          <p:cNvSpPr/>
          <p:nvPr/>
        </p:nvSpPr>
        <p:spPr>
          <a:xfrm>
            <a:off x="1861981" y="696797"/>
            <a:ext cx="3844290" cy="13970"/>
          </a:xfrm>
          <a:custGeom>
            <a:avLst/>
            <a:gdLst/>
            <a:ahLst/>
            <a:cxnLst/>
            <a:rect l="l" t="t" r="r" b="b"/>
            <a:pathLst>
              <a:path w="3844290" h="13970">
                <a:moveTo>
                  <a:pt x="3843752" y="0"/>
                </a:moveTo>
                <a:lnTo>
                  <a:pt x="0" y="0"/>
                </a:lnTo>
                <a:lnTo>
                  <a:pt x="0" y="13853"/>
                </a:lnTo>
                <a:lnTo>
                  <a:pt x="3843752" y="13853"/>
                </a:lnTo>
                <a:lnTo>
                  <a:pt x="384375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0425" y="345750"/>
            <a:ext cx="6819900" cy="7562850"/>
          </a:xfrm>
          <a:custGeom>
            <a:avLst/>
            <a:gdLst/>
            <a:ahLst/>
            <a:cxnLst/>
            <a:rect l="l" t="t" r="r" b="b"/>
            <a:pathLst>
              <a:path w="6819900" h="7562850">
                <a:moveTo>
                  <a:pt x="0" y="0"/>
                </a:moveTo>
                <a:lnTo>
                  <a:pt x="6819901" y="0"/>
                </a:lnTo>
                <a:lnTo>
                  <a:pt x="6819901" y="7562851"/>
                </a:lnTo>
                <a:lnTo>
                  <a:pt x="0" y="756285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6317" y="4434806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GOOD: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3467" y="6349332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BAD: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2469" y="4828504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306" y="5357141"/>
            <a:ext cx="6486525" cy="528955"/>
          </a:xfrm>
          <a:custGeom>
            <a:avLst/>
            <a:gdLst/>
            <a:ahLst/>
            <a:cxnLst/>
            <a:rect l="l" t="t" r="r" b="b"/>
            <a:pathLst>
              <a:path w="6486525" h="528954">
                <a:moveTo>
                  <a:pt x="0" y="0"/>
                </a:moveTo>
                <a:lnTo>
                  <a:pt x="6486516" y="0"/>
                </a:lnTo>
              </a:path>
              <a:path w="6486525" h="528954">
                <a:moveTo>
                  <a:pt x="0" y="528638"/>
                </a:moveTo>
                <a:lnTo>
                  <a:pt x="6486516" y="528638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2469" y="6708102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306" y="7236741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3306" y="7765380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37675" y="725975"/>
            <a:ext cx="3660140" cy="2000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273685">
              <a:lnSpc>
                <a:spcPts val="1420"/>
              </a:lnSpc>
              <a:spcBef>
                <a:spcPts val="160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World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Association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Technology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0027" y="459269"/>
            <a:ext cx="364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endParaRPr sz="4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6824" y="466869"/>
            <a:ext cx="796925" cy="796925"/>
          </a:xfrm>
          <a:custGeom>
            <a:avLst/>
            <a:gdLst/>
            <a:ahLst/>
            <a:cxnLst/>
            <a:rect l="l" t="t" r="r" b="b"/>
            <a:pathLst>
              <a:path w="796925" h="796925">
                <a:moveTo>
                  <a:pt x="398462" y="0"/>
                </a:moveTo>
                <a:lnTo>
                  <a:pt x="444930" y="2680"/>
                </a:lnTo>
                <a:lnTo>
                  <a:pt x="489824" y="10523"/>
                </a:lnTo>
                <a:lnTo>
                  <a:pt x="532845" y="23230"/>
                </a:lnTo>
                <a:lnTo>
                  <a:pt x="573694" y="40500"/>
                </a:lnTo>
                <a:lnTo>
                  <a:pt x="612071" y="62036"/>
                </a:lnTo>
                <a:lnTo>
                  <a:pt x="647678" y="87539"/>
                </a:lnTo>
                <a:lnTo>
                  <a:pt x="680216" y="116708"/>
                </a:lnTo>
                <a:lnTo>
                  <a:pt x="709385" y="149246"/>
                </a:lnTo>
                <a:lnTo>
                  <a:pt x="734888" y="184853"/>
                </a:lnTo>
                <a:lnTo>
                  <a:pt x="756424" y="223230"/>
                </a:lnTo>
                <a:lnTo>
                  <a:pt x="773694" y="264079"/>
                </a:lnTo>
                <a:lnTo>
                  <a:pt x="786401" y="307100"/>
                </a:lnTo>
                <a:lnTo>
                  <a:pt x="794244" y="351994"/>
                </a:lnTo>
                <a:lnTo>
                  <a:pt x="796925" y="398462"/>
                </a:lnTo>
                <a:lnTo>
                  <a:pt x="794244" y="444930"/>
                </a:lnTo>
                <a:lnTo>
                  <a:pt x="786401" y="489824"/>
                </a:lnTo>
                <a:lnTo>
                  <a:pt x="773694" y="532845"/>
                </a:lnTo>
                <a:lnTo>
                  <a:pt x="756424" y="573694"/>
                </a:lnTo>
                <a:lnTo>
                  <a:pt x="734888" y="612071"/>
                </a:lnTo>
                <a:lnTo>
                  <a:pt x="709385" y="647678"/>
                </a:lnTo>
                <a:lnTo>
                  <a:pt x="680216" y="680216"/>
                </a:lnTo>
                <a:lnTo>
                  <a:pt x="647678" y="709385"/>
                </a:lnTo>
                <a:lnTo>
                  <a:pt x="612071" y="734888"/>
                </a:lnTo>
                <a:lnTo>
                  <a:pt x="573694" y="756424"/>
                </a:lnTo>
                <a:lnTo>
                  <a:pt x="532845" y="773694"/>
                </a:lnTo>
                <a:lnTo>
                  <a:pt x="489824" y="786401"/>
                </a:lnTo>
                <a:lnTo>
                  <a:pt x="444930" y="794244"/>
                </a:lnTo>
                <a:lnTo>
                  <a:pt x="398462" y="796925"/>
                </a:lnTo>
                <a:lnTo>
                  <a:pt x="351994" y="794244"/>
                </a:lnTo>
                <a:lnTo>
                  <a:pt x="307100" y="786401"/>
                </a:lnTo>
                <a:lnTo>
                  <a:pt x="264079" y="773694"/>
                </a:lnTo>
                <a:lnTo>
                  <a:pt x="223230" y="756424"/>
                </a:lnTo>
                <a:lnTo>
                  <a:pt x="184853" y="734888"/>
                </a:lnTo>
                <a:lnTo>
                  <a:pt x="149246" y="709385"/>
                </a:lnTo>
                <a:lnTo>
                  <a:pt x="116708" y="680216"/>
                </a:lnTo>
                <a:lnTo>
                  <a:pt x="87539" y="647678"/>
                </a:lnTo>
                <a:lnTo>
                  <a:pt x="62036" y="612071"/>
                </a:lnTo>
                <a:lnTo>
                  <a:pt x="40500" y="573694"/>
                </a:lnTo>
                <a:lnTo>
                  <a:pt x="23230" y="532845"/>
                </a:lnTo>
                <a:lnTo>
                  <a:pt x="10523" y="489824"/>
                </a:lnTo>
                <a:lnTo>
                  <a:pt x="2680" y="444930"/>
                </a:lnTo>
                <a:lnTo>
                  <a:pt x="0" y="398462"/>
                </a:lnTo>
                <a:lnTo>
                  <a:pt x="2680" y="351994"/>
                </a:lnTo>
                <a:lnTo>
                  <a:pt x="10523" y="307100"/>
                </a:lnTo>
                <a:lnTo>
                  <a:pt x="23230" y="264079"/>
                </a:lnTo>
                <a:lnTo>
                  <a:pt x="40500" y="223230"/>
                </a:lnTo>
                <a:lnTo>
                  <a:pt x="62036" y="184853"/>
                </a:lnTo>
                <a:lnTo>
                  <a:pt x="87539" y="149246"/>
                </a:lnTo>
                <a:lnTo>
                  <a:pt x="116708" y="116708"/>
                </a:lnTo>
                <a:lnTo>
                  <a:pt x="149246" y="87539"/>
                </a:lnTo>
                <a:lnTo>
                  <a:pt x="184853" y="62036"/>
                </a:lnTo>
                <a:lnTo>
                  <a:pt x="223230" y="40500"/>
                </a:lnTo>
                <a:lnTo>
                  <a:pt x="264079" y="23230"/>
                </a:lnTo>
                <a:lnTo>
                  <a:pt x="307100" y="10523"/>
                </a:lnTo>
                <a:lnTo>
                  <a:pt x="351994" y="2680"/>
                </a:lnTo>
                <a:lnTo>
                  <a:pt x="398462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680" y="351588"/>
            <a:ext cx="3869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GOOD or </a:t>
            </a:r>
            <a:r>
              <a:rPr spc="-5" dirty="0"/>
              <a:t>BAD</a:t>
            </a:r>
            <a:r>
              <a:rPr spc="-45" dirty="0"/>
              <a:t> </a:t>
            </a:r>
            <a:r>
              <a:rPr spc="-5" dirty="0"/>
              <a:t>PRODUCT?</a:t>
            </a:r>
          </a:p>
        </p:txBody>
      </p:sp>
      <p:sp>
        <p:nvSpPr>
          <p:cNvPr id="3" name="object 3"/>
          <p:cNvSpPr/>
          <p:nvPr/>
        </p:nvSpPr>
        <p:spPr>
          <a:xfrm>
            <a:off x="1858380" y="696797"/>
            <a:ext cx="3844290" cy="13970"/>
          </a:xfrm>
          <a:custGeom>
            <a:avLst/>
            <a:gdLst/>
            <a:ahLst/>
            <a:cxnLst/>
            <a:rect l="l" t="t" r="r" b="b"/>
            <a:pathLst>
              <a:path w="3844290" h="13970">
                <a:moveTo>
                  <a:pt x="3843752" y="0"/>
                </a:moveTo>
                <a:lnTo>
                  <a:pt x="0" y="0"/>
                </a:lnTo>
                <a:lnTo>
                  <a:pt x="0" y="13853"/>
                </a:lnTo>
                <a:lnTo>
                  <a:pt x="3843752" y="13853"/>
                </a:lnTo>
                <a:lnTo>
                  <a:pt x="384375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0425" y="345750"/>
            <a:ext cx="6819900" cy="7562850"/>
          </a:xfrm>
          <a:custGeom>
            <a:avLst/>
            <a:gdLst/>
            <a:ahLst/>
            <a:cxnLst/>
            <a:rect l="l" t="t" r="r" b="b"/>
            <a:pathLst>
              <a:path w="6819900" h="7562850">
                <a:moveTo>
                  <a:pt x="0" y="0"/>
                </a:moveTo>
                <a:lnTo>
                  <a:pt x="6819901" y="0"/>
                </a:lnTo>
                <a:lnTo>
                  <a:pt x="6819901" y="7562851"/>
                </a:lnTo>
                <a:lnTo>
                  <a:pt x="0" y="756285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6317" y="4434806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GOOD: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467" y="6349332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BAD: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32469" y="4828504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3306" y="5357141"/>
            <a:ext cx="6486525" cy="528955"/>
          </a:xfrm>
          <a:custGeom>
            <a:avLst/>
            <a:gdLst/>
            <a:ahLst/>
            <a:cxnLst/>
            <a:rect l="l" t="t" r="r" b="b"/>
            <a:pathLst>
              <a:path w="6486525" h="528954">
                <a:moveTo>
                  <a:pt x="0" y="0"/>
                </a:moveTo>
                <a:lnTo>
                  <a:pt x="6486516" y="0"/>
                </a:lnTo>
              </a:path>
              <a:path w="6486525" h="528954">
                <a:moveTo>
                  <a:pt x="0" y="528638"/>
                </a:moveTo>
                <a:lnTo>
                  <a:pt x="6486516" y="528638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2469" y="6708102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306" y="7236741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306" y="7765380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34075" y="725975"/>
            <a:ext cx="3660140" cy="2000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273685">
              <a:lnSpc>
                <a:spcPts val="1420"/>
              </a:lnSpc>
              <a:spcBef>
                <a:spcPts val="160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World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Association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Technology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027" y="459269"/>
            <a:ext cx="364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151616"/>
                </a:solidFill>
                <a:latin typeface="Arial"/>
                <a:cs typeface="Arial"/>
              </a:rPr>
              <a:t>5</a:t>
            </a:r>
            <a:endParaRPr sz="4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6824" y="466869"/>
            <a:ext cx="796925" cy="796925"/>
          </a:xfrm>
          <a:custGeom>
            <a:avLst/>
            <a:gdLst/>
            <a:ahLst/>
            <a:cxnLst/>
            <a:rect l="l" t="t" r="r" b="b"/>
            <a:pathLst>
              <a:path w="796925" h="796925">
                <a:moveTo>
                  <a:pt x="398462" y="0"/>
                </a:moveTo>
                <a:lnTo>
                  <a:pt x="444930" y="2680"/>
                </a:lnTo>
                <a:lnTo>
                  <a:pt x="489824" y="10523"/>
                </a:lnTo>
                <a:lnTo>
                  <a:pt x="532845" y="23230"/>
                </a:lnTo>
                <a:lnTo>
                  <a:pt x="573694" y="40500"/>
                </a:lnTo>
                <a:lnTo>
                  <a:pt x="612071" y="62036"/>
                </a:lnTo>
                <a:lnTo>
                  <a:pt x="647678" y="87539"/>
                </a:lnTo>
                <a:lnTo>
                  <a:pt x="680216" y="116708"/>
                </a:lnTo>
                <a:lnTo>
                  <a:pt x="709385" y="149246"/>
                </a:lnTo>
                <a:lnTo>
                  <a:pt x="734888" y="184853"/>
                </a:lnTo>
                <a:lnTo>
                  <a:pt x="756424" y="223230"/>
                </a:lnTo>
                <a:lnTo>
                  <a:pt x="773694" y="264079"/>
                </a:lnTo>
                <a:lnTo>
                  <a:pt x="786401" y="307100"/>
                </a:lnTo>
                <a:lnTo>
                  <a:pt x="794244" y="351994"/>
                </a:lnTo>
                <a:lnTo>
                  <a:pt x="796925" y="398462"/>
                </a:lnTo>
                <a:lnTo>
                  <a:pt x="794244" y="444930"/>
                </a:lnTo>
                <a:lnTo>
                  <a:pt x="786401" y="489824"/>
                </a:lnTo>
                <a:lnTo>
                  <a:pt x="773694" y="532845"/>
                </a:lnTo>
                <a:lnTo>
                  <a:pt x="756424" y="573694"/>
                </a:lnTo>
                <a:lnTo>
                  <a:pt x="734888" y="612071"/>
                </a:lnTo>
                <a:lnTo>
                  <a:pt x="709385" y="647678"/>
                </a:lnTo>
                <a:lnTo>
                  <a:pt x="680216" y="680216"/>
                </a:lnTo>
                <a:lnTo>
                  <a:pt x="647678" y="709385"/>
                </a:lnTo>
                <a:lnTo>
                  <a:pt x="612071" y="734888"/>
                </a:lnTo>
                <a:lnTo>
                  <a:pt x="573694" y="756424"/>
                </a:lnTo>
                <a:lnTo>
                  <a:pt x="532845" y="773694"/>
                </a:lnTo>
                <a:lnTo>
                  <a:pt x="489824" y="786401"/>
                </a:lnTo>
                <a:lnTo>
                  <a:pt x="444930" y="794244"/>
                </a:lnTo>
                <a:lnTo>
                  <a:pt x="398462" y="796925"/>
                </a:lnTo>
                <a:lnTo>
                  <a:pt x="351994" y="794244"/>
                </a:lnTo>
                <a:lnTo>
                  <a:pt x="307100" y="786401"/>
                </a:lnTo>
                <a:lnTo>
                  <a:pt x="264079" y="773694"/>
                </a:lnTo>
                <a:lnTo>
                  <a:pt x="223230" y="756424"/>
                </a:lnTo>
                <a:lnTo>
                  <a:pt x="184853" y="734888"/>
                </a:lnTo>
                <a:lnTo>
                  <a:pt x="149246" y="709385"/>
                </a:lnTo>
                <a:lnTo>
                  <a:pt x="116708" y="680216"/>
                </a:lnTo>
                <a:lnTo>
                  <a:pt x="87539" y="647678"/>
                </a:lnTo>
                <a:lnTo>
                  <a:pt x="62036" y="612071"/>
                </a:lnTo>
                <a:lnTo>
                  <a:pt x="40500" y="573694"/>
                </a:lnTo>
                <a:lnTo>
                  <a:pt x="23230" y="532845"/>
                </a:lnTo>
                <a:lnTo>
                  <a:pt x="10523" y="489824"/>
                </a:lnTo>
                <a:lnTo>
                  <a:pt x="2680" y="444930"/>
                </a:lnTo>
                <a:lnTo>
                  <a:pt x="0" y="398462"/>
                </a:lnTo>
                <a:lnTo>
                  <a:pt x="2680" y="351994"/>
                </a:lnTo>
                <a:lnTo>
                  <a:pt x="10523" y="307100"/>
                </a:lnTo>
                <a:lnTo>
                  <a:pt x="23230" y="264079"/>
                </a:lnTo>
                <a:lnTo>
                  <a:pt x="40500" y="223230"/>
                </a:lnTo>
                <a:lnTo>
                  <a:pt x="62036" y="184853"/>
                </a:lnTo>
                <a:lnTo>
                  <a:pt x="87539" y="149246"/>
                </a:lnTo>
                <a:lnTo>
                  <a:pt x="116708" y="116708"/>
                </a:lnTo>
                <a:lnTo>
                  <a:pt x="149246" y="87539"/>
                </a:lnTo>
                <a:lnTo>
                  <a:pt x="184853" y="62036"/>
                </a:lnTo>
                <a:lnTo>
                  <a:pt x="223230" y="40500"/>
                </a:lnTo>
                <a:lnTo>
                  <a:pt x="264079" y="23230"/>
                </a:lnTo>
                <a:lnTo>
                  <a:pt x="307100" y="10523"/>
                </a:lnTo>
                <a:lnTo>
                  <a:pt x="351994" y="2680"/>
                </a:lnTo>
                <a:lnTo>
                  <a:pt x="398462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43107" y="1292112"/>
            <a:ext cx="3800040" cy="29394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334" y="1204452"/>
            <a:ext cx="4373880" cy="2910840"/>
          </a:xfrm>
          <a:custGeom>
            <a:avLst/>
            <a:gdLst/>
            <a:ahLst/>
            <a:cxnLst/>
            <a:rect l="l" t="t" r="r" b="b"/>
            <a:pathLst>
              <a:path w="4373880" h="2910840">
                <a:moveTo>
                  <a:pt x="4373881" y="0"/>
                </a:moveTo>
                <a:lnTo>
                  <a:pt x="0" y="0"/>
                </a:lnTo>
                <a:lnTo>
                  <a:pt x="0" y="2910837"/>
                </a:lnTo>
                <a:lnTo>
                  <a:pt x="4373881" y="2910837"/>
                </a:lnTo>
                <a:lnTo>
                  <a:pt x="4373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8334" y="1204452"/>
            <a:ext cx="4373880" cy="2910840"/>
          </a:xfrm>
          <a:custGeom>
            <a:avLst/>
            <a:gdLst/>
            <a:ahLst/>
            <a:cxnLst/>
            <a:rect l="l" t="t" r="r" b="b"/>
            <a:pathLst>
              <a:path w="4373880" h="2910840">
                <a:moveTo>
                  <a:pt x="0" y="0"/>
                </a:moveTo>
                <a:lnTo>
                  <a:pt x="4373881" y="0"/>
                </a:lnTo>
                <a:lnTo>
                  <a:pt x="4373881" y="2910837"/>
                </a:lnTo>
                <a:lnTo>
                  <a:pt x="0" y="2910837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5680" y="351588"/>
            <a:ext cx="3869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GOOD or </a:t>
            </a:r>
            <a:r>
              <a:rPr spc="-5" dirty="0"/>
              <a:t>BAD</a:t>
            </a:r>
            <a:r>
              <a:rPr spc="-85" dirty="0"/>
              <a:t> </a:t>
            </a:r>
            <a:r>
              <a:rPr dirty="0"/>
              <a:t>PRODUCT?</a:t>
            </a:r>
          </a:p>
        </p:txBody>
      </p:sp>
      <p:sp>
        <p:nvSpPr>
          <p:cNvPr id="5" name="object 5"/>
          <p:cNvSpPr/>
          <p:nvPr/>
        </p:nvSpPr>
        <p:spPr>
          <a:xfrm>
            <a:off x="1858380" y="696797"/>
            <a:ext cx="3844290" cy="13970"/>
          </a:xfrm>
          <a:custGeom>
            <a:avLst/>
            <a:gdLst/>
            <a:ahLst/>
            <a:cxnLst/>
            <a:rect l="l" t="t" r="r" b="b"/>
            <a:pathLst>
              <a:path w="3844290" h="13970">
                <a:moveTo>
                  <a:pt x="3843752" y="0"/>
                </a:moveTo>
                <a:lnTo>
                  <a:pt x="0" y="0"/>
                </a:lnTo>
                <a:lnTo>
                  <a:pt x="0" y="13853"/>
                </a:lnTo>
                <a:lnTo>
                  <a:pt x="3843752" y="13853"/>
                </a:lnTo>
                <a:lnTo>
                  <a:pt x="384375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0425" y="345750"/>
            <a:ext cx="6819900" cy="7562850"/>
          </a:xfrm>
          <a:custGeom>
            <a:avLst/>
            <a:gdLst/>
            <a:ahLst/>
            <a:cxnLst/>
            <a:rect l="l" t="t" r="r" b="b"/>
            <a:pathLst>
              <a:path w="6819900" h="7562850">
                <a:moveTo>
                  <a:pt x="0" y="0"/>
                </a:moveTo>
                <a:lnTo>
                  <a:pt x="6819901" y="0"/>
                </a:lnTo>
                <a:lnTo>
                  <a:pt x="6819901" y="7562851"/>
                </a:lnTo>
                <a:lnTo>
                  <a:pt x="0" y="756285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6317" y="4434806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GOOD: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3467" y="6349332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BAD: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2469" y="4828504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306" y="5357141"/>
            <a:ext cx="6486525" cy="528955"/>
          </a:xfrm>
          <a:custGeom>
            <a:avLst/>
            <a:gdLst/>
            <a:ahLst/>
            <a:cxnLst/>
            <a:rect l="l" t="t" r="r" b="b"/>
            <a:pathLst>
              <a:path w="6486525" h="528954">
                <a:moveTo>
                  <a:pt x="0" y="0"/>
                </a:moveTo>
                <a:lnTo>
                  <a:pt x="6486516" y="0"/>
                </a:lnTo>
              </a:path>
              <a:path w="6486525" h="528954">
                <a:moveTo>
                  <a:pt x="0" y="528638"/>
                </a:moveTo>
                <a:lnTo>
                  <a:pt x="6486516" y="528638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2469" y="6708102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306" y="7236741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3306" y="7765380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34075" y="725975"/>
            <a:ext cx="3660140" cy="2000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273685">
              <a:lnSpc>
                <a:spcPts val="1420"/>
              </a:lnSpc>
              <a:spcBef>
                <a:spcPts val="160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World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Association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Technology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0027" y="459269"/>
            <a:ext cx="364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151616"/>
                </a:solidFill>
                <a:latin typeface="Arial"/>
                <a:cs typeface="Arial"/>
              </a:rPr>
              <a:t>6</a:t>
            </a:r>
            <a:endParaRPr sz="4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6824" y="466869"/>
            <a:ext cx="796925" cy="796925"/>
          </a:xfrm>
          <a:custGeom>
            <a:avLst/>
            <a:gdLst/>
            <a:ahLst/>
            <a:cxnLst/>
            <a:rect l="l" t="t" r="r" b="b"/>
            <a:pathLst>
              <a:path w="796925" h="796925">
                <a:moveTo>
                  <a:pt x="398462" y="0"/>
                </a:moveTo>
                <a:lnTo>
                  <a:pt x="444930" y="2680"/>
                </a:lnTo>
                <a:lnTo>
                  <a:pt x="489824" y="10523"/>
                </a:lnTo>
                <a:lnTo>
                  <a:pt x="532845" y="23230"/>
                </a:lnTo>
                <a:lnTo>
                  <a:pt x="573694" y="40500"/>
                </a:lnTo>
                <a:lnTo>
                  <a:pt x="612071" y="62036"/>
                </a:lnTo>
                <a:lnTo>
                  <a:pt x="647678" y="87539"/>
                </a:lnTo>
                <a:lnTo>
                  <a:pt x="680216" y="116708"/>
                </a:lnTo>
                <a:lnTo>
                  <a:pt x="709385" y="149246"/>
                </a:lnTo>
                <a:lnTo>
                  <a:pt x="734888" y="184853"/>
                </a:lnTo>
                <a:lnTo>
                  <a:pt x="756424" y="223230"/>
                </a:lnTo>
                <a:lnTo>
                  <a:pt x="773694" y="264079"/>
                </a:lnTo>
                <a:lnTo>
                  <a:pt x="786401" y="307100"/>
                </a:lnTo>
                <a:lnTo>
                  <a:pt x="794244" y="351994"/>
                </a:lnTo>
                <a:lnTo>
                  <a:pt x="796925" y="398462"/>
                </a:lnTo>
                <a:lnTo>
                  <a:pt x="794244" y="444930"/>
                </a:lnTo>
                <a:lnTo>
                  <a:pt x="786401" y="489824"/>
                </a:lnTo>
                <a:lnTo>
                  <a:pt x="773694" y="532845"/>
                </a:lnTo>
                <a:lnTo>
                  <a:pt x="756424" y="573694"/>
                </a:lnTo>
                <a:lnTo>
                  <a:pt x="734888" y="612071"/>
                </a:lnTo>
                <a:lnTo>
                  <a:pt x="709385" y="647678"/>
                </a:lnTo>
                <a:lnTo>
                  <a:pt x="680216" y="680216"/>
                </a:lnTo>
                <a:lnTo>
                  <a:pt x="647678" y="709385"/>
                </a:lnTo>
                <a:lnTo>
                  <a:pt x="612071" y="734888"/>
                </a:lnTo>
                <a:lnTo>
                  <a:pt x="573694" y="756424"/>
                </a:lnTo>
                <a:lnTo>
                  <a:pt x="532845" y="773694"/>
                </a:lnTo>
                <a:lnTo>
                  <a:pt x="489824" y="786401"/>
                </a:lnTo>
                <a:lnTo>
                  <a:pt x="444930" y="794244"/>
                </a:lnTo>
                <a:lnTo>
                  <a:pt x="398462" y="796925"/>
                </a:lnTo>
                <a:lnTo>
                  <a:pt x="351994" y="794244"/>
                </a:lnTo>
                <a:lnTo>
                  <a:pt x="307100" y="786401"/>
                </a:lnTo>
                <a:lnTo>
                  <a:pt x="264079" y="773694"/>
                </a:lnTo>
                <a:lnTo>
                  <a:pt x="223230" y="756424"/>
                </a:lnTo>
                <a:lnTo>
                  <a:pt x="184853" y="734888"/>
                </a:lnTo>
                <a:lnTo>
                  <a:pt x="149246" y="709385"/>
                </a:lnTo>
                <a:lnTo>
                  <a:pt x="116708" y="680216"/>
                </a:lnTo>
                <a:lnTo>
                  <a:pt x="87539" y="647678"/>
                </a:lnTo>
                <a:lnTo>
                  <a:pt x="62036" y="612071"/>
                </a:lnTo>
                <a:lnTo>
                  <a:pt x="40500" y="573694"/>
                </a:lnTo>
                <a:lnTo>
                  <a:pt x="23230" y="532845"/>
                </a:lnTo>
                <a:lnTo>
                  <a:pt x="10523" y="489824"/>
                </a:lnTo>
                <a:lnTo>
                  <a:pt x="2680" y="444930"/>
                </a:lnTo>
                <a:lnTo>
                  <a:pt x="0" y="398462"/>
                </a:lnTo>
                <a:lnTo>
                  <a:pt x="2680" y="351994"/>
                </a:lnTo>
                <a:lnTo>
                  <a:pt x="10523" y="307100"/>
                </a:lnTo>
                <a:lnTo>
                  <a:pt x="23230" y="264079"/>
                </a:lnTo>
                <a:lnTo>
                  <a:pt x="40500" y="223230"/>
                </a:lnTo>
                <a:lnTo>
                  <a:pt x="62036" y="184853"/>
                </a:lnTo>
                <a:lnTo>
                  <a:pt x="87539" y="149246"/>
                </a:lnTo>
                <a:lnTo>
                  <a:pt x="116708" y="116708"/>
                </a:lnTo>
                <a:lnTo>
                  <a:pt x="149246" y="87539"/>
                </a:lnTo>
                <a:lnTo>
                  <a:pt x="184853" y="62036"/>
                </a:lnTo>
                <a:lnTo>
                  <a:pt x="223230" y="40500"/>
                </a:lnTo>
                <a:lnTo>
                  <a:pt x="264079" y="23230"/>
                </a:lnTo>
                <a:lnTo>
                  <a:pt x="307100" y="10523"/>
                </a:lnTo>
                <a:lnTo>
                  <a:pt x="351994" y="2680"/>
                </a:lnTo>
                <a:lnTo>
                  <a:pt x="398462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89375" y="1242633"/>
            <a:ext cx="3907195" cy="2750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681" y="351588"/>
            <a:ext cx="3869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GOOD or </a:t>
            </a:r>
            <a:r>
              <a:rPr spc="-5" dirty="0"/>
              <a:t>BAD</a:t>
            </a:r>
            <a:r>
              <a:rPr spc="-85" dirty="0"/>
              <a:t> </a:t>
            </a:r>
            <a:r>
              <a:rPr dirty="0"/>
              <a:t>PRODUCT?</a:t>
            </a:r>
          </a:p>
        </p:txBody>
      </p:sp>
      <p:sp>
        <p:nvSpPr>
          <p:cNvPr id="3" name="object 3"/>
          <p:cNvSpPr/>
          <p:nvPr/>
        </p:nvSpPr>
        <p:spPr>
          <a:xfrm>
            <a:off x="1876381" y="696797"/>
            <a:ext cx="3844290" cy="13970"/>
          </a:xfrm>
          <a:custGeom>
            <a:avLst/>
            <a:gdLst/>
            <a:ahLst/>
            <a:cxnLst/>
            <a:rect l="l" t="t" r="r" b="b"/>
            <a:pathLst>
              <a:path w="3844290" h="13970">
                <a:moveTo>
                  <a:pt x="3843751" y="0"/>
                </a:moveTo>
                <a:lnTo>
                  <a:pt x="0" y="0"/>
                </a:lnTo>
                <a:lnTo>
                  <a:pt x="0" y="13853"/>
                </a:lnTo>
                <a:lnTo>
                  <a:pt x="3843751" y="13853"/>
                </a:lnTo>
                <a:lnTo>
                  <a:pt x="3843751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0425" y="345750"/>
            <a:ext cx="6819900" cy="7562850"/>
          </a:xfrm>
          <a:custGeom>
            <a:avLst/>
            <a:gdLst/>
            <a:ahLst/>
            <a:cxnLst/>
            <a:rect l="l" t="t" r="r" b="b"/>
            <a:pathLst>
              <a:path w="6819900" h="7562850">
                <a:moveTo>
                  <a:pt x="0" y="0"/>
                </a:moveTo>
                <a:lnTo>
                  <a:pt x="6819901" y="0"/>
                </a:lnTo>
                <a:lnTo>
                  <a:pt x="6819901" y="7562851"/>
                </a:lnTo>
                <a:lnTo>
                  <a:pt x="0" y="756285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6317" y="4434806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GOOD: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467" y="6349332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BAD: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32469" y="4828504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2469" y="6708102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3306" y="7236741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306" y="7765380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306" y="1158736"/>
            <a:ext cx="6486525" cy="4727575"/>
          </a:xfrm>
          <a:custGeom>
            <a:avLst/>
            <a:gdLst/>
            <a:ahLst/>
            <a:cxnLst/>
            <a:rect l="l" t="t" r="r" b="b"/>
            <a:pathLst>
              <a:path w="6486525" h="4727575">
                <a:moveTo>
                  <a:pt x="0" y="4198405"/>
                </a:moveTo>
                <a:lnTo>
                  <a:pt x="6486516" y="4198405"/>
                </a:lnTo>
              </a:path>
              <a:path w="6486525" h="4727575">
                <a:moveTo>
                  <a:pt x="0" y="4727044"/>
                </a:moveTo>
                <a:lnTo>
                  <a:pt x="6486516" y="4727044"/>
                </a:lnTo>
              </a:path>
              <a:path w="6486525" h="4727575">
                <a:moveTo>
                  <a:pt x="1663825" y="0"/>
                </a:moveTo>
                <a:lnTo>
                  <a:pt x="4815471" y="0"/>
                </a:lnTo>
                <a:lnTo>
                  <a:pt x="4815471" y="3101348"/>
                </a:lnTo>
                <a:lnTo>
                  <a:pt x="1663825" y="3101348"/>
                </a:lnTo>
                <a:lnTo>
                  <a:pt x="1663825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52075" y="725975"/>
            <a:ext cx="3660140" cy="2000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273685">
              <a:lnSpc>
                <a:spcPts val="1420"/>
              </a:lnSpc>
              <a:spcBef>
                <a:spcPts val="160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World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Association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Technology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027" y="459269"/>
            <a:ext cx="364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151616"/>
                </a:solidFill>
                <a:latin typeface="Arial"/>
                <a:cs typeface="Arial"/>
              </a:rPr>
              <a:t>7</a:t>
            </a:r>
            <a:endParaRPr sz="4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6824" y="466869"/>
            <a:ext cx="796925" cy="796925"/>
          </a:xfrm>
          <a:custGeom>
            <a:avLst/>
            <a:gdLst/>
            <a:ahLst/>
            <a:cxnLst/>
            <a:rect l="l" t="t" r="r" b="b"/>
            <a:pathLst>
              <a:path w="796925" h="796925">
                <a:moveTo>
                  <a:pt x="398462" y="0"/>
                </a:moveTo>
                <a:lnTo>
                  <a:pt x="444930" y="2680"/>
                </a:lnTo>
                <a:lnTo>
                  <a:pt x="489824" y="10523"/>
                </a:lnTo>
                <a:lnTo>
                  <a:pt x="532845" y="23230"/>
                </a:lnTo>
                <a:lnTo>
                  <a:pt x="573694" y="40500"/>
                </a:lnTo>
                <a:lnTo>
                  <a:pt x="612071" y="62036"/>
                </a:lnTo>
                <a:lnTo>
                  <a:pt x="647678" y="87539"/>
                </a:lnTo>
                <a:lnTo>
                  <a:pt x="680216" y="116708"/>
                </a:lnTo>
                <a:lnTo>
                  <a:pt x="709385" y="149246"/>
                </a:lnTo>
                <a:lnTo>
                  <a:pt x="734888" y="184853"/>
                </a:lnTo>
                <a:lnTo>
                  <a:pt x="756424" y="223230"/>
                </a:lnTo>
                <a:lnTo>
                  <a:pt x="773694" y="264079"/>
                </a:lnTo>
                <a:lnTo>
                  <a:pt x="786401" y="307100"/>
                </a:lnTo>
                <a:lnTo>
                  <a:pt x="794244" y="351994"/>
                </a:lnTo>
                <a:lnTo>
                  <a:pt x="796925" y="398462"/>
                </a:lnTo>
                <a:lnTo>
                  <a:pt x="794244" y="444930"/>
                </a:lnTo>
                <a:lnTo>
                  <a:pt x="786401" y="489824"/>
                </a:lnTo>
                <a:lnTo>
                  <a:pt x="773694" y="532845"/>
                </a:lnTo>
                <a:lnTo>
                  <a:pt x="756424" y="573694"/>
                </a:lnTo>
                <a:lnTo>
                  <a:pt x="734888" y="612071"/>
                </a:lnTo>
                <a:lnTo>
                  <a:pt x="709385" y="647678"/>
                </a:lnTo>
                <a:lnTo>
                  <a:pt x="680216" y="680216"/>
                </a:lnTo>
                <a:lnTo>
                  <a:pt x="647678" y="709385"/>
                </a:lnTo>
                <a:lnTo>
                  <a:pt x="612071" y="734888"/>
                </a:lnTo>
                <a:lnTo>
                  <a:pt x="573694" y="756424"/>
                </a:lnTo>
                <a:lnTo>
                  <a:pt x="532845" y="773694"/>
                </a:lnTo>
                <a:lnTo>
                  <a:pt x="489824" y="786401"/>
                </a:lnTo>
                <a:lnTo>
                  <a:pt x="444930" y="794244"/>
                </a:lnTo>
                <a:lnTo>
                  <a:pt x="398462" y="796925"/>
                </a:lnTo>
                <a:lnTo>
                  <a:pt x="351994" y="794244"/>
                </a:lnTo>
                <a:lnTo>
                  <a:pt x="307100" y="786401"/>
                </a:lnTo>
                <a:lnTo>
                  <a:pt x="264079" y="773694"/>
                </a:lnTo>
                <a:lnTo>
                  <a:pt x="223230" y="756424"/>
                </a:lnTo>
                <a:lnTo>
                  <a:pt x="184853" y="734888"/>
                </a:lnTo>
                <a:lnTo>
                  <a:pt x="149246" y="709385"/>
                </a:lnTo>
                <a:lnTo>
                  <a:pt x="116708" y="680216"/>
                </a:lnTo>
                <a:lnTo>
                  <a:pt x="87539" y="647678"/>
                </a:lnTo>
                <a:lnTo>
                  <a:pt x="62036" y="612071"/>
                </a:lnTo>
                <a:lnTo>
                  <a:pt x="40500" y="573694"/>
                </a:lnTo>
                <a:lnTo>
                  <a:pt x="23230" y="532845"/>
                </a:lnTo>
                <a:lnTo>
                  <a:pt x="10523" y="489824"/>
                </a:lnTo>
                <a:lnTo>
                  <a:pt x="2680" y="444930"/>
                </a:lnTo>
                <a:lnTo>
                  <a:pt x="0" y="398462"/>
                </a:lnTo>
                <a:lnTo>
                  <a:pt x="2680" y="351994"/>
                </a:lnTo>
                <a:lnTo>
                  <a:pt x="10523" y="307100"/>
                </a:lnTo>
                <a:lnTo>
                  <a:pt x="23230" y="264079"/>
                </a:lnTo>
                <a:lnTo>
                  <a:pt x="40500" y="223230"/>
                </a:lnTo>
                <a:lnTo>
                  <a:pt x="62036" y="184853"/>
                </a:lnTo>
                <a:lnTo>
                  <a:pt x="87539" y="149246"/>
                </a:lnTo>
                <a:lnTo>
                  <a:pt x="116708" y="116708"/>
                </a:lnTo>
                <a:lnTo>
                  <a:pt x="149246" y="87539"/>
                </a:lnTo>
                <a:lnTo>
                  <a:pt x="184853" y="62036"/>
                </a:lnTo>
                <a:lnTo>
                  <a:pt x="223230" y="40500"/>
                </a:lnTo>
                <a:lnTo>
                  <a:pt x="264079" y="23230"/>
                </a:lnTo>
                <a:lnTo>
                  <a:pt x="307100" y="10523"/>
                </a:lnTo>
                <a:lnTo>
                  <a:pt x="351994" y="2680"/>
                </a:lnTo>
                <a:lnTo>
                  <a:pt x="398462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77133" y="1158734"/>
            <a:ext cx="3151643" cy="3101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0081" y="351588"/>
            <a:ext cx="3869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GOOD or </a:t>
            </a:r>
            <a:r>
              <a:rPr spc="-5" dirty="0"/>
              <a:t>BAD</a:t>
            </a:r>
            <a:r>
              <a:rPr spc="-45" dirty="0"/>
              <a:t> </a:t>
            </a:r>
            <a:r>
              <a:rPr spc="-5" dirty="0"/>
              <a:t>PRODUCT?</a:t>
            </a:r>
          </a:p>
        </p:txBody>
      </p:sp>
      <p:sp>
        <p:nvSpPr>
          <p:cNvPr id="3" name="object 3"/>
          <p:cNvSpPr/>
          <p:nvPr/>
        </p:nvSpPr>
        <p:spPr>
          <a:xfrm>
            <a:off x="1872781" y="696797"/>
            <a:ext cx="3844290" cy="13970"/>
          </a:xfrm>
          <a:custGeom>
            <a:avLst/>
            <a:gdLst/>
            <a:ahLst/>
            <a:cxnLst/>
            <a:rect l="l" t="t" r="r" b="b"/>
            <a:pathLst>
              <a:path w="3844290" h="13970">
                <a:moveTo>
                  <a:pt x="3843752" y="0"/>
                </a:moveTo>
                <a:lnTo>
                  <a:pt x="0" y="0"/>
                </a:lnTo>
                <a:lnTo>
                  <a:pt x="0" y="13853"/>
                </a:lnTo>
                <a:lnTo>
                  <a:pt x="3843752" y="13853"/>
                </a:lnTo>
                <a:lnTo>
                  <a:pt x="384375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0425" y="345750"/>
            <a:ext cx="6819900" cy="7562850"/>
          </a:xfrm>
          <a:custGeom>
            <a:avLst/>
            <a:gdLst/>
            <a:ahLst/>
            <a:cxnLst/>
            <a:rect l="l" t="t" r="r" b="b"/>
            <a:pathLst>
              <a:path w="6819900" h="7562850">
                <a:moveTo>
                  <a:pt x="0" y="0"/>
                </a:moveTo>
                <a:lnTo>
                  <a:pt x="6819901" y="0"/>
                </a:lnTo>
                <a:lnTo>
                  <a:pt x="6819901" y="7562851"/>
                </a:lnTo>
                <a:lnTo>
                  <a:pt x="0" y="756285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3467" y="6349332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BAD: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32469" y="4828504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3306" y="5357141"/>
            <a:ext cx="6486525" cy="528955"/>
          </a:xfrm>
          <a:custGeom>
            <a:avLst/>
            <a:gdLst/>
            <a:ahLst/>
            <a:cxnLst/>
            <a:rect l="l" t="t" r="r" b="b"/>
            <a:pathLst>
              <a:path w="6486525" h="528954">
                <a:moveTo>
                  <a:pt x="0" y="0"/>
                </a:moveTo>
                <a:lnTo>
                  <a:pt x="6486516" y="0"/>
                </a:lnTo>
              </a:path>
              <a:path w="6486525" h="528954">
                <a:moveTo>
                  <a:pt x="0" y="528638"/>
                </a:moveTo>
                <a:lnTo>
                  <a:pt x="6486516" y="528638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2469" y="6708102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3306" y="7236741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306" y="7765380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5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48475" y="725975"/>
            <a:ext cx="3660140" cy="2000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273685">
              <a:lnSpc>
                <a:spcPts val="1420"/>
              </a:lnSpc>
              <a:spcBef>
                <a:spcPts val="160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World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Association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Technology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027" y="459269"/>
            <a:ext cx="364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151616"/>
                </a:solidFill>
                <a:latin typeface="Arial"/>
                <a:cs typeface="Arial"/>
              </a:rPr>
              <a:t>8</a:t>
            </a:r>
            <a:endParaRPr sz="4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6824" y="466869"/>
            <a:ext cx="796925" cy="796925"/>
          </a:xfrm>
          <a:custGeom>
            <a:avLst/>
            <a:gdLst/>
            <a:ahLst/>
            <a:cxnLst/>
            <a:rect l="l" t="t" r="r" b="b"/>
            <a:pathLst>
              <a:path w="796925" h="796925">
                <a:moveTo>
                  <a:pt x="398462" y="0"/>
                </a:moveTo>
                <a:lnTo>
                  <a:pt x="444930" y="2680"/>
                </a:lnTo>
                <a:lnTo>
                  <a:pt x="489824" y="10523"/>
                </a:lnTo>
                <a:lnTo>
                  <a:pt x="532845" y="23230"/>
                </a:lnTo>
                <a:lnTo>
                  <a:pt x="573694" y="40500"/>
                </a:lnTo>
                <a:lnTo>
                  <a:pt x="612071" y="62036"/>
                </a:lnTo>
                <a:lnTo>
                  <a:pt x="647678" y="87539"/>
                </a:lnTo>
                <a:lnTo>
                  <a:pt x="680216" y="116708"/>
                </a:lnTo>
                <a:lnTo>
                  <a:pt x="709385" y="149246"/>
                </a:lnTo>
                <a:lnTo>
                  <a:pt x="734888" y="184853"/>
                </a:lnTo>
                <a:lnTo>
                  <a:pt x="756424" y="223230"/>
                </a:lnTo>
                <a:lnTo>
                  <a:pt x="773694" y="264079"/>
                </a:lnTo>
                <a:lnTo>
                  <a:pt x="786401" y="307100"/>
                </a:lnTo>
                <a:lnTo>
                  <a:pt x="794244" y="351994"/>
                </a:lnTo>
                <a:lnTo>
                  <a:pt x="796925" y="398462"/>
                </a:lnTo>
                <a:lnTo>
                  <a:pt x="794244" y="444930"/>
                </a:lnTo>
                <a:lnTo>
                  <a:pt x="786401" y="489824"/>
                </a:lnTo>
                <a:lnTo>
                  <a:pt x="773694" y="532845"/>
                </a:lnTo>
                <a:lnTo>
                  <a:pt x="756424" y="573694"/>
                </a:lnTo>
                <a:lnTo>
                  <a:pt x="734888" y="612071"/>
                </a:lnTo>
                <a:lnTo>
                  <a:pt x="709385" y="647678"/>
                </a:lnTo>
                <a:lnTo>
                  <a:pt x="680216" y="680216"/>
                </a:lnTo>
                <a:lnTo>
                  <a:pt x="647678" y="709385"/>
                </a:lnTo>
                <a:lnTo>
                  <a:pt x="612071" y="734888"/>
                </a:lnTo>
                <a:lnTo>
                  <a:pt x="573694" y="756424"/>
                </a:lnTo>
                <a:lnTo>
                  <a:pt x="532845" y="773694"/>
                </a:lnTo>
                <a:lnTo>
                  <a:pt x="489824" y="786401"/>
                </a:lnTo>
                <a:lnTo>
                  <a:pt x="444930" y="794244"/>
                </a:lnTo>
                <a:lnTo>
                  <a:pt x="398462" y="796925"/>
                </a:lnTo>
                <a:lnTo>
                  <a:pt x="351994" y="794244"/>
                </a:lnTo>
                <a:lnTo>
                  <a:pt x="307100" y="786401"/>
                </a:lnTo>
                <a:lnTo>
                  <a:pt x="264079" y="773694"/>
                </a:lnTo>
                <a:lnTo>
                  <a:pt x="223230" y="756424"/>
                </a:lnTo>
                <a:lnTo>
                  <a:pt x="184853" y="734888"/>
                </a:lnTo>
                <a:lnTo>
                  <a:pt x="149246" y="709385"/>
                </a:lnTo>
                <a:lnTo>
                  <a:pt x="116708" y="680216"/>
                </a:lnTo>
                <a:lnTo>
                  <a:pt x="87539" y="647678"/>
                </a:lnTo>
                <a:lnTo>
                  <a:pt x="62036" y="612071"/>
                </a:lnTo>
                <a:lnTo>
                  <a:pt x="40500" y="573694"/>
                </a:lnTo>
                <a:lnTo>
                  <a:pt x="23230" y="532845"/>
                </a:lnTo>
                <a:lnTo>
                  <a:pt x="10523" y="489824"/>
                </a:lnTo>
                <a:lnTo>
                  <a:pt x="2680" y="444930"/>
                </a:lnTo>
                <a:lnTo>
                  <a:pt x="0" y="398462"/>
                </a:lnTo>
                <a:lnTo>
                  <a:pt x="2680" y="351994"/>
                </a:lnTo>
                <a:lnTo>
                  <a:pt x="10523" y="307100"/>
                </a:lnTo>
                <a:lnTo>
                  <a:pt x="23230" y="264079"/>
                </a:lnTo>
                <a:lnTo>
                  <a:pt x="40500" y="223230"/>
                </a:lnTo>
                <a:lnTo>
                  <a:pt x="62036" y="184853"/>
                </a:lnTo>
                <a:lnTo>
                  <a:pt x="87539" y="149246"/>
                </a:lnTo>
                <a:lnTo>
                  <a:pt x="116708" y="116708"/>
                </a:lnTo>
                <a:lnTo>
                  <a:pt x="149246" y="87539"/>
                </a:lnTo>
                <a:lnTo>
                  <a:pt x="184853" y="62036"/>
                </a:lnTo>
                <a:lnTo>
                  <a:pt x="223230" y="40500"/>
                </a:lnTo>
                <a:lnTo>
                  <a:pt x="264079" y="23230"/>
                </a:lnTo>
                <a:lnTo>
                  <a:pt x="307100" y="10523"/>
                </a:lnTo>
                <a:lnTo>
                  <a:pt x="351994" y="2680"/>
                </a:lnTo>
                <a:lnTo>
                  <a:pt x="398462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45367" y="3825715"/>
            <a:ext cx="1016635" cy="4165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GOOD: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48717" y="1296101"/>
            <a:ext cx="5089964" cy="2837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45012" y="1294250"/>
            <a:ext cx="5086350" cy="2838450"/>
          </a:xfrm>
          <a:custGeom>
            <a:avLst/>
            <a:gdLst/>
            <a:ahLst/>
            <a:cxnLst/>
            <a:rect l="l" t="t" r="r" b="b"/>
            <a:pathLst>
              <a:path w="5086350" h="2838450">
                <a:moveTo>
                  <a:pt x="0" y="0"/>
                </a:moveTo>
                <a:lnTo>
                  <a:pt x="5086353" y="0"/>
                </a:lnTo>
                <a:lnTo>
                  <a:pt x="5086353" y="2838452"/>
                </a:lnTo>
                <a:lnTo>
                  <a:pt x="0" y="283845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9621" y="4428902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GOOD: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D2B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2393</Words>
  <Application>Microsoft Office PowerPoint</Application>
  <PresentationFormat>Custom</PresentationFormat>
  <Paragraphs>236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SECTION ONE  GOOD or BAD IDEAS?</vt:lpstr>
      <vt:lpstr>GOOD or BAD PRODUCT?</vt:lpstr>
      <vt:lpstr>2</vt:lpstr>
      <vt:lpstr>GOOD or BAD PRODUCT?</vt:lpstr>
      <vt:lpstr>GOOD or BAD PRODUCT?</vt:lpstr>
      <vt:lpstr>GOOD or BAD PRODUCT?</vt:lpstr>
      <vt:lpstr>GOOD or BAD PRODUCT?</vt:lpstr>
      <vt:lpstr>GOOD or BAD PRODUCT?</vt:lpstr>
      <vt:lpstr>GOOD or BAD PRODUCT?</vt:lpstr>
      <vt:lpstr>GOOD or BAD PRODUCT?</vt:lpstr>
      <vt:lpstr>GOOD or BAD PRODUCT?</vt:lpstr>
      <vt:lpstr>GOOD or BAD PRODUCT?</vt:lpstr>
      <vt:lpstr>GOOD or BAD PRODUCT?</vt:lpstr>
      <vt:lpstr>GOOD or BAD PRODUCT?</vt:lpstr>
      <vt:lpstr>GOOD or BAD PRODUCT?</vt:lpstr>
      <vt:lpstr>PowerPoint Presentation</vt:lpstr>
      <vt:lpstr>1. RESTFUL LOUNGER</vt:lpstr>
      <vt:lpstr>2. COMPACTABLE JUG</vt:lpstr>
      <vt:lpstr>3. CASE AND SKATE</vt:lpstr>
      <vt:lpstr>4. HANGERS AND CHAIR</vt:lpstr>
      <vt:lpstr>5. CUP WITH BUILT-IN ELECTRIC STIR</vt:lpstr>
      <vt:lpstr>6. USB DESKTOP VACUUM CLEANER</vt:lpstr>
      <vt:lpstr>7. PET PAW MOPS FOR CLEANING THE FLOOR</vt:lpstr>
      <vt:lpstr>8. FIVE MINUTE BREAKFAST MAKER</vt:lpstr>
      <vt:lpstr>PowerPoint Presentation</vt:lpstr>
      <vt:lpstr>1. CARROT PEELER</vt:lpstr>
      <vt:lpstr>2. SUSTAINABLE CHAIR</vt:lpstr>
      <vt:lpstr>3. USEFUL HAND WARMER</vt:lpstr>
      <vt:lpstr>4. COMBINATION KNIFE, FORK AND SPOON</vt:lpstr>
      <vt:lpstr>5. SAFETY NAIL HOLDER</vt:lpstr>
      <vt:lpstr>6. CUP HOLDER</vt:lpstr>
      <vt:lpstr>7. TOOTH PASTE SQUEEZER</vt:lpstr>
      <vt:lpstr>8. PAGE SEPARATOR</vt:lpstr>
      <vt:lpstr>9. SIMPLE LADDER</vt:lpstr>
      <vt:lpstr>10. ELECTRONIC MEASURING JUG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goodorbadidea1.cdr</dc:title>
  <dc:creator>BY V.RYAN</dc:creator>
  <cp:keywords>STARTER CARDS - UNUSUAL PRODUCTS</cp:keywords>
  <cp:lastModifiedBy>Vincent RYan</cp:lastModifiedBy>
  <cp:revision>7</cp:revision>
  <dcterms:created xsi:type="dcterms:W3CDTF">2020-09-19T18:51:19Z</dcterms:created>
  <dcterms:modified xsi:type="dcterms:W3CDTF">2022-02-28T18:25:45Z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2018-09-12T00:00:00Z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2020-09-19T00:00:00Z</vt:filetime>
  </property>
</Properties>
</file>