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1792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3"/>
                </a:lnTo>
                <a:lnTo>
                  <a:pt x="0" y="1051892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3447" y="108465"/>
            <a:ext cx="10104987" cy="1025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facebSook.c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ologystudent.com/despro_3/develp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facebSook.c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develp2.htm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facebSook.c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ologystudent.com/despro_3/develp4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httpss://ww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ologystudent.com/despro_3/develp5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3/develp6.html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nhttpst://wwSw.face/" TargetMode="External"/><Relationship Id="rId7" Type="http://schemas.openxmlformats.org/officeDocument/2006/relationships/hyperlink" Target="https://technologystudent.com/despro_3/develp7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groups/254963448192823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254963448192823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3966" y="253137"/>
            <a:ext cx="14605000" cy="10198735"/>
          </a:xfrm>
          <a:custGeom>
            <a:avLst/>
            <a:gdLst/>
            <a:ahLst/>
            <a:cxnLst/>
            <a:rect l="l" t="t" r="r" b="b"/>
            <a:pathLst>
              <a:path w="14605000" h="10198735">
                <a:moveTo>
                  <a:pt x="14604857" y="0"/>
                </a:moveTo>
                <a:lnTo>
                  <a:pt x="0" y="0"/>
                </a:lnTo>
                <a:lnTo>
                  <a:pt x="0" y="10198519"/>
                </a:lnTo>
                <a:lnTo>
                  <a:pt x="14604857" y="10198519"/>
                </a:lnTo>
                <a:lnTo>
                  <a:pt x="14604857" y="0"/>
                </a:lnTo>
                <a:close/>
              </a:path>
            </a:pathLst>
          </a:custGeom>
          <a:solidFill>
            <a:srgbClr val="EFFC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759765" y="313711"/>
            <a:ext cx="5502275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5200" spc="-10" dirty="0"/>
              <a:t>DEVELOPMENTS</a:t>
            </a:r>
            <a:endParaRPr sz="5200" dirty="0"/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76209" y="1573818"/>
            <a:ext cx="3257550" cy="702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50" b="1" spc="-10" dirty="0">
                <a:solidFill>
                  <a:srgbClr val="151616"/>
                </a:solidFill>
                <a:latin typeface="Arial"/>
                <a:cs typeface="Arial"/>
              </a:rPr>
              <a:t>EXERCISES</a:t>
            </a:r>
            <a:endParaRPr sz="44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48221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66545"/>
            <a:ext cx="556006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22600" algn="l"/>
              </a:tabLst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84103" y="1047891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5941" y="10253716"/>
            <a:ext cx="148653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45468" y="10269394"/>
            <a:ext cx="2549525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5210" y="10272038"/>
            <a:ext cx="283591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84103" y="10253384"/>
            <a:ext cx="73406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2" name="object 12"/>
          <p:cNvGrpSpPr>
            <a:grpSpLocks noGrp="1" noUngrp="1" noRot="1" noMove="1" noResize="1"/>
          </p:cNvGrpSpPr>
          <p:nvPr/>
        </p:nvGrpSpPr>
        <p:grpSpPr>
          <a:xfrm>
            <a:off x="8719652" y="2927423"/>
            <a:ext cx="4748530" cy="6804659"/>
            <a:chOff x="8719652" y="2927423"/>
            <a:chExt cx="4748530" cy="6804659"/>
          </a:xfrm>
        </p:grpSpPr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34510" y="3503542"/>
              <a:ext cx="2030095" cy="2140585"/>
            </a:xfrm>
            <a:custGeom>
              <a:avLst/>
              <a:gdLst/>
              <a:ahLst/>
              <a:cxnLst/>
              <a:rect l="l" t="t" r="r" b="b"/>
              <a:pathLst>
                <a:path w="2030094" h="2140585">
                  <a:moveTo>
                    <a:pt x="1171950" y="0"/>
                  </a:moveTo>
                  <a:lnTo>
                    <a:pt x="1849755" y="380245"/>
                  </a:lnTo>
                  <a:lnTo>
                    <a:pt x="1866973" y="566084"/>
                  </a:lnTo>
                  <a:lnTo>
                    <a:pt x="1004385" y="82259"/>
                  </a:lnTo>
                  <a:lnTo>
                    <a:pt x="1171950" y="0"/>
                  </a:lnTo>
                  <a:close/>
                </a:path>
                <a:path w="2030094" h="2140585">
                  <a:moveTo>
                    <a:pt x="2022036" y="671730"/>
                  </a:moveTo>
                  <a:lnTo>
                    <a:pt x="2029860" y="1448869"/>
                  </a:lnTo>
                  <a:lnTo>
                    <a:pt x="1877280" y="1556351"/>
                  </a:lnTo>
                  <a:lnTo>
                    <a:pt x="1867254" y="567391"/>
                  </a:lnTo>
                  <a:lnTo>
                    <a:pt x="2022036" y="671730"/>
                  </a:lnTo>
                  <a:close/>
                </a:path>
                <a:path w="2030094" h="2140585">
                  <a:moveTo>
                    <a:pt x="1868050" y="1745085"/>
                  </a:moveTo>
                  <a:lnTo>
                    <a:pt x="1199026" y="2140573"/>
                  </a:lnTo>
                  <a:lnTo>
                    <a:pt x="1029635" y="2062212"/>
                  </a:lnTo>
                  <a:lnTo>
                    <a:pt x="1880981" y="1558867"/>
                  </a:lnTo>
                  <a:lnTo>
                    <a:pt x="1868050" y="1745085"/>
                  </a:lnTo>
                  <a:close/>
                </a:path>
                <a:path w="2030094" h="2140585">
                  <a:moveTo>
                    <a:pt x="166510" y="398649"/>
                  </a:moveTo>
                  <a:lnTo>
                    <a:pt x="835948" y="3865"/>
                  </a:lnTo>
                  <a:lnTo>
                    <a:pt x="1005257" y="82403"/>
                  </a:lnTo>
                  <a:lnTo>
                    <a:pt x="153385" y="584855"/>
                  </a:lnTo>
                  <a:lnTo>
                    <a:pt x="166510" y="398649"/>
                  </a:lnTo>
                  <a:close/>
                </a:path>
                <a:path w="2030094" h="2140585">
                  <a:moveTo>
                    <a:pt x="7649" y="1474760"/>
                  </a:moveTo>
                  <a:lnTo>
                    <a:pt x="0" y="697622"/>
                  </a:lnTo>
                  <a:lnTo>
                    <a:pt x="152603" y="590172"/>
                  </a:lnTo>
                  <a:lnTo>
                    <a:pt x="162410" y="1579135"/>
                  </a:lnTo>
                  <a:lnTo>
                    <a:pt x="7649" y="1474760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86805" y="3585769"/>
              <a:ext cx="1726564" cy="1979930"/>
            </a:xfrm>
            <a:custGeom>
              <a:avLst/>
              <a:gdLst/>
              <a:ahLst/>
              <a:cxnLst/>
              <a:rect l="l" t="t" r="r" b="b"/>
              <a:pathLst>
                <a:path w="1726565" h="1979929">
                  <a:moveTo>
                    <a:pt x="0" y="504917"/>
                  </a:moveTo>
                  <a:lnTo>
                    <a:pt x="425757" y="252456"/>
                  </a:lnTo>
                  <a:lnTo>
                    <a:pt x="851514" y="0"/>
                  </a:lnTo>
                  <a:lnTo>
                    <a:pt x="1283028" y="242484"/>
                  </a:lnTo>
                  <a:lnTo>
                    <a:pt x="1714543" y="484973"/>
                  </a:lnTo>
                  <a:lnTo>
                    <a:pt x="1720298" y="979915"/>
                  </a:lnTo>
                  <a:lnTo>
                    <a:pt x="1726059" y="1474864"/>
                  </a:lnTo>
                  <a:lnTo>
                    <a:pt x="1300302" y="1727323"/>
                  </a:lnTo>
                  <a:lnTo>
                    <a:pt x="874543" y="1979783"/>
                  </a:lnTo>
                  <a:lnTo>
                    <a:pt x="443029" y="1737295"/>
                  </a:lnTo>
                  <a:lnTo>
                    <a:pt x="11516" y="1494809"/>
                  </a:lnTo>
                  <a:lnTo>
                    <a:pt x="5759" y="999863"/>
                  </a:lnTo>
                  <a:lnTo>
                    <a:pt x="0" y="50491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8452" y="6273053"/>
              <a:ext cx="854075" cy="2308225"/>
            </a:xfrm>
            <a:custGeom>
              <a:avLst/>
              <a:gdLst/>
              <a:ahLst/>
              <a:cxnLst/>
              <a:rect l="l" t="t" r="r" b="b"/>
              <a:pathLst>
                <a:path w="854075" h="2308225">
                  <a:moveTo>
                    <a:pt x="0" y="0"/>
                  </a:moveTo>
                  <a:lnTo>
                    <a:pt x="44646" y="15378"/>
                  </a:lnTo>
                  <a:lnTo>
                    <a:pt x="88500" y="32399"/>
                  </a:lnTo>
                  <a:lnTo>
                    <a:pt x="131525" y="51027"/>
                  </a:lnTo>
                  <a:lnTo>
                    <a:pt x="173684" y="71224"/>
                  </a:lnTo>
                  <a:lnTo>
                    <a:pt x="214941" y="92953"/>
                  </a:lnTo>
                  <a:lnTo>
                    <a:pt x="255257" y="116177"/>
                  </a:lnTo>
                  <a:lnTo>
                    <a:pt x="294597" y="140859"/>
                  </a:lnTo>
                  <a:lnTo>
                    <a:pt x="332924" y="166963"/>
                  </a:lnTo>
                  <a:lnTo>
                    <a:pt x="370199" y="194452"/>
                  </a:lnTo>
                  <a:lnTo>
                    <a:pt x="406388" y="223287"/>
                  </a:lnTo>
                  <a:lnTo>
                    <a:pt x="441452" y="253434"/>
                  </a:lnTo>
                  <a:lnTo>
                    <a:pt x="475354" y="284854"/>
                  </a:lnTo>
                  <a:lnTo>
                    <a:pt x="508058" y="317511"/>
                  </a:lnTo>
                  <a:lnTo>
                    <a:pt x="539527" y="351368"/>
                  </a:lnTo>
                  <a:lnTo>
                    <a:pt x="569724" y="386387"/>
                  </a:lnTo>
                  <a:lnTo>
                    <a:pt x="598611" y="422532"/>
                  </a:lnTo>
                  <a:lnTo>
                    <a:pt x="626153" y="459767"/>
                  </a:lnTo>
                  <a:lnTo>
                    <a:pt x="652311" y="498053"/>
                  </a:lnTo>
                  <a:lnTo>
                    <a:pt x="677050" y="537354"/>
                  </a:lnTo>
                  <a:lnTo>
                    <a:pt x="700331" y="577634"/>
                  </a:lnTo>
                  <a:lnTo>
                    <a:pt x="722119" y="618855"/>
                  </a:lnTo>
                  <a:lnTo>
                    <a:pt x="742376" y="660980"/>
                  </a:lnTo>
                  <a:lnTo>
                    <a:pt x="761066" y="703972"/>
                  </a:lnTo>
                  <a:lnTo>
                    <a:pt x="778150" y="747795"/>
                  </a:lnTo>
                  <a:lnTo>
                    <a:pt x="793593" y="792411"/>
                  </a:lnTo>
                  <a:lnTo>
                    <a:pt x="807358" y="837784"/>
                  </a:lnTo>
                  <a:lnTo>
                    <a:pt x="819407" y="883876"/>
                  </a:lnTo>
                  <a:lnTo>
                    <a:pt x="829704" y="930651"/>
                  </a:lnTo>
                  <a:lnTo>
                    <a:pt x="838212" y="978072"/>
                  </a:lnTo>
                  <a:lnTo>
                    <a:pt x="844893" y="1026101"/>
                  </a:lnTo>
                  <a:lnTo>
                    <a:pt x="849711" y="1074703"/>
                  </a:lnTo>
                  <a:lnTo>
                    <a:pt x="852629" y="1123839"/>
                  </a:lnTo>
                  <a:lnTo>
                    <a:pt x="853610" y="1173473"/>
                  </a:lnTo>
                  <a:lnTo>
                    <a:pt x="852606" y="1223761"/>
                  </a:lnTo>
                  <a:lnTo>
                    <a:pt x="849622" y="1273567"/>
                  </a:lnTo>
                  <a:lnTo>
                    <a:pt x="844695" y="1322850"/>
                  </a:lnTo>
                  <a:lnTo>
                    <a:pt x="837862" y="1371569"/>
                  </a:lnTo>
                  <a:lnTo>
                    <a:pt x="829162" y="1419685"/>
                  </a:lnTo>
                  <a:lnTo>
                    <a:pt x="818633" y="1467157"/>
                  </a:lnTo>
                  <a:lnTo>
                    <a:pt x="806312" y="1513944"/>
                  </a:lnTo>
                  <a:lnTo>
                    <a:pt x="792238" y="1560006"/>
                  </a:lnTo>
                  <a:lnTo>
                    <a:pt x="776449" y="1605302"/>
                  </a:lnTo>
                  <a:lnTo>
                    <a:pt x="758982" y="1649793"/>
                  </a:lnTo>
                  <a:lnTo>
                    <a:pt x="739876" y="1693436"/>
                  </a:lnTo>
                  <a:lnTo>
                    <a:pt x="719169" y="1736193"/>
                  </a:lnTo>
                  <a:lnTo>
                    <a:pt x="696898" y="1778022"/>
                  </a:lnTo>
                  <a:lnTo>
                    <a:pt x="673102" y="1818884"/>
                  </a:lnTo>
                  <a:lnTo>
                    <a:pt x="647818" y="1858737"/>
                  </a:lnTo>
                  <a:lnTo>
                    <a:pt x="621084" y="1897541"/>
                  </a:lnTo>
                  <a:lnTo>
                    <a:pt x="592939" y="1935256"/>
                  </a:lnTo>
                  <a:lnTo>
                    <a:pt x="563421" y="1971841"/>
                  </a:lnTo>
                  <a:lnTo>
                    <a:pt x="532567" y="2007255"/>
                  </a:lnTo>
                  <a:lnTo>
                    <a:pt x="500415" y="2041459"/>
                  </a:lnTo>
                  <a:lnTo>
                    <a:pt x="467003" y="2074412"/>
                  </a:lnTo>
                  <a:lnTo>
                    <a:pt x="432370" y="2106073"/>
                  </a:lnTo>
                  <a:lnTo>
                    <a:pt x="396552" y="2136402"/>
                  </a:lnTo>
                  <a:lnTo>
                    <a:pt x="359590" y="2165359"/>
                  </a:lnTo>
                  <a:lnTo>
                    <a:pt x="321519" y="2192902"/>
                  </a:lnTo>
                  <a:lnTo>
                    <a:pt x="282378" y="2218992"/>
                  </a:lnTo>
                  <a:lnTo>
                    <a:pt x="242206" y="2243587"/>
                  </a:lnTo>
                  <a:lnTo>
                    <a:pt x="201039" y="2266649"/>
                  </a:lnTo>
                  <a:lnTo>
                    <a:pt x="158917" y="2288135"/>
                  </a:lnTo>
                  <a:lnTo>
                    <a:pt x="115877" y="2308006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67087" y="7461438"/>
              <a:ext cx="1979930" cy="2264410"/>
            </a:xfrm>
            <a:custGeom>
              <a:avLst/>
              <a:gdLst/>
              <a:ahLst/>
              <a:cxnLst/>
              <a:rect l="l" t="t" r="r" b="b"/>
              <a:pathLst>
                <a:path w="1979929" h="2264409">
                  <a:moveTo>
                    <a:pt x="989956" y="0"/>
                  </a:moveTo>
                  <a:lnTo>
                    <a:pt x="1484934" y="1131379"/>
                  </a:lnTo>
                  <a:lnTo>
                    <a:pt x="1979917" y="2262762"/>
                  </a:lnTo>
                  <a:lnTo>
                    <a:pt x="989956" y="2262762"/>
                  </a:lnTo>
                  <a:lnTo>
                    <a:pt x="0" y="2262762"/>
                  </a:lnTo>
                  <a:lnTo>
                    <a:pt x="494981" y="1131379"/>
                  </a:lnTo>
                  <a:lnTo>
                    <a:pt x="989956" y="0"/>
                  </a:lnTo>
                  <a:close/>
                </a:path>
                <a:path w="1979929" h="2264409">
                  <a:moveTo>
                    <a:pt x="989192" y="2293"/>
                  </a:moveTo>
                  <a:lnTo>
                    <a:pt x="1479369" y="2264213"/>
                  </a:lnTo>
                </a:path>
                <a:path w="1979929" h="2264409">
                  <a:moveTo>
                    <a:pt x="990125" y="7905"/>
                  </a:moveTo>
                  <a:lnTo>
                    <a:pt x="491533" y="2264213"/>
                  </a:lnTo>
                </a:path>
              </a:pathLst>
            </a:custGeom>
            <a:ln w="12697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7277" y="9724745"/>
              <a:ext cx="3790950" cy="0"/>
            </a:xfrm>
            <a:custGeom>
              <a:avLst/>
              <a:gdLst/>
              <a:ahLst/>
              <a:cxnLst/>
              <a:rect l="l" t="t" r="r" b="b"/>
              <a:pathLst>
                <a:path w="3790950">
                  <a:moveTo>
                    <a:pt x="0" y="0"/>
                  </a:moveTo>
                  <a:lnTo>
                    <a:pt x="379045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61848" y="2933773"/>
              <a:ext cx="1979930" cy="1979930"/>
            </a:xfrm>
            <a:custGeom>
              <a:avLst/>
              <a:gdLst/>
              <a:ahLst/>
              <a:cxnLst/>
              <a:rect l="l" t="t" r="r" b="b"/>
              <a:pathLst>
                <a:path w="1979929" h="1979929">
                  <a:moveTo>
                    <a:pt x="989961" y="0"/>
                  </a:moveTo>
                  <a:lnTo>
                    <a:pt x="1037925" y="1141"/>
                  </a:lnTo>
                  <a:lnTo>
                    <a:pt x="1085300" y="4531"/>
                  </a:lnTo>
                  <a:lnTo>
                    <a:pt x="1132034" y="10118"/>
                  </a:lnTo>
                  <a:lnTo>
                    <a:pt x="1178076" y="17850"/>
                  </a:lnTo>
                  <a:lnTo>
                    <a:pt x="1223372" y="27675"/>
                  </a:lnTo>
                  <a:lnTo>
                    <a:pt x="1267872" y="39541"/>
                  </a:lnTo>
                  <a:lnTo>
                    <a:pt x="1311524" y="53396"/>
                  </a:lnTo>
                  <a:lnTo>
                    <a:pt x="1354275" y="69188"/>
                  </a:lnTo>
                  <a:lnTo>
                    <a:pt x="1396074" y="86867"/>
                  </a:lnTo>
                  <a:lnTo>
                    <a:pt x="1436869" y="106379"/>
                  </a:lnTo>
                  <a:lnTo>
                    <a:pt x="1476608" y="127672"/>
                  </a:lnTo>
                  <a:lnTo>
                    <a:pt x="1515240" y="150696"/>
                  </a:lnTo>
                  <a:lnTo>
                    <a:pt x="1552711" y="175398"/>
                  </a:lnTo>
                  <a:lnTo>
                    <a:pt x="1588972" y="201727"/>
                  </a:lnTo>
                  <a:lnTo>
                    <a:pt x="1623969" y="229629"/>
                  </a:lnTo>
                  <a:lnTo>
                    <a:pt x="1657651" y="259055"/>
                  </a:lnTo>
                  <a:lnTo>
                    <a:pt x="1689966" y="289951"/>
                  </a:lnTo>
                  <a:lnTo>
                    <a:pt x="1720862" y="322266"/>
                  </a:lnTo>
                  <a:lnTo>
                    <a:pt x="1750287" y="355948"/>
                  </a:lnTo>
                  <a:lnTo>
                    <a:pt x="1778190" y="390945"/>
                  </a:lnTo>
                  <a:lnTo>
                    <a:pt x="1804518" y="427205"/>
                  </a:lnTo>
                  <a:lnTo>
                    <a:pt x="1829220" y="464677"/>
                  </a:lnTo>
                  <a:lnTo>
                    <a:pt x="1852244" y="503308"/>
                  </a:lnTo>
                  <a:lnTo>
                    <a:pt x="1873538" y="543048"/>
                  </a:lnTo>
                  <a:lnTo>
                    <a:pt x="1893050" y="583843"/>
                  </a:lnTo>
                  <a:lnTo>
                    <a:pt x="1910728" y="625642"/>
                  </a:lnTo>
                  <a:lnTo>
                    <a:pt x="1926521" y="668393"/>
                  </a:lnTo>
                  <a:lnTo>
                    <a:pt x="1940376" y="712045"/>
                  </a:lnTo>
                  <a:lnTo>
                    <a:pt x="1952242" y="756545"/>
                  </a:lnTo>
                  <a:lnTo>
                    <a:pt x="1962066" y="801841"/>
                  </a:lnTo>
                  <a:lnTo>
                    <a:pt x="1969798" y="847883"/>
                  </a:lnTo>
                  <a:lnTo>
                    <a:pt x="1975385" y="894617"/>
                  </a:lnTo>
                  <a:lnTo>
                    <a:pt x="1978775" y="941992"/>
                  </a:lnTo>
                  <a:lnTo>
                    <a:pt x="1979917" y="989957"/>
                  </a:lnTo>
                  <a:lnTo>
                    <a:pt x="1978775" y="1037921"/>
                  </a:lnTo>
                  <a:lnTo>
                    <a:pt x="1975385" y="1085296"/>
                  </a:lnTo>
                  <a:lnTo>
                    <a:pt x="1969798" y="1132031"/>
                  </a:lnTo>
                  <a:lnTo>
                    <a:pt x="1962066" y="1178072"/>
                  </a:lnTo>
                  <a:lnTo>
                    <a:pt x="1952242" y="1223369"/>
                  </a:lnTo>
                  <a:lnTo>
                    <a:pt x="1940376" y="1267869"/>
                  </a:lnTo>
                  <a:lnTo>
                    <a:pt x="1926521" y="1311520"/>
                  </a:lnTo>
                  <a:lnTo>
                    <a:pt x="1910728" y="1354272"/>
                  </a:lnTo>
                  <a:lnTo>
                    <a:pt x="1893050" y="1396071"/>
                  </a:lnTo>
                  <a:lnTo>
                    <a:pt x="1873538" y="1436866"/>
                  </a:lnTo>
                  <a:lnTo>
                    <a:pt x="1852244" y="1476605"/>
                  </a:lnTo>
                  <a:lnTo>
                    <a:pt x="1829220" y="1515237"/>
                  </a:lnTo>
                  <a:lnTo>
                    <a:pt x="1804518" y="1552709"/>
                  </a:lnTo>
                  <a:lnTo>
                    <a:pt x="1778190" y="1588969"/>
                  </a:lnTo>
                  <a:lnTo>
                    <a:pt x="1750287" y="1623967"/>
                  </a:lnTo>
                  <a:lnTo>
                    <a:pt x="1720862" y="1657649"/>
                  </a:lnTo>
                  <a:lnTo>
                    <a:pt x="1689966" y="1689964"/>
                  </a:lnTo>
                  <a:lnTo>
                    <a:pt x="1657651" y="1720860"/>
                  </a:lnTo>
                  <a:lnTo>
                    <a:pt x="1623969" y="1750286"/>
                  </a:lnTo>
                  <a:lnTo>
                    <a:pt x="1588972" y="1778188"/>
                  </a:lnTo>
                  <a:lnTo>
                    <a:pt x="1552711" y="1804517"/>
                  </a:lnTo>
                  <a:lnTo>
                    <a:pt x="1515240" y="1829219"/>
                  </a:lnTo>
                  <a:lnTo>
                    <a:pt x="1476608" y="1852243"/>
                  </a:lnTo>
                  <a:lnTo>
                    <a:pt x="1436869" y="1873537"/>
                  </a:lnTo>
                  <a:lnTo>
                    <a:pt x="1396074" y="1893049"/>
                  </a:lnTo>
                  <a:lnTo>
                    <a:pt x="1354275" y="1910727"/>
                  </a:lnTo>
                  <a:lnTo>
                    <a:pt x="1311524" y="1926520"/>
                  </a:lnTo>
                  <a:lnTo>
                    <a:pt x="1267872" y="1940375"/>
                  </a:lnTo>
                  <a:lnTo>
                    <a:pt x="1223372" y="1952241"/>
                  </a:lnTo>
                  <a:lnTo>
                    <a:pt x="1178076" y="1962066"/>
                  </a:lnTo>
                  <a:lnTo>
                    <a:pt x="1132034" y="1969798"/>
                  </a:lnTo>
                  <a:lnTo>
                    <a:pt x="1085300" y="1975385"/>
                  </a:lnTo>
                  <a:lnTo>
                    <a:pt x="1037925" y="1978775"/>
                  </a:lnTo>
                  <a:lnTo>
                    <a:pt x="989961" y="1979917"/>
                  </a:lnTo>
                  <a:lnTo>
                    <a:pt x="941996" y="1978775"/>
                  </a:lnTo>
                  <a:lnTo>
                    <a:pt x="894621" y="1975385"/>
                  </a:lnTo>
                  <a:lnTo>
                    <a:pt x="847887" y="1969798"/>
                  </a:lnTo>
                  <a:lnTo>
                    <a:pt x="801845" y="1962066"/>
                  </a:lnTo>
                  <a:lnTo>
                    <a:pt x="756548" y="1952241"/>
                  </a:lnTo>
                  <a:lnTo>
                    <a:pt x="712048" y="1940375"/>
                  </a:lnTo>
                  <a:lnTo>
                    <a:pt x="668397" y="1926520"/>
                  </a:lnTo>
                  <a:lnTo>
                    <a:pt x="625645" y="1910727"/>
                  </a:lnTo>
                  <a:lnTo>
                    <a:pt x="583846" y="1893049"/>
                  </a:lnTo>
                  <a:lnTo>
                    <a:pt x="543051" y="1873537"/>
                  </a:lnTo>
                  <a:lnTo>
                    <a:pt x="503311" y="1852243"/>
                  </a:lnTo>
                  <a:lnTo>
                    <a:pt x="464680" y="1829219"/>
                  </a:lnTo>
                  <a:lnTo>
                    <a:pt x="427208" y="1804517"/>
                  </a:lnTo>
                  <a:lnTo>
                    <a:pt x="390947" y="1778188"/>
                  </a:lnTo>
                  <a:lnTo>
                    <a:pt x="355950" y="1750286"/>
                  </a:lnTo>
                  <a:lnTo>
                    <a:pt x="322268" y="1720860"/>
                  </a:lnTo>
                  <a:lnTo>
                    <a:pt x="289953" y="1689964"/>
                  </a:lnTo>
                  <a:lnTo>
                    <a:pt x="259056" y="1657649"/>
                  </a:lnTo>
                  <a:lnTo>
                    <a:pt x="229631" y="1623967"/>
                  </a:lnTo>
                  <a:lnTo>
                    <a:pt x="201728" y="1588969"/>
                  </a:lnTo>
                  <a:lnTo>
                    <a:pt x="175399" y="1552709"/>
                  </a:lnTo>
                  <a:lnTo>
                    <a:pt x="150697" y="1515237"/>
                  </a:lnTo>
                  <a:lnTo>
                    <a:pt x="127673" y="1476605"/>
                  </a:lnTo>
                  <a:lnTo>
                    <a:pt x="106379" y="1436866"/>
                  </a:lnTo>
                  <a:lnTo>
                    <a:pt x="86867" y="1396071"/>
                  </a:lnTo>
                  <a:lnTo>
                    <a:pt x="69189" y="1354272"/>
                  </a:lnTo>
                  <a:lnTo>
                    <a:pt x="53396" y="1311520"/>
                  </a:lnTo>
                  <a:lnTo>
                    <a:pt x="39541" y="1267869"/>
                  </a:lnTo>
                  <a:lnTo>
                    <a:pt x="27675" y="1223369"/>
                  </a:lnTo>
                  <a:lnTo>
                    <a:pt x="17850" y="1178072"/>
                  </a:lnTo>
                  <a:lnTo>
                    <a:pt x="10118" y="1132031"/>
                  </a:lnTo>
                  <a:lnTo>
                    <a:pt x="4531" y="1085296"/>
                  </a:lnTo>
                  <a:lnTo>
                    <a:pt x="1141" y="1037921"/>
                  </a:lnTo>
                  <a:lnTo>
                    <a:pt x="0" y="989957"/>
                  </a:lnTo>
                  <a:lnTo>
                    <a:pt x="1141" y="941992"/>
                  </a:lnTo>
                  <a:lnTo>
                    <a:pt x="4531" y="894617"/>
                  </a:lnTo>
                  <a:lnTo>
                    <a:pt x="10118" y="847883"/>
                  </a:lnTo>
                  <a:lnTo>
                    <a:pt x="17850" y="801841"/>
                  </a:lnTo>
                  <a:lnTo>
                    <a:pt x="27675" y="756545"/>
                  </a:lnTo>
                  <a:lnTo>
                    <a:pt x="39541" y="712045"/>
                  </a:lnTo>
                  <a:lnTo>
                    <a:pt x="53396" y="668393"/>
                  </a:lnTo>
                  <a:lnTo>
                    <a:pt x="69189" y="625642"/>
                  </a:lnTo>
                  <a:lnTo>
                    <a:pt x="86867" y="583843"/>
                  </a:lnTo>
                  <a:lnTo>
                    <a:pt x="106379" y="543048"/>
                  </a:lnTo>
                  <a:lnTo>
                    <a:pt x="127673" y="503308"/>
                  </a:lnTo>
                  <a:lnTo>
                    <a:pt x="150697" y="464677"/>
                  </a:lnTo>
                  <a:lnTo>
                    <a:pt x="175399" y="427205"/>
                  </a:lnTo>
                  <a:lnTo>
                    <a:pt x="201728" y="390945"/>
                  </a:lnTo>
                  <a:lnTo>
                    <a:pt x="229631" y="355948"/>
                  </a:lnTo>
                  <a:lnTo>
                    <a:pt x="259056" y="322266"/>
                  </a:lnTo>
                  <a:lnTo>
                    <a:pt x="289953" y="289951"/>
                  </a:lnTo>
                  <a:lnTo>
                    <a:pt x="322268" y="259055"/>
                  </a:lnTo>
                  <a:lnTo>
                    <a:pt x="355950" y="229629"/>
                  </a:lnTo>
                  <a:lnTo>
                    <a:pt x="390947" y="201727"/>
                  </a:lnTo>
                  <a:lnTo>
                    <a:pt x="427208" y="175398"/>
                  </a:lnTo>
                  <a:lnTo>
                    <a:pt x="464680" y="150696"/>
                  </a:lnTo>
                  <a:lnTo>
                    <a:pt x="503311" y="127672"/>
                  </a:lnTo>
                  <a:lnTo>
                    <a:pt x="543051" y="106379"/>
                  </a:lnTo>
                  <a:lnTo>
                    <a:pt x="583846" y="86867"/>
                  </a:lnTo>
                  <a:lnTo>
                    <a:pt x="625645" y="69188"/>
                  </a:lnTo>
                  <a:lnTo>
                    <a:pt x="668397" y="53396"/>
                  </a:lnTo>
                  <a:lnTo>
                    <a:pt x="712048" y="39541"/>
                  </a:lnTo>
                  <a:lnTo>
                    <a:pt x="756548" y="27675"/>
                  </a:lnTo>
                  <a:lnTo>
                    <a:pt x="801845" y="17850"/>
                  </a:lnTo>
                  <a:lnTo>
                    <a:pt x="847887" y="10118"/>
                  </a:lnTo>
                  <a:lnTo>
                    <a:pt x="894621" y="4531"/>
                  </a:lnTo>
                  <a:lnTo>
                    <a:pt x="941996" y="1141"/>
                  </a:lnTo>
                  <a:lnTo>
                    <a:pt x="989961" y="0"/>
                  </a:lnTo>
                  <a:close/>
                </a:path>
              </a:pathLst>
            </a:custGeom>
            <a:ln w="12697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23462" y="7467570"/>
              <a:ext cx="1240790" cy="2255520"/>
            </a:xfrm>
            <a:custGeom>
              <a:avLst/>
              <a:gdLst/>
              <a:ahLst/>
              <a:cxnLst/>
              <a:rect l="l" t="t" r="r" b="b"/>
              <a:pathLst>
                <a:path w="1240790" h="2255520">
                  <a:moveTo>
                    <a:pt x="238366" y="2255010"/>
                  </a:moveTo>
                  <a:lnTo>
                    <a:pt x="0" y="2255010"/>
                  </a:lnTo>
                </a:path>
                <a:path w="1240790" h="2255520">
                  <a:moveTo>
                    <a:pt x="1240379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21897" y="7465359"/>
              <a:ext cx="76835" cy="2252980"/>
            </a:xfrm>
            <a:custGeom>
              <a:avLst/>
              <a:gdLst/>
              <a:ahLst/>
              <a:cxnLst/>
              <a:rect l="l" t="t" r="r" b="b"/>
              <a:pathLst>
                <a:path w="76834" h="2252979">
                  <a:moveTo>
                    <a:pt x="0" y="2162963"/>
                  </a:moveTo>
                  <a:lnTo>
                    <a:pt x="38404" y="2252574"/>
                  </a:lnTo>
                  <a:lnTo>
                    <a:pt x="57706" y="2207538"/>
                  </a:lnTo>
                  <a:lnTo>
                    <a:pt x="34804" y="2207538"/>
                  </a:lnTo>
                  <a:lnTo>
                    <a:pt x="34802" y="2172470"/>
                  </a:lnTo>
                  <a:lnTo>
                    <a:pt x="2400" y="2164125"/>
                  </a:lnTo>
                  <a:lnTo>
                    <a:pt x="0" y="2162963"/>
                  </a:lnTo>
                  <a:close/>
                </a:path>
                <a:path w="76834" h="2252979">
                  <a:moveTo>
                    <a:pt x="34804" y="2172470"/>
                  </a:moveTo>
                  <a:lnTo>
                    <a:pt x="34804" y="2207538"/>
                  </a:lnTo>
                  <a:lnTo>
                    <a:pt x="42003" y="2207538"/>
                  </a:lnTo>
                  <a:lnTo>
                    <a:pt x="42003" y="2172564"/>
                  </a:lnTo>
                  <a:lnTo>
                    <a:pt x="38404" y="2172564"/>
                  </a:lnTo>
                  <a:lnTo>
                    <a:pt x="36003" y="2172528"/>
                  </a:lnTo>
                  <a:lnTo>
                    <a:pt x="34804" y="2172470"/>
                  </a:lnTo>
                  <a:close/>
                </a:path>
                <a:path w="76834" h="2252979">
                  <a:moveTo>
                    <a:pt x="76809" y="2162963"/>
                  </a:moveTo>
                  <a:lnTo>
                    <a:pt x="42003" y="2172470"/>
                  </a:lnTo>
                  <a:lnTo>
                    <a:pt x="42003" y="2207538"/>
                  </a:lnTo>
                  <a:lnTo>
                    <a:pt x="57706" y="2207538"/>
                  </a:lnTo>
                  <a:lnTo>
                    <a:pt x="76809" y="2162963"/>
                  </a:lnTo>
                  <a:close/>
                </a:path>
                <a:path w="76834" h="2252979">
                  <a:moveTo>
                    <a:pt x="38404" y="80009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2172470"/>
                  </a:lnTo>
                  <a:lnTo>
                    <a:pt x="36003" y="2172528"/>
                  </a:lnTo>
                  <a:lnTo>
                    <a:pt x="38404" y="2172564"/>
                  </a:lnTo>
                  <a:lnTo>
                    <a:pt x="40805" y="2172528"/>
                  </a:lnTo>
                  <a:lnTo>
                    <a:pt x="42002" y="2172470"/>
                  </a:lnTo>
                  <a:lnTo>
                    <a:pt x="42002" y="80103"/>
                  </a:lnTo>
                  <a:lnTo>
                    <a:pt x="40805" y="80046"/>
                  </a:lnTo>
                  <a:lnTo>
                    <a:pt x="38404" y="80009"/>
                  </a:lnTo>
                  <a:close/>
                </a:path>
                <a:path w="76834" h="2252979">
                  <a:moveTo>
                    <a:pt x="42003" y="2172470"/>
                  </a:moveTo>
                  <a:lnTo>
                    <a:pt x="40805" y="2172528"/>
                  </a:lnTo>
                  <a:lnTo>
                    <a:pt x="38404" y="2172564"/>
                  </a:lnTo>
                  <a:lnTo>
                    <a:pt x="42003" y="2172564"/>
                  </a:lnTo>
                  <a:close/>
                </a:path>
                <a:path w="76834" h="2252979">
                  <a:moveTo>
                    <a:pt x="38404" y="0"/>
                  </a:moveTo>
                  <a:lnTo>
                    <a:pt x="0" y="89611"/>
                  </a:lnTo>
                  <a:lnTo>
                    <a:pt x="2400" y="88449"/>
                  </a:lnTo>
                  <a:lnTo>
                    <a:pt x="4798" y="87362"/>
                  </a:lnTo>
                  <a:lnTo>
                    <a:pt x="34802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2252979">
                  <a:moveTo>
                    <a:pt x="57706" y="45036"/>
                  </a:moveTo>
                  <a:lnTo>
                    <a:pt x="42003" y="45036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2252979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6"/>
                  </a:lnTo>
                  <a:lnTo>
                    <a:pt x="42003" y="80103"/>
                  </a:lnTo>
                  <a:close/>
                </a:path>
                <a:path w="76834" h="2252979">
                  <a:moveTo>
                    <a:pt x="42003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5643" y="8277518"/>
            <a:ext cx="218440" cy="496570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820mm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9162600" y="9799310"/>
            <a:ext cx="1977389" cy="246379"/>
            <a:chOff x="9162600" y="9799310"/>
            <a:chExt cx="1977389" cy="246379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66410" y="9803120"/>
              <a:ext cx="0" cy="238760"/>
            </a:xfrm>
            <a:custGeom>
              <a:avLst/>
              <a:gdLst/>
              <a:ahLst/>
              <a:cxnLst/>
              <a:rect l="l" t="t" r="r" b="b"/>
              <a:pathLst>
                <a:path h="238759">
                  <a:moveTo>
                    <a:pt x="0" y="23836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64203" y="9894156"/>
              <a:ext cx="1975485" cy="76835"/>
            </a:xfrm>
            <a:custGeom>
              <a:avLst/>
              <a:gdLst/>
              <a:ahLst/>
              <a:cxnLst/>
              <a:rect l="l" t="t" r="r" b="b"/>
              <a:pathLst>
                <a:path w="197548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9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1975484" h="76834">
                  <a:moveTo>
                    <a:pt x="1885834" y="0"/>
                  </a:moveTo>
                  <a:lnTo>
                    <a:pt x="1895400" y="40806"/>
                  </a:lnTo>
                  <a:lnTo>
                    <a:pt x="1895284" y="43207"/>
                  </a:lnTo>
                  <a:lnTo>
                    <a:pt x="1885834" y="76809"/>
                  </a:lnTo>
                  <a:lnTo>
                    <a:pt x="1967044" y="42005"/>
                  </a:lnTo>
                  <a:lnTo>
                    <a:pt x="1930410" y="42005"/>
                  </a:lnTo>
                  <a:lnTo>
                    <a:pt x="1930410" y="34805"/>
                  </a:lnTo>
                  <a:lnTo>
                    <a:pt x="1967047" y="34805"/>
                  </a:lnTo>
                  <a:lnTo>
                    <a:pt x="1885834" y="0"/>
                  </a:lnTo>
                  <a:close/>
                </a:path>
                <a:path w="1975484" h="76834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1975484" h="76834">
                  <a:moveTo>
                    <a:pt x="1895342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1895342" y="42005"/>
                  </a:lnTo>
                  <a:lnTo>
                    <a:pt x="1895342" y="34805"/>
                  </a:lnTo>
                  <a:close/>
                </a:path>
                <a:path w="1975484" h="76834">
                  <a:moveTo>
                    <a:pt x="1967047" y="34805"/>
                  </a:moveTo>
                  <a:lnTo>
                    <a:pt x="1930410" y="34805"/>
                  </a:lnTo>
                  <a:lnTo>
                    <a:pt x="1930410" y="42005"/>
                  </a:lnTo>
                  <a:lnTo>
                    <a:pt x="1967044" y="42005"/>
                  </a:lnTo>
                  <a:lnTo>
                    <a:pt x="1975445" y="38404"/>
                  </a:lnTo>
                  <a:lnTo>
                    <a:pt x="1967047" y="3480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69451" y="9732266"/>
            <a:ext cx="417830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6" name="object 26"/>
          <p:cNvGrpSpPr>
            <a:grpSpLocks noGrp="1" noUngrp="1" noRot="1" noMove="1" noResize="1"/>
          </p:cNvGrpSpPr>
          <p:nvPr/>
        </p:nvGrpSpPr>
        <p:grpSpPr>
          <a:xfrm>
            <a:off x="9158064" y="3059311"/>
            <a:ext cx="1995805" cy="6673215"/>
            <a:chOff x="9158064" y="3059311"/>
            <a:chExt cx="1995805" cy="6673215"/>
          </a:xfrm>
        </p:grpSpPr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57673" y="3067069"/>
              <a:ext cx="989965" cy="6656070"/>
            </a:xfrm>
            <a:custGeom>
              <a:avLst/>
              <a:gdLst/>
              <a:ahLst/>
              <a:cxnLst/>
              <a:rect l="l" t="t" r="r" b="b"/>
              <a:pathLst>
                <a:path w="989965" h="6656070">
                  <a:moveTo>
                    <a:pt x="0" y="0"/>
                  </a:moveTo>
                  <a:lnTo>
                    <a:pt x="0" y="6655774"/>
                  </a:lnTo>
                </a:path>
                <a:path w="989965" h="6656070">
                  <a:moveTo>
                    <a:pt x="989841" y="0"/>
                  </a:moveTo>
                  <a:lnTo>
                    <a:pt x="989841" y="6655774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61874" y="3063121"/>
              <a:ext cx="1981200" cy="1715770"/>
            </a:xfrm>
            <a:custGeom>
              <a:avLst/>
              <a:gdLst/>
              <a:ahLst/>
              <a:cxnLst/>
              <a:rect l="l" t="t" r="r" b="b"/>
              <a:pathLst>
                <a:path w="1981200" h="1715770">
                  <a:moveTo>
                    <a:pt x="1043" y="857807"/>
                  </a:moveTo>
                  <a:lnTo>
                    <a:pt x="248536" y="429141"/>
                  </a:lnTo>
                  <a:lnTo>
                    <a:pt x="496026" y="474"/>
                  </a:lnTo>
                  <a:lnTo>
                    <a:pt x="991003" y="474"/>
                  </a:lnTo>
                  <a:lnTo>
                    <a:pt x="1485982" y="474"/>
                  </a:lnTo>
                  <a:lnTo>
                    <a:pt x="1733472" y="429141"/>
                  </a:lnTo>
                  <a:lnTo>
                    <a:pt x="1980961" y="857807"/>
                  </a:lnTo>
                  <a:lnTo>
                    <a:pt x="1733472" y="1286470"/>
                  </a:lnTo>
                  <a:lnTo>
                    <a:pt x="1485982" y="1715137"/>
                  </a:lnTo>
                  <a:lnTo>
                    <a:pt x="991003" y="1715137"/>
                  </a:lnTo>
                  <a:lnTo>
                    <a:pt x="496026" y="1715137"/>
                  </a:lnTo>
                  <a:lnTo>
                    <a:pt x="248536" y="1286470"/>
                  </a:lnTo>
                  <a:lnTo>
                    <a:pt x="1043" y="857807"/>
                  </a:lnTo>
                  <a:close/>
                </a:path>
                <a:path w="1981200" h="1715770">
                  <a:moveTo>
                    <a:pt x="496947" y="0"/>
                  </a:moveTo>
                  <a:lnTo>
                    <a:pt x="1486192" y="1715389"/>
                  </a:lnTo>
                </a:path>
                <a:path w="1981200" h="1715770">
                  <a:moveTo>
                    <a:pt x="1486192" y="0"/>
                  </a:moveTo>
                  <a:lnTo>
                    <a:pt x="496947" y="1715389"/>
                  </a:lnTo>
                </a:path>
                <a:path w="1981200" h="1715770">
                  <a:moveTo>
                    <a:pt x="0" y="857581"/>
                  </a:moveTo>
                  <a:lnTo>
                    <a:pt x="1977548" y="85758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67087" y="8592818"/>
              <a:ext cx="1979930" cy="1132840"/>
            </a:xfrm>
            <a:custGeom>
              <a:avLst/>
              <a:gdLst/>
              <a:ahLst/>
              <a:cxnLst/>
              <a:rect l="l" t="t" r="r" b="b"/>
              <a:pathLst>
                <a:path w="1979929" h="1132840">
                  <a:moveTo>
                    <a:pt x="1484934" y="0"/>
                  </a:moveTo>
                  <a:lnTo>
                    <a:pt x="1979917" y="1131383"/>
                  </a:lnTo>
                  <a:lnTo>
                    <a:pt x="989956" y="1131383"/>
                  </a:lnTo>
                  <a:lnTo>
                    <a:pt x="0" y="1131383"/>
                  </a:lnTo>
                  <a:lnTo>
                    <a:pt x="494981" y="0"/>
                  </a:lnTo>
                </a:path>
                <a:path w="1979929" h="1132840">
                  <a:moveTo>
                    <a:pt x="1333439" y="459546"/>
                  </a:moveTo>
                  <a:lnTo>
                    <a:pt x="1479369" y="1132833"/>
                  </a:lnTo>
                </a:path>
                <a:path w="1979929" h="1132840">
                  <a:moveTo>
                    <a:pt x="640266" y="460720"/>
                  </a:moveTo>
                  <a:lnTo>
                    <a:pt x="491533" y="1132833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85176" y="7446892"/>
              <a:ext cx="829310" cy="0"/>
            </a:xfrm>
            <a:custGeom>
              <a:avLst/>
              <a:gdLst/>
              <a:ahLst/>
              <a:cxnLst/>
              <a:rect l="l" t="t" r="r" b="b"/>
              <a:pathLst>
                <a:path w="829309">
                  <a:moveTo>
                    <a:pt x="0" y="0"/>
                  </a:moveTo>
                  <a:lnTo>
                    <a:pt x="828813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34128" y="3832863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02885" y="4783288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98205" y="4775800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6960" y="3832863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98205" y="2889930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64066" y="9722470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45822" y="9716858"/>
            <a:ext cx="193040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95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5467" y="9714986"/>
            <a:ext cx="212090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95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39" name="object 39"/>
          <p:cNvGrpSpPr>
            <a:grpSpLocks noGrp="1" noUngrp="1" noRot="1" noMove="1" noResize="1"/>
          </p:cNvGrpSpPr>
          <p:nvPr/>
        </p:nvGrpSpPr>
        <p:grpSpPr>
          <a:xfrm>
            <a:off x="9159943" y="3904108"/>
            <a:ext cx="4185920" cy="6134100"/>
            <a:chOff x="9159943" y="3904108"/>
            <a:chExt cx="4185920" cy="6134100"/>
          </a:xfrm>
        </p:grpSpPr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0977" y="9747803"/>
              <a:ext cx="989965" cy="127635"/>
            </a:xfrm>
            <a:custGeom>
              <a:avLst/>
              <a:gdLst/>
              <a:ahLst/>
              <a:cxnLst/>
              <a:rect l="l" t="t" r="r" b="b"/>
              <a:pathLst>
                <a:path w="989965" h="127634">
                  <a:moveTo>
                    <a:pt x="24321" y="0"/>
                  </a:moveTo>
                  <a:lnTo>
                    <a:pt x="0" y="112251"/>
                  </a:lnTo>
                </a:path>
                <a:path w="989965" h="127634">
                  <a:moveTo>
                    <a:pt x="989708" y="14968"/>
                  </a:moveTo>
                  <a:lnTo>
                    <a:pt x="965386" y="12721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63753" y="3907918"/>
              <a:ext cx="1984375" cy="5815330"/>
            </a:xfrm>
            <a:custGeom>
              <a:avLst/>
              <a:gdLst/>
              <a:ahLst/>
              <a:cxnLst/>
              <a:rect l="l" t="t" r="r" b="b"/>
              <a:pathLst>
                <a:path w="1984375" h="5815330">
                  <a:moveTo>
                    <a:pt x="0" y="0"/>
                  </a:moveTo>
                  <a:lnTo>
                    <a:pt x="0" y="5814924"/>
                  </a:lnTo>
                </a:path>
                <a:path w="1984375" h="5815330">
                  <a:moveTo>
                    <a:pt x="1984161" y="0"/>
                  </a:moveTo>
                  <a:lnTo>
                    <a:pt x="1984161" y="5814924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41816" y="9795722"/>
              <a:ext cx="0" cy="238760"/>
            </a:xfrm>
            <a:custGeom>
              <a:avLst/>
              <a:gdLst/>
              <a:ahLst/>
              <a:cxnLst/>
              <a:rect l="l" t="t" r="r" b="b"/>
              <a:pathLst>
                <a:path h="238759">
                  <a:moveTo>
                    <a:pt x="0" y="23837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26499" y="4960407"/>
              <a:ext cx="2486660" cy="4880610"/>
            </a:xfrm>
            <a:custGeom>
              <a:avLst/>
              <a:gdLst/>
              <a:ahLst/>
              <a:cxnLst/>
              <a:rect l="l" t="t" r="r" b="b"/>
              <a:pathLst>
                <a:path w="2486659" h="4880609">
                  <a:moveTo>
                    <a:pt x="0" y="0"/>
                  </a:moveTo>
                  <a:lnTo>
                    <a:pt x="48357" y="460"/>
                  </a:lnTo>
                  <a:lnTo>
                    <a:pt x="96490" y="1837"/>
                  </a:lnTo>
                  <a:lnTo>
                    <a:pt x="144390" y="4122"/>
                  </a:lnTo>
                  <a:lnTo>
                    <a:pt x="192050" y="7306"/>
                  </a:lnTo>
                  <a:lnTo>
                    <a:pt x="239460" y="11382"/>
                  </a:lnTo>
                  <a:lnTo>
                    <a:pt x="286613" y="16340"/>
                  </a:lnTo>
                  <a:lnTo>
                    <a:pt x="333500" y="22173"/>
                  </a:lnTo>
                  <a:lnTo>
                    <a:pt x="380112" y="28871"/>
                  </a:lnTo>
                  <a:lnTo>
                    <a:pt x="426442" y="36428"/>
                  </a:lnTo>
                  <a:lnTo>
                    <a:pt x="472481" y="44834"/>
                  </a:lnTo>
                  <a:lnTo>
                    <a:pt x="518221" y="54081"/>
                  </a:lnTo>
                  <a:lnTo>
                    <a:pt x="563653" y="64161"/>
                  </a:lnTo>
                  <a:lnTo>
                    <a:pt x="608769" y="75065"/>
                  </a:lnTo>
                  <a:lnTo>
                    <a:pt x="653561" y="86786"/>
                  </a:lnTo>
                  <a:lnTo>
                    <a:pt x="698020" y="99314"/>
                  </a:lnTo>
                  <a:lnTo>
                    <a:pt x="742139" y="112642"/>
                  </a:lnTo>
                  <a:lnTo>
                    <a:pt x="785908" y="126761"/>
                  </a:lnTo>
                  <a:lnTo>
                    <a:pt x="829319" y="141662"/>
                  </a:lnTo>
                  <a:lnTo>
                    <a:pt x="872365" y="157338"/>
                  </a:lnTo>
                  <a:lnTo>
                    <a:pt x="915036" y="173780"/>
                  </a:lnTo>
                  <a:lnTo>
                    <a:pt x="957324" y="190980"/>
                  </a:lnTo>
                  <a:lnTo>
                    <a:pt x="999222" y="208929"/>
                  </a:lnTo>
                  <a:lnTo>
                    <a:pt x="1040720" y="227620"/>
                  </a:lnTo>
                  <a:lnTo>
                    <a:pt x="1081810" y="247043"/>
                  </a:lnTo>
                  <a:lnTo>
                    <a:pt x="1122485" y="267190"/>
                  </a:lnTo>
                  <a:lnTo>
                    <a:pt x="1162735" y="288054"/>
                  </a:lnTo>
                  <a:lnTo>
                    <a:pt x="1202553" y="309625"/>
                  </a:lnTo>
                  <a:lnTo>
                    <a:pt x="1241929" y="331896"/>
                  </a:lnTo>
                  <a:lnTo>
                    <a:pt x="1280857" y="354858"/>
                  </a:lnTo>
                  <a:lnTo>
                    <a:pt x="1319326" y="378502"/>
                  </a:lnTo>
                  <a:lnTo>
                    <a:pt x="1357330" y="402821"/>
                  </a:lnTo>
                  <a:lnTo>
                    <a:pt x="1394859" y="427806"/>
                  </a:lnTo>
                  <a:lnTo>
                    <a:pt x="1431906" y="453449"/>
                  </a:lnTo>
                  <a:lnTo>
                    <a:pt x="1468462" y="479741"/>
                  </a:lnTo>
                  <a:lnTo>
                    <a:pt x="1504518" y="506674"/>
                  </a:lnTo>
                  <a:lnTo>
                    <a:pt x="1540066" y="534240"/>
                  </a:lnTo>
                  <a:lnTo>
                    <a:pt x="1575099" y="562430"/>
                  </a:lnTo>
                  <a:lnTo>
                    <a:pt x="1609607" y="591236"/>
                  </a:lnTo>
                  <a:lnTo>
                    <a:pt x="1643583" y="620650"/>
                  </a:lnTo>
                  <a:lnTo>
                    <a:pt x="1677017" y="650664"/>
                  </a:lnTo>
                  <a:lnTo>
                    <a:pt x="1709903" y="681268"/>
                  </a:lnTo>
                  <a:lnTo>
                    <a:pt x="1742230" y="712455"/>
                  </a:lnTo>
                  <a:lnTo>
                    <a:pt x="1773992" y="744217"/>
                  </a:lnTo>
                  <a:lnTo>
                    <a:pt x="1805179" y="776544"/>
                  </a:lnTo>
                  <a:lnTo>
                    <a:pt x="1835783" y="809430"/>
                  </a:lnTo>
                  <a:lnTo>
                    <a:pt x="1865796" y="842864"/>
                  </a:lnTo>
                  <a:lnTo>
                    <a:pt x="1895210" y="876840"/>
                  </a:lnTo>
                  <a:lnTo>
                    <a:pt x="1924017" y="911348"/>
                  </a:lnTo>
                  <a:lnTo>
                    <a:pt x="1952207" y="946380"/>
                  </a:lnTo>
                  <a:lnTo>
                    <a:pt x="1979773" y="981929"/>
                  </a:lnTo>
                  <a:lnTo>
                    <a:pt x="2006706" y="1017985"/>
                  </a:lnTo>
                  <a:lnTo>
                    <a:pt x="2032998" y="1054541"/>
                  </a:lnTo>
                  <a:lnTo>
                    <a:pt x="2058641" y="1091588"/>
                  </a:lnTo>
                  <a:lnTo>
                    <a:pt x="2083626" y="1129117"/>
                  </a:lnTo>
                  <a:lnTo>
                    <a:pt x="2107945" y="1167121"/>
                  </a:lnTo>
                  <a:lnTo>
                    <a:pt x="2131589" y="1205590"/>
                  </a:lnTo>
                  <a:lnTo>
                    <a:pt x="2154551" y="1244518"/>
                  </a:lnTo>
                  <a:lnTo>
                    <a:pt x="2176822" y="1283894"/>
                  </a:lnTo>
                  <a:lnTo>
                    <a:pt x="2198393" y="1323712"/>
                  </a:lnTo>
                  <a:lnTo>
                    <a:pt x="2219257" y="1363962"/>
                  </a:lnTo>
                  <a:lnTo>
                    <a:pt x="2239404" y="1404637"/>
                  </a:lnTo>
                  <a:lnTo>
                    <a:pt x="2258827" y="1445727"/>
                  </a:lnTo>
                  <a:lnTo>
                    <a:pt x="2277518" y="1487225"/>
                  </a:lnTo>
                  <a:lnTo>
                    <a:pt x="2295467" y="1529123"/>
                  </a:lnTo>
                  <a:lnTo>
                    <a:pt x="2312667" y="1571411"/>
                  </a:lnTo>
                  <a:lnTo>
                    <a:pt x="2329109" y="1614082"/>
                  </a:lnTo>
                  <a:lnTo>
                    <a:pt x="2344785" y="1657128"/>
                  </a:lnTo>
                  <a:lnTo>
                    <a:pt x="2359686" y="1700539"/>
                  </a:lnTo>
                  <a:lnTo>
                    <a:pt x="2373805" y="1744308"/>
                  </a:lnTo>
                  <a:lnTo>
                    <a:pt x="2387133" y="1788426"/>
                  </a:lnTo>
                  <a:lnTo>
                    <a:pt x="2399661" y="1832886"/>
                  </a:lnTo>
                  <a:lnTo>
                    <a:pt x="2411381" y="1877678"/>
                  </a:lnTo>
                  <a:lnTo>
                    <a:pt x="2422286" y="1922794"/>
                  </a:lnTo>
                  <a:lnTo>
                    <a:pt x="2432366" y="1968226"/>
                  </a:lnTo>
                  <a:lnTo>
                    <a:pt x="2441613" y="2013966"/>
                  </a:lnTo>
                  <a:lnTo>
                    <a:pt x="2450019" y="2060005"/>
                  </a:lnTo>
                  <a:lnTo>
                    <a:pt x="2457575" y="2106334"/>
                  </a:lnTo>
                  <a:lnTo>
                    <a:pt x="2464274" y="2152947"/>
                  </a:lnTo>
                  <a:lnTo>
                    <a:pt x="2470107" y="2199834"/>
                  </a:lnTo>
                  <a:lnTo>
                    <a:pt x="2475065" y="2246987"/>
                  </a:lnTo>
                  <a:lnTo>
                    <a:pt x="2479141" y="2294397"/>
                  </a:lnTo>
                  <a:lnTo>
                    <a:pt x="2482325" y="2342056"/>
                  </a:lnTo>
                  <a:lnTo>
                    <a:pt x="2484610" y="2389957"/>
                  </a:lnTo>
                  <a:lnTo>
                    <a:pt x="2485987" y="2438090"/>
                  </a:lnTo>
                  <a:lnTo>
                    <a:pt x="2486447" y="2486447"/>
                  </a:lnTo>
                  <a:lnTo>
                    <a:pt x="2485951" y="2536613"/>
                  </a:lnTo>
                  <a:lnTo>
                    <a:pt x="2484470" y="2586537"/>
                  </a:lnTo>
                  <a:lnTo>
                    <a:pt x="2482011" y="2636210"/>
                  </a:lnTo>
                  <a:lnTo>
                    <a:pt x="2478586" y="2685622"/>
                  </a:lnTo>
                  <a:lnTo>
                    <a:pt x="2474203" y="2734765"/>
                  </a:lnTo>
                  <a:lnTo>
                    <a:pt x="2468871" y="2783629"/>
                  </a:lnTo>
                  <a:lnTo>
                    <a:pt x="2462600" y="2832205"/>
                  </a:lnTo>
                  <a:lnTo>
                    <a:pt x="2455399" y="2880483"/>
                  </a:lnTo>
                  <a:lnTo>
                    <a:pt x="2447277" y="2928454"/>
                  </a:lnTo>
                  <a:lnTo>
                    <a:pt x="2438244" y="2976110"/>
                  </a:lnTo>
                  <a:lnTo>
                    <a:pt x="2428310" y="3023439"/>
                  </a:lnTo>
                  <a:lnTo>
                    <a:pt x="2417482" y="3070434"/>
                  </a:lnTo>
                  <a:lnTo>
                    <a:pt x="2405771" y="3117085"/>
                  </a:lnTo>
                  <a:lnTo>
                    <a:pt x="2393186" y="3163382"/>
                  </a:lnTo>
                  <a:lnTo>
                    <a:pt x="2379736" y="3209317"/>
                  </a:lnTo>
                  <a:lnTo>
                    <a:pt x="2365431" y="3254879"/>
                  </a:lnTo>
                  <a:lnTo>
                    <a:pt x="2350280" y="3300060"/>
                  </a:lnTo>
                  <a:lnTo>
                    <a:pt x="2334291" y="3344851"/>
                  </a:lnTo>
                  <a:lnTo>
                    <a:pt x="2317476" y="3389241"/>
                  </a:lnTo>
                  <a:lnTo>
                    <a:pt x="2299842" y="3433223"/>
                  </a:lnTo>
                  <a:lnTo>
                    <a:pt x="2281399" y="3476785"/>
                  </a:lnTo>
                  <a:lnTo>
                    <a:pt x="2262156" y="3519920"/>
                  </a:lnTo>
                  <a:lnTo>
                    <a:pt x="2242124" y="3562618"/>
                  </a:lnTo>
                  <a:lnTo>
                    <a:pt x="2221310" y="3604869"/>
                  </a:lnTo>
                  <a:lnTo>
                    <a:pt x="2199724" y="3646664"/>
                  </a:lnTo>
                  <a:lnTo>
                    <a:pt x="2177377" y="3687994"/>
                  </a:lnTo>
                  <a:lnTo>
                    <a:pt x="2154276" y="3728850"/>
                  </a:lnTo>
                  <a:lnTo>
                    <a:pt x="2130431" y="3769222"/>
                  </a:lnTo>
                  <a:lnTo>
                    <a:pt x="2105852" y="3809101"/>
                  </a:lnTo>
                  <a:lnTo>
                    <a:pt x="2080548" y="3848477"/>
                  </a:lnTo>
                  <a:lnTo>
                    <a:pt x="2054528" y="3887342"/>
                  </a:lnTo>
                  <a:lnTo>
                    <a:pt x="2027802" y="3925686"/>
                  </a:lnTo>
                  <a:lnTo>
                    <a:pt x="2000378" y="3963499"/>
                  </a:lnTo>
                  <a:lnTo>
                    <a:pt x="1972267" y="4000773"/>
                  </a:lnTo>
                  <a:lnTo>
                    <a:pt x="1943477" y="4037498"/>
                  </a:lnTo>
                  <a:lnTo>
                    <a:pt x="1914018" y="4073665"/>
                  </a:lnTo>
                  <a:lnTo>
                    <a:pt x="1883898" y="4109265"/>
                  </a:lnTo>
                  <a:lnTo>
                    <a:pt x="1853128" y="4144287"/>
                  </a:lnTo>
                  <a:lnTo>
                    <a:pt x="1821717" y="4178723"/>
                  </a:lnTo>
                  <a:lnTo>
                    <a:pt x="1789674" y="4212564"/>
                  </a:lnTo>
                  <a:lnTo>
                    <a:pt x="1757008" y="4245800"/>
                  </a:lnTo>
                  <a:lnTo>
                    <a:pt x="1723728" y="4278422"/>
                  </a:lnTo>
                  <a:lnTo>
                    <a:pt x="1689845" y="4310421"/>
                  </a:lnTo>
                  <a:lnTo>
                    <a:pt x="1655366" y="4341787"/>
                  </a:lnTo>
                  <a:lnTo>
                    <a:pt x="1620303" y="4372511"/>
                  </a:lnTo>
                  <a:lnTo>
                    <a:pt x="1584663" y="4402583"/>
                  </a:lnTo>
                  <a:lnTo>
                    <a:pt x="1548456" y="4431995"/>
                  </a:lnTo>
                  <a:lnTo>
                    <a:pt x="1511691" y="4460737"/>
                  </a:lnTo>
                  <a:lnTo>
                    <a:pt x="1474379" y="4488800"/>
                  </a:lnTo>
                  <a:lnTo>
                    <a:pt x="1436527" y="4516174"/>
                  </a:lnTo>
                  <a:lnTo>
                    <a:pt x="1398146" y="4542851"/>
                  </a:lnTo>
                  <a:lnTo>
                    <a:pt x="1359245" y="4568820"/>
                  </a:lnTo>
                  <a:lnTo>
                    <a:pt x="1319832" y="4594073"/>
                  </a:lnTo>
                  <a:lnTo>
                    <a:pt x="1279918" y="4618600"/>
                  </a:lnTo>
                  <a:lnTo>
                    <a:pt x="1239511" y="4642391"/>
                  </a:lnTo>
                  <a:lnTo>
                    <a:pt x="1198621" y="4665439"/>
                  </a:lnTo>
                  <a:lnTo>
                    <a:pt x="1157258" y="4687733"/>
                  </a:lnTo>
                  <a:lnTo>
                    <a:pt x="1115430" y="4709263"/>
                  </a:lnTo>
                  <a:lnTo>
                    <a:pt x="1073147" y="4730022"/>
                  </a:lnTo>
                  <a:lnTo>
                    <a:pt x="1030418" y="4749998"/>
                  </a:lnTo>
                  <a:lnTo>
                    <a:pt x="987252" y="4769184"/>
                  </a:lnTo>
                  <a:lnTo>
                    <a:pt x="943660" y="4787570"/>
                  </a:lnTo>
                  <a:lnTo>
                    <a:pt x="899649" y="4805146"/>
                  </a:lnTo>
                  <a:lnTo>
                    <a:pt x="855230" y="4821903"/>
                  </a:lnTo>
                  <a:lnTo>
                    <a:pt x="810411" y="4837832"/>
                  </a:lnTo>
                  <a:lnTo>
                    <a:pt x="765203" y="4852923"/>
                  </a:lnTo>
                  <a:lnTo>
                    <a:pt x="719614" y="4867168"/>
                  </a:lnTo>
                  <a:lnTo>
                    <a:pt x="673653" y="4880556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96838" y="5048895"/>
              <a:ext cx="1744980" cy="4711065"/>
            </a:xfrm>
            <a:custGeom>
              <a:avLst/>
              <a:gdLst/>
              <a:ahLst/>
              <a:cxnLst/>
              <a:rect l="l" t="t" r="r" b="b"/>
              <a:pathLst>
                <a:path w="1744980" h="4711065">
                  <a:moveTo>
                    <a:pt x="224405" y="4653467"/>
                  </a:moveTo>
                  <a:lnTo>
                    <a:pt x="229485" y="4711024"/>
                  </a:lnTo>
                </a:path>
                <a:path w="1744980" h="4711065">
                  <a:moveTo>
                    <a:pt x="1009817" y="4096580"/>
                  </a:moveTo>
                  <a:lnTo>
                    <a:pt x="1067489" y="4123422"/>
                  </a:lnTo>
                </a:path>
                <a:path w="1744980" h="4711065">
                  <a:moveTo>
                    <a:pt x="1525129" y="3257909"/>
                  </a:moveTo>
                  <a:lnTo>
                    <a:pt x="1588711" y="3259863"/>
                  </a:lnTo>
                </a:path>
                <a:path w="1744980" h="4711065">
                  <a:moveTo>
                    <a:pt x="1685541" y="2290185"/>
                  </a:moveTo>
                  <a:lnTo>
                    <a:pt x="1744844" y="2267178"/>
                  </a:lnTo>
                </a:path>
                <a:path w="1744980" h="4711065">
                  <a:moveTo>
                    <a:pt x="1449694" y="1336172"/>
                  </a:moveTo>
                  <a:lnTo>
                    <a:pt x="1495245" y="1291769"/>
                  </a:lnTo>
                </a:path>
                <a:path w="1744980" h="4711065">
                  <a:moveTo>
                    <a:pt x="848361" y="556869"/>
                  </a:moveTo>
                  <a:lnTo>
                    <a:pt x="872744" y="498116"/>
                  </a:lnTo>
                </a:path>
                <a:path w="1744980" h="4711065">
                  <a:moveTo>
                    <a:pt x="471" y="6361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9412" y="9714986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25518" y="9714986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78654" y="9123780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232445" y="8235098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52177" y="7230420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243666" y="6177104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28980" y="5482992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15980" y="4910501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53" name="object 53"/>
          <p:cNvGrpSpPr>
            <a:grpSpLocks noGrp="1" noUngrp="1" noRot="1" noMove="1" noResize="1"/>
          </p:cNvGrpSpPr>
          <p:nvPr/>
        </p:nvGrpSpPr>
        <p:grpSpPr>
          <a:xfrm>
            <a:off x="8732749" y="2380453"/>
            <a:ext cx="4586605" cy="7581265"/>
            <a:chOff x="8732749" y="2380453"/>
            <a:chExt cx="4586605" cy="7581265"/>
          </a:xfrm>
        </p:grpSpPr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23958" y="5081944"/>
              <a:ext cx="2489200" cy="4641850"/>
            </a:xfrm>
            <a:custGeom>
              <a:avLst/>
              <a:gdLst/>
              <a:ahLst/>
              <a:cxnLst/>
              <a:rect l="l" t="t" r="r" b="b"/>
              <a:pathLst>
                <a:path w="2489200" h="4641850">
                  <a:moveTo>
                    <a:pt x="2951" y="2366322"/>
                  </a:moveTo>
                  <a:lnTo>
                    <a:pt x="997865" y="4641349"/>
                  </a:lnTo>
                </a:path>
                <a:path w="2489200" h="4641850">
                  <a:moveTo>
                    <a:pt x="998073" y="4640788"/>
                  </a:moveTo>
                  <a:lnTo>
                    <a:pt x="1808179" y="4077643"/>
                  </a:lnTo>
                  <a:lnTo>
                    <a:pt x="2336248" y="3225444"/>
                  </a:lnTo>
                  <a:lnTo>
                    <a:pt x="2485932" y="2245560"/>
                  </a:lnTo>
                  <a:lnTo>
                    <a:pt x="2241326" y="1280634"/>
                  </a:lnTo>
                  <a:lnTo>
                    <a:pt x="1637027" y="489239"/>
                  </a:lnTo>
                  <a:lnTo>
                    <a:pt x="772674" y="0"/>
                  </a:lnTo>
                  <a:lnTo>
                    <a:pt x="0" y="2365761"/>
                  </a:lnTo>
                </a:path>
                <a:path w="2489200" h="4641850">
                  <a:moveTo>
                    <a:pt x="1807292" y="4077633"/>
                  </a:moveTo>
                  <a:lnTo>
                    <a:pt x="1864" y="2363881"/>
                  </a:lnTo>
                </a:path>
                <a:path w="2489200" h="4641850">
                  <a:moveTo>
                    <a:pt x="2337626" y="3224537"/>
                  </a:moveTo>
                  <a:lnTo>
                    <a:pt x="1864" y="2363881"/>
                  </a:lnTo>
                </a:path>
                <a:path w="2489200" h="4641850">
                  <a:moveTo>
                    <a:pt x="2488899" y="2258225"/>
                  </a:moveTo>
                  <a:lnTo>
                    <a:pt x="1864" y="2363881"/>
                  </a:lnTo>
                </a:path>
                <a:path w="2489200" h="4641850">
                  <a:moveTo>
                    <a:pt x="2243162" y="1280793"/>
                  </a:moveTo>
                  <a:lnTo>
                    <a:pt x="1864" y="2363881"/>
                  </a:lnTo>
                </a:path>
                <a:path w="2489200" h="4641850">
                  <a:moveTo>
                    <a:pt x="1637164" y="487104"/>
                  </a:moveTo>
                  <a:lnTo>
                    <a:pt x="1864" y="2363881"/>
                  </a:lnTo>
                </a:path>
              </a:pathLst>
            </a:custGeom>
            <a:ln w="12697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56892" y="3619767"/>
              <a:ext cx="991235" cy="908685"/>
            </a:xfrm>
            <a:custGeom>
              <a:avLst/>
              <a:gdLst/>
              <a:ahLst/>
              <a:cxnLst/>
              <a:rect l="l" t="t" r="r" b="b"/>
              <a:pathLst>
                <a:path w="991234" h="908685">
                  <a:moveTo>
                    <a:pt x="664692" y="0"/>
                  </a:moveTo>
                  <a:lnTo>
                    <a:pt x="321390" y="0"/>
                  </a:lnTo>
                  <a:lnTo>
                    <a:pt x="0" y="299354"/>
                  </a:lnTo>
                  <a:lnTo>
                    <a:pt x="143614" y="908330"/>
                  </a:lnTo>
                  <a:lnTo>
                    <a:pt x="845225" y="908330"/>
                  </a:lnTo>
                  <a:lnTo>
                    <a:pt x="991154" y="294674"/>
                  </a:lnTo>
                  <a:lnTo>
                    <a:pt x="664692" y="0"/>
                  </a:lnTo>
                  <a:close/>
                </a:path>
              </a:pathLst>
            </a:custGeom>
            <a:solidFill>
              <a:srgbClr val="EFFC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56892" y="3619767"/>
              <a:ext cx="991235" cy="908685"/>
            </a:xfrm>
            <a:custGeom>
              <a:avLst/>
              <a:gdLst/>
              <a:ahLst/>
              <a:cxnLst/>
              <a:rect l="l" t="t" r="r" b="b"/>
              <a:pathLst>
                <a:path w="991234" h="908685">
                  <a:moveTo>
                    <a:pt x="321390" y="0"/>
                  </a:moveTo>
                  <a:lnTo>
                    <a:pt x="664692" y="0"/>
                  </a:lnTo>
                  <a:lnTo>
                    <a:pt x="991154" y="294674"/>
                  </a:lnTo>
                  <a:lnTo>
                    <a:pt x="845225" y="908330"/>
                  </a:lnTo>
                  <a:lnTo>
                    <a:pt x="143614" y="908330"/>
                  </a:lnTo>
                  <a:lnTo>
                    <a:pt x="0" y="299354"/>
                  </a:lnTo>
                  <a:lnTo>
                    <a:pt x="32139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15964" y="3920234"/>
              <a:ext cx="906144" cy="0"/>
            </a:xfrm>
            <a:custGeom>
              <a:avLst/>
              <a:gdLst/>
              <a:ahLst/>
              <a:cxnLst/>
              <a:rect l="l" t="t" r="r" b="b"/>
              <a:pathLst>
                <a:path w="906145">
                  <a:moveTo>
                    <a:pt x="0" y="0"/>
                  </a:moveTo>
                  <a:lnTo>
                    <a:pt x="728121" y="0"/>
                  </a:lnTo>
                </a:path>
                <a:path w="906145">
                  <a:moveTo>
                    <a:pt x="778925" y="0"/>
                  </a:moveTo>
                  <a:lnTo>
                    <a:pt x="905915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32749" y="3920634"/>
              <a:ext cx="1842135" cy="635"/>
            </a:xfrm>
            <a:custGeom>
              <a:avLst/>
              <a:gdLst/>
              <a:ahLst/>
              <a:cxnLst/>
              <a:rect l="l" t="t" r="r" b="b"/>
              <a:pathLst>
                <a:path w="1842134" h="635">
                  <a:moveTo>
                    <a:pt x="409813" y="237"/>
                  </a:moveTo>
                  <a:lnTo>
                    <a:pt x="0" y="237"/>
                  </a:lnTo>
                </a:path>
                <a:path w="1842134" h="635">
                  <a:moveTo>
                    <a:pt x="560470" y="0"/>
                  </a:moveTo>
                  <a:lnTo>
                    <a:pt x="439002" y="0"/>
                  </a:lnTo>
                </a:path>
                <a:path w="1842134" h="635">
                  <a:moveTo>
                    <a:pt x="933149" y="528"/>
                  </a:moveTo>
                  <a:lnTo>
                    <a:pt x="618681" y="528"/>
                  </a:lnTo>
                </a:path>
                <a:path w="1842134" h="635">
                  <a:moveTo>
                    <a:pt x="1098317" y="0"/>
                  </a:moveTo>
                  <a:lnTo>
                    <a:pt x="976845" y="0"/>
                  </a:lnTo>
                </a:path>
                <a:path w="1842134" h="635">
                  <a:moveTo>
                    <a:pt x="1690027" y="528"/>
                  </a:moveTo>
                  <a:lnTo>
                    <a:pt x="1156529" y="528"/>
                  </a:lnTo>
                </a:path>
                <a:path w="1842134" h="635">
                  <a:moveTo>
                    <a:pt x="1841508" y="0"/>
                  </a:moveTo>
                  <a:lnTo>
                    <a:pt x="1720037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78663" y="3616963"/>
              <a:ext cx="346710" cy="4671060"/>
            </a:xfrm>
            <a:custGeom>
              <a:avLst/>
              <a:gdLst/>
              <a:ahLst/>
              <a:cxnLst/>
              <a:rect l="l" t="t" r="r" b="b"/>
              <a:pathLst>
                <a:path w="346709" h="4671059">
                  <a:moveTo>
                    <a:pt x="0" y="0"/>
                  </a:moveTo>
                  <a:lnTo>
                    <a:pt x="0" y="4670712"/>
                  </a:lnTo>
                </a:path>
                <a:path w="346709" h="4671059">
                  <a:moveTo>
                    <a:pt x="346119" y="0"/>
                  </a:moveTo>
                  <a:lnTo>
                    <a:pt x="346119" y="466953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64166" y="8274237"/>
              <a:ext cx="377825" cy="28575"/>
            </a:xfrm>
            <a:custGeom>
              <a:avLst/>
              <a:gdLst/>
              <a:ahLst/>
              <a:cxnLst/>
              <a:rect l="l" t="t" r="r" b="b"/>
              <a:pathLst>
                <a:path w="377825" h="28575">
                  <a:moveTo>
                    <a:pt x="28295" y="6324"/>
                  </a:moveTo>
                  <a:lnTo>
                    <a:pt x="21958" y="0"/>
                  </a:lnTo>
                  <a:lnTo>
                    <a:pt x="14147" y="0"/>
                  </a:lnTo>
                  <a:lnTo>
                    <a:pt x="6337" y="0"/>
                  </a:lnTo>
                  <a:lnTo>
                    <a:pt x="0" y="6324"/>
                  </a:lnTo>
                  <a:lnTo>
                    <a:pt x="0" y="21945"/>
                  </a:lnTo>
                  <a:lnTo>
                    <a:pt x="6337" y="28282"/>
                  </a:lnTo>
                  <a:lnTo>
                    <a:pt x="21958" y="28282"/>
                  </a:lnTo>
                  <a:lnTo>
                    <a:pt x="28295" y="21945"/>
                  </a:lnTo>
                  <a:lnTo>
                    <a:pt x="28295" y="6324"/>
                  </a:lnTo>
                  <a:close/>
                </a:path>
                <a:path w="377825" h="28575">
                  <a:moveTo>
                    <a:pt x="377215" y="6324"/>
                  </a:moveTo>
                  <a:lnTo>
                    <a:pt x="370878" y="0"/>
                  </a:lnTo>
                  <a:lnTo>
                    <a:pt x="363067" y="0"/>
                  </a:lnTo>
                  <a:lnTo>
                    <a:pt x="355269" y="0"/>
                  </a:lnTo>
                  <a:lnTo>
                    <a:pt x="348932" y="6324"/>
                  </a:lnTo>
                  <a:lnTo>
                    <a:pt x="348932" y="21945"/>
                  </a:lnTo>
                  <a:lnTo>
                    <a:pt x="355269" y="28282"/>
                  </a:lnTo>
                  <a:lnTo>
                    <a:pt x="370878" y="28282"/>
                  </a:lnTo>
                  <a:lnTo>
                    <a:pt x="377215" y="21945"/>
                  </a:lnTo>
                  <a:lnTo>
                    <a:pt x="377215" y="632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42709" y="3919093"/>
              <a:ext cx="0" cy="4666615"/>
            </a:xfrm>
            <a:custGeom>
              <a:avLst/>
              <a:gdLst/>
              <a:ahLst/>
              <a:cxnLst/>
              <a:rect l="l" t="t" r="r" b="b"/>
              <a:pathLst>
                <a:path h="4666615">
                  <a:moveTo>
                    <a:pt x="0" y="0"/>
                  </a:moveTo>
                  <a:lnTo>
                    <a:pt x="0" y="4666034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8348" y="8564216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953" y="0"/>
                  </a:moveTo>
                  <a:lnTo>
                    <a:pt x="14145" y="0"/>
                  </a:lnTo>
                  <a:lnTo>
                    <a:pt x="6336" y="0"/>
                  </a:lnTo>
                  <a:lnTo>
                    <a:pt x="0" y="6332"/>
                  </a:lnTo>
                  <a:lnTo>
                    <a:pt x="0" y="21949"/>
                  </a:lnTo>
                  <a:lnTo>
                    <a:pt x="6336" y="28281"/>
                  </a:lnTo>
                  <a:lnTo>
                    <a:pt x="21953" y="28281"/>
                  </a:lnTo>
                  <a:lnTo>
                    <a:pt x="28285" y="21949"/>
                  </a:lnTo>
                  <a:lnTo>
                    <a:pt x="28285" y="6332"/>
                  </a:lnTo>
                  <a:lnTo>
                    <a:pt x="21953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0463" y="3919093"/>
              <a:ext cx="0" cy="4666615"/>
            </a:xfrm>
            <a:custGeom>
              <a:avLst/>
              <a:gdLst/>
              <a:ahLst/>
              <a:cxnLst/>
              <a:rect l="l" t="t" r="r" b="b"/>
              <a:pathLst>
                <a:path h="4666615">
                  <a:moveTo>
                    <a:pt x="0" y="0"/>
                  </a:moveTo>
                  <a:lnTo>
                    <a:pt x="0" y="4666034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46103" y="8564216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951" y="0"/>
                  </a:moveTo>
                  <a:lnTo>
                    <a:pt x="14143" y="0"/>
                  </a:lnTo>
                  <a:lnTo>
                    <a:pt x="6336" y="0"/>
                  </a:lnTo>
                  <a:lnTo>
                    <a:pt x="0" y="6332"/>
                  </a:lnTo>
                  <a:lnTo>
                    <a:pt x="0" y="21949"/>
                  </a:lnTo>
                  <a:lnTo>
                    <a:pt x="6336" y="28281"/>
                  </a:lnTo>
                  <a:lnTo>
                    <a:pt x="21951" y="28281"/>
                  </a:lnTo>
                  <a:lnTo>
                    <a:pt x="28284" y="21949"/>
                  </a:lnTo>
                  <a:lnTo>
                    <a:pt x="28284" y="6332"/>
                  </a:lnTo>
                  <a:lnTo>
                    <a:pt x="21951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02315" y="4528998"/>
              <a:ext cx="0" cy="4528185"/>
            </a:xfrm>
            <a:custGeom>
              <a:avLst/>
              <a:gdLst/>
              <a:ahLst/>
              <a:cxnLst/>
              <a:rect l="l" t="t" r="r" b="b"/>
              <a:pathLst>
                <a:path h="4528184">
                  <a:moveTo>
                    <a:pt x="0" y="0"/>
                  </a:moveTo>
                  <a:lnTo>
                    <a:pt x="0" y="4527589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87545" y="9041296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951" y="0"/>
                  </a:moveTo>
                  <a:lnTo>
                    <a:pt x="14143" y="0"/>
                  </a:lnTo>
                  <a:lnTo>
                    <a:pt x="6336" y="0"/>
                  </a:lnTo>
                  <a:lnTo>
                    <a:pt x="0" y="6332"/>
                  </a:lnTo>
                  <a:lnTo>
                    <a:pt x="0" y="21951"/>
                  </a:lnTo>
                  <a:lnTo>
                    <a:pt x="6336" y="28285"/>
                  </a:lnTo>
                  <a:lnTo>
                    <a:pt x="21951" y="28285"/>
                  </a:lnTo>
                  <a:lnTo>
                    <a:pt x="28284" y="21951"/>
                  </a:lnTo>
                  <a:lnTo>
                    <a:pt x="28284" y="6332"/>
                  </a:lnTo>
                  <a:lnTo>
                    <a:pt x="21951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99789" y="4528998"/>
              <a:ext cx="0" cy="4528185"/>
            </a:xfrm>
            <a:custGeom>
              <a:avLst/>
              <a:gdLst/>
              <a:ahLst/>
              <a:cxnLst/>
              <a:rect l="l" t="t" r="r" b="b"/>
              <a:pathLst>
                <a:path h="4528184">
                  <a:moveTo>
                    <a:pt x="0" y="0"/>
                  </a:moveTo>
                  <a:lnTo>
                    <a:pt x="0" y="4527589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85019" y="9041296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953" y="0"/>
                  </a:moveTo>
                  <a:lnTo>
                    <a:pt x="14143" y="0"/>
                  </a:lnTo>
                  <a:lnTo>
                    <a:pt x="6336" y="0"/>
                  </a:lnTo>
                  <a:lnTo>
                    <a:pt x="0" y="6332"/>
                  </a:lnTo>
                  <a:lnTo>
                    <a:pt x="0" y="21951"/>
                  </a:lnTo>
                  <a:lnTo>
                    <a:pt x="6336" y="28285"/>
                  </a:lnTo>
                  <a:lnTo>
                    <a:pt x="21953" y="28285"/>
                  </a:lnTo>
                  <a:lnTo>
                    <a:pt x="28285" y="21951"/>
                  </a:lnTo>
                  <a:lnTo>
                    <a:pt x="28285" y="6332"/>
                  </a:lnTo>
                  <a:lnTo>
                    <a:pt x="21953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4059" y="8288110"/>
              <a:ext cx="980440" cy="767080"/>
            </a:xfrm>
            <a:custGeom>
              <a:avLst/>
              <a:gdLst/>
              <a:ahLst/>
              <a:cxnLst/>
              <a:rect l="l" t="t" r="r" b="b"/>
              <a:pathLst>
                <a:path w="980440" h="767079">
                  <a:moveTo>
                    <a:pt x="311514" y="0"/>
                  </a:moveTo>
                  <a:lnTo>
                    <a:pt x="668862" y="0"/>
                  </a:lnTo>
                  <a:lnTo>
                    <a:pt x="980362" y="289046"/>
                  </a:lnTo>
                  <a:lnTo>
                    <a:pt x="840033" y="767066"/>
                  </a:lnTo>
                  <a:lnTo>
                    <a:pt x="140321" y="767066"/>
                  </a:lnTo>
                  <a:lnTo>
                    <a:pt x="0" y="291854"/>
                  </a:lnTo>
                  <a:lnTo>
                    <a:pt x="31151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01307" y="9054201"/>
              <a:ext cx="1027430" cy="0"/>
            </a:xfrm>
            <a:custGeom>
              <a:avLst/>
              <a:gdLst/>
              <a:ahLst/>
              <a:cxnLst/>
              <a:rect l="l" t="t" r="r" b="b"/>
              <a:pathLst>
                <a:path w="1027429">
                  <a:moveTo>
                    <a:pt x="0" y="0"/>
                  </a:moveTo>
                  <a:lnTo>
                    <a:pt x="1027116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57518" y="8583664"/>
              <a:ext cx="1661795" cy="0"/>
            </a:xfrm>
            <a:custGeom>
              <a:avLst/>
              <a:gdLst/>
              <a:ahLst/>
              <a:cxnLst/>
              <a:rect l="l" t="t" r="r" b="b"/>
              <a:pathLst>
                <a:path w="1661795">
                  <a:moveTo>
                    <a:pt x="0" y="0"/>
                  </a:moveTo>
                  <a:lnTo>
                    <a:pt x="1661364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29174" y="8289932"/>
              <a:ext cx="866775" cy="0"/>
            </a:xfrm>
            <a:custGeom>
              <a:avLst/>
              <a:gdLst/>
              <a:ahLst/>
              <a:cxnLst/>
              <a:rect l="l" t="t" r="r" b="b"/>
              <a:pathLst>
                <a:path w="866775">
                  <a:moveTo>
                    <a:pt x="0" y="0"/>
                  </a:moveTo>
                  <a:lnTo>
                    <a:pt x="86623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30162" y="8049290"/>
              <a:ext cx="946785" cy="1005840"/>
            </a:xfrm>
            <a:custGeom>
              <a:avLst/>
              <a:gdLst/>
              <a:ahLst/>
              <a:cxnLst/>
              <a:rect l="l" t="t" r="r" b="b"/>
              <a:pathLst>
                <a:path w="946784" h="1005840">
                  <a:moveTo>
                    <a:pt x="946472" y="0"/>
                  </a:moveTo>
                  <a:lnTo>
                    <a:pt x="928750" y="46269"/>
                  </a:lnTo>
                  <a:lnTo>
                    <a:pt x="909772" y="91900"/>
                  </a:lnTo>
                  <a:lnTo>
                    <a:pt x="889558" y="136873"/>
                  </a:lnTo>
                  <a:lnTo>
                    <a:pt x="868131" y="181165"/>
                  </a:lnTo>
                  <a:lnTo>
                    <a:pt x="845510" y="224756"/>
                  </a:lnTo>
                  <a:lnTo>
                    <a:pt x="821718" y="267624"/>
                  </a:lnTo>
                  <a:lnTo>
                    <a:pt x="796776" y="309748"/>
                  </a:lnTo>
                  <a:lnTo>
                    <a:pt x="770705" y="351108"/>
                  </a:lnTo>
                  <a:lnTo>
                    <a:pt x="743526" y="391680"/>
                  </a:lnTo>
                  <a:lnTo>
                    <a:pt x="715260" y="431445"/>
                  </a:lnTo>
                  <a:lnTo>
                    <a:pt x="685930" y="470381"/>
                  </a:lnTo>
                  <a:lnTo>
                    <a:pt x="655554" y="508468"/>
                  </a:lnTo>
                  <a:lnTo>
                    <a:pt x="624156" y="545682"/>
                  </a:lnTo>
                  <a:lnTo>
                    <a:pt x="591757" y="582005"/>
                  </a:lnTo>
                  <a:lnTo>
                    <a:pt x="558377" y="617413"/>
                  </a:lnTo>
                  <a:lnTo>
                    <a:pt x="524038" y="651887"/>
                  </a:lnTo>
                  <a:lnTo>
                    <a:pt x="488760" y="685404"/>
                  </a:lnTo>
                  <a:lnTo>
                    <a:pt x="452566" y="717944"/>
                  </a:lnTo>
                  <a:lnTo>
                    <a:pt x="415477" y="749486"/>
                  </a:lnTo>
                  <a:lnTo>
                    <a:pt x="377513" y="780007"/>
                  </a:lnTo>
                  <a:lnTo>
                    <a:pt x="338696" y="809488"/>
                  </a:lnTo>
                  <a:lnTo>
                    <a:pt x="299048" y="837906"/>
                  </a:lnTo>
                  <a:lnTo>
                    <a:pt x="258588" y="865240"/>
                  </a:lnTo>
                  <a:lnTo>
                    <a:pt x="217340" y="891470"/>
                  </a:lnTo>
                  <a:lnTo>
                    <a:pt x="175323" y="916574"/>
                  </a:lnTo>
                  <a:lnTo>
                    <a:pt x="132559" y="940530"/>
                  </a:lnTo>
                  <a:lnTo>
                    <a:pt x="89070" y="963318"/>
                  </a:lnTo>
                  <a:lnTo>
                    <a:pt x="44876" y="984916"/>
                  </a:lnTo>
                  <a:lnTo>
                    <a:pt x="0" y="1005304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97922" y="8053275"/>
              <a:ext cx="377190" cy="603250"/>
            </a:xfrm>
            <a:custGeom>
              <a:avLst/>
              <a:gdLst/>
              <a:ahLst/>
              <a:cxnLst/>
              <a:rect l="l" t="t" r="r" b="b"/>
              <a:pathLst>
                <a:path w="377190" h="603250">
                  <a:moveTo>
                    <a:pt x="377003" y="0"/>
                  </a:moveTo>
                  <a:lnTo>
                    <a:pt x="0" y="602661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2453" y="7386231"/>
              <a:ext cx="742315" cy="1196975"/>
            </a:xfrm>
            <a:custGeom>
              <a:avLst/>
              <a:gdLst/>
              <a:ahLst/>
              <a:cxnLst/>
              <a:rect l="l" t="t" r="r" b="b"/>
              <a:pathLst>
                <a:path w="742315" h="1196975">
                  <a:moveTo>
                    <a:pt x="740599" y="0"/>
                  </a:moveTo>
                  <a:lnTo>
                    <a:pt x="741181" y="14449"/>
                  </a:lnTo>
                  <a:lnTo>
                    <a:pt x="741600" y="28940"/>
                  </a:lnTo>
                  <a:lnTo>
                    <a:pt x="741853" y="43472"/>
                  </a:lnTo>
                  <a:lnTo>
                    <a:pt x="741937" y="58046"/>
                  </a:lnTo>
                  <a:lnTo>
                    <a:pt x="740922" y="108456"/>
                  </a:lnTo>
                  <a:lnTo>
                    <a:pt x="737904" y="158389"/>
                  </a:lnTo>
                  <a:lnTo>
                    <a:pt x="732922" y="207804"/>
                  </a:lnTo>
                  <a:lnTo>
                    <a:pt x="726015" y="256660"/>
                  </a:lnTo>
                  <a:lnTo>
                    <a:pt x="717223" y="304917"/>
                  </a:lnTo>
                  <a:lnTo>
                    <a:pt x="706585" y="352533"/>
                  </a:lnTo>
                  <a:lnTo>
                    <a:pt x="694141" y="399468"/>
                  </a:lnTo>
                  <a:lnTo>
                    <a:pt x="679930" y="445681"/>
                  </a:lnTo>
                  <a:lnTo>
                    <a:pt x="663991" y="491131"/>
                  </a:lnTo>
                  <a:lnTo>
                    <a:pt x="646364" y="535777"/>
                  </a:lnTo>
                  <a:lnTo>
                    <a:pt x="627088" y="579578"/>
                  </a:lnTo>
                  <a:lnTo>
                    <a:pt x="606203" y="622493"/>
                  </a:lnTo>
                  <a:lnTo>
                    <a:pt x="583748" y="664483"/>
                  </a:lnTo>
                  <a:lnTo>
                    <a:pt x="559763" y="705505"/>
                  </a:lnTo>
                  <a:lnTo>
                    <a:pt x="534286" y="745518"/>
                  </a:lnTo>
                  <a:lnTo>
                    <a:pt x="507358" y="784483"/>
                  </a:lnTo>
                  <a:lnTo>
                    <a:pt x="479017" y="822358"/>
                  </a:lnTo>
                  <a:lnTo>
                    <a:pt x="449303" y="859102"/>
                  </a:lnTo>
                  <a:lnTo>
                    <a:pt x="418256" y="894675"/>
                  </a:lnTo>
                  <a:lnTo>
                    <a:pt x="385915" y="929035"/>
                  </a:lnTo>
                  <a:lnTo>
                    <a:pt x="352320" y="962141"/>
                  </a:lnTo>
                  <a:lnTo>
                    <a:pt x="317508" y="993954"/>
                  </a:lnTo>
                  <a:lnTo>
                    <a:pt x="281522" y="1024431"/>
                  </a:lnTo>
                  <a:lnTo>
                    <a:pt x="244398" y="1053533"/>
                  </a:lnTo>
                  <a:lnTo>
                    <a:pt x="206178" y="1081217"/>
                  </a:lnTo>
                  <a:lnTo>
                    <a:pt x="166900" y="1107444"/>
                  </a:lnTo>
                  <a:lnTo>
                    <a:pt x="126604" y="1132173"/>
                  </a:lnTo>
                  <a:lnTo>
                    <a:pt x="85328" y="1155362"/>
                  </a:lnTo>
                  <a:lnTo>
                    <a:pt x="43114" y="1176971"/>
                  </a:lnTo>
                  <a:lnTo>
                    <a:pt x="0" y="1196959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22979" y="7390451"/>
              <a:ext cx="1158240" cy="1261745"/>
            </a:xfrm>
            <a:custGeom>
              <a:avLst/>
              <a:gdLst/>
              <a:ahLst/>
              <a:cxnLst/>
              <a:rect l="l" t="t" r="r" b="b"/>
              <a:pathLst>
                <a:path w="1158240" h="1261745">
                  <a:moveTo>
                    <a:pt x="776429" y="1261454"/>
                  </a:moveTo>
                  <a:lnTo>
                    <a:pt x="0" y="1191294"/>
                  </a:lnTo>
                </a:path>
                <a:path w="1158240" h="1261745">
                  <a:moveTo>
                    <a:pt x="1158097" y="662763"/>
                  </a:moveTo>
                  <a:lnTo>
                    <a:pt x="739479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5358" y="6748701"/>
              <a:ext cx="556895" cy="1543050"/>
            </a:xfrm>
            <a:custGeom>
              <a:avLst/>
              <a:gdLst/>
              <a:ahLst/>
              <a:cxnLst/>
              <a:rect l="l" t="t" r="r" b="b"/>
              <a:pathLst>
                <a:path w="556895" h="1543050">
                  <a:moveTo>
                    <a:pt x="239941" y="0"/>
                  </a:moveTo>
                  <a:lnTo>
                    <a:pt x="275458" y="32626"/>
                  </a:lnTo>
                  <a:lnTo>
                    <a:pt x="309227" y="67047"/>
                  </a:lnTo>
                  <a:lnTo>
                    <a:pt x="341173" y="103190"/>
                  </a:lnTo>
                  <a:lnTo>
                    <a:pt x="371221" y="140978"/>
                  </a:lnTo>
                  <a:lnTo>
                    <a:pt x="399296" y="180337"/>
                  </a:lnTo>
                  <a:lnTo>
                    <a:pt x="425323" y="221192"/>
                  </a:lnTo>
                  <a:lnTo>
                    <a:pt x="449228" y="263467"/>
                  </a:lnTo>
                  <a:lnTo>
                    <a:pt x="470934" y="307089"/>
                  </a:lnTo>
                  <a:lnTo>
                    <a:pt x="490368" y="351980"/>
                  </a:lnTo>
                  <a:lnTo>
                    <a:pt x="507453" y="398068"/>
                  </a:lnTo>
                  <a:lnTo>
                    <a:pt x="522116" y="445276"/>
                  </a:lnTo>
                  <a:lnTo>
                    <a:pt x="534281" y="493531"/>
                  </a:lnTo>
                  <a:lnTo>
                    <a:pt x="543873" y="542756"/>
                  </a:lnTo>
                  <a:lnTo>
                    <a:pt x="550817" y="592876"/>
                  </a:lnTo>
                  <a:lnTo>
                    <a:pt x="555039" y="643818"/>
                  </a:lnTo>
                  <a:lnTo>
                    <a:pt x="556463" y="695505"/>
                  </a:lnTo>
                  <a:lnTo>
                    <a:pt x="555055" y="746898"/>
                  </a:lnTo>
                  <a:lnTo>
                    <a:pt x="550881" y="797554"/>
                  </a:lnTo>
                  <a:lnTo>
                    <a:pt x="544015" y="847399"/>
                  </a:lnTo>
                  <a:lnTo>
                    <a:pt x="534530" y="896360"/>
                  </a:lnTo>
                  <a:lnTo>
                    <a:pt x="522500" y="944363"/>
                  </a:lnTo>
                  <a:lnTo>
                    <a:pt x="507999" y="991335"/>
                  </a:lnTo>
                  <a:lnTo>
                    <a:pt x="491100" y="1037201"/>
                  </a:lnTo>
                  <a:lnTo>
                    <a:pt x="471877" y="1081888"/>
                  </a:lnTo>
                  <a:lnTo>
                    <a:pt x="450403" y="1125322"/>
                  </a:lnTo>
                  <a:lnTo>
                    <a:pt x="426753" y="1167429"/>
                  </a:lnTo>
                  <a:lnTo>
                    <a:pt x="401000" y="1208137"/>
                  </a:lnTo>
                  <a:lnTo>
                    <a:pt x="373218" y="1247371"/>
                  </a:lnTo>
                  <a:lnTo>
                    <a:pt x="343480" y="1285057"/>
                  </a:lnTo>
                  <a:lnTo>
                    <a:pt x="311861" y="1321122"/>
                  </a:lnTo>
                  <a:lnTo>
                    <a:pt x="278433" y="1355492"/>
                  </a:lnTo>
                  <a:lnTo>
                    <a:pt x="243271" y="1388094"/>
                  </a:lnTo>
                  <a:lnTo>
                    <a:pt x="206448" y="1418853"/>
                  </a:lnTo>
                  <a:lnTo>
                    <a:pt x="168037" y="1447697"/>
                  </a:lnTo>
                  <a:lnTo>
                    <a:pt x="128114" y="1474551"/>
                  </a:lnTo>
                  <a:lnTo>
                    <a:pt x="86751" y="1499341"/>
                  </a:lnTo>
                  <a:lnTo>
                    <a:pt x="44021" y="1521995"/>
                  </a:lnTo>
                  <a:lnTo>
                    <a:pt x="0" y="1542437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7955" y="6272031"/>
              <a:ext cx="856615" cy="1119505"/>
            </a:xfrm>
            <a:custGeom>
              <a:avLst/>
              <a:gdLst/>
              <a:ahLst/>
              <a:cxnLst/>
              <a:rect l="l" t="t" r="r" b="b"/>
              <a:pathLst>
                <a:path w="856615" h="1119504">
                  <a:moveTo>
                    <a:pt x="856479" y="1119300"/>
                  </a:moveTo>
                  <a:lnTo>
                    <a:pt x="450489" y="769442"/>
                  </a:lnTo>
                  <a:lnTo>
                    <a:pt x="225032" y="475246"/>
                  </a:lnTo>
                </a:path>
                <a:path w="856615" h="1119504">
                  <a:moveTo>
                    <a:pt x="224985" y="474746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80599" y="7396186"/>
              <a:ext cx="100330" cy="100330"/>
            </a:xfrm>
            <a:custGeom>
              <a:avLst/>
              <a:gdLst/>
              <a:ahLst/>
              <a:cxnLst/>
              <a:rect l="l" t="t" r="r" b="b"/>
              <a:pathLst>
                <a:path w="100329" h="100329">
                  <a:moveTo>
                    <a:pt x="50046" y="0"/>
                  </a:moveTo>
                  <a:lnTo>
                    <a:pt x="50046" y="100093"/>
                  </a:lnTo>
                </a:path>
                <a:path w="100329" h="100329">
                  <a:moveTo>
                    <a:pt x="0" y="50046"/>
                  </a:moveTo>
                  <a:lnTo>
                    <a:pt x="100095" y="50046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07761" y="5081944"/>
              <a:ext cx="2105660" cy="4641850"/>
            </a:xfrm>
            <a:custGeom>
              <a:avLst/>
              <a:gdLst/>
              <a:ahLst/>
              <a:cxnLst/>
              <a:rect l="l" t="t" r="r" b="b"/>
              <a:pathLst>
                <a:path w="2105659" h="4641850">
                  <a:moveTo>
                    <a:pt x="114609" y="3499275"/>
                  </a:moveTo>
                  <a:lnTo>
                    <a:pt x="614062" y="4641349"/>
                  </a:lnTo>
                </a:path>
                <a:path w="2105659" h="4641850">
                  <a:moveTo>
                    <a:pt x="614271" y="4640788"/>
                  </a:moveTo>
                  <a:lnTo>
                    <a:pt x="1424376" y="4077643"/>
                  </a:lnTo>
                  <a:lnTo>
                    <a:pt x="1952445" y="3225444"/>
                  </a:lnTo>
                  <a:lnTo>
                    <a:pt x="2102129" y="2245560"/>
                  </a:lnTo>
                  <a:lnTo>
                    <a:pt x="1857523" y="1280634"/>
                  </a:lnTo>
                  <a:lnTo>
                    <a:pt x="1253224" y="489239"/>
                  </a:lnTo>
                  <a:lnTo>
                    <a:pt x="388871" y="0"/>
                  </a:lnTo>
                  <a:lnTo>
                    <a:pt x="0" y="1190649"/>
                  </a:lnTo>
                </a:path>
                <a:path w="2105659" h="4641850">
                  <a:moveTo>
                    <a:pt x="1423489" y="4077633"/>
                  </a:moveTo>
                  <a:lnTo>
                    <a:pt x="888685" y="3569978"/>
                  </a:lnTo>
                </a:path>
                <a:path w="2105659" h="4641850">
                  <a:moveTo>
                    <a:pt x="1953823" y="3224537"/>
                  </a:moveTo>
                  <a:lnTo>
                    <a:pt x="1267256" y="2971562"/>
                  </a:lnTo>
                </a:path>
                <a:path w="2105659" h="4641850">
                  <a:moveTo>
                    <a:pt x="2105096" y="2258225"/>
                  </a:moveTo>
                  <a:lnTo>
                    <a:pt x="856651" y="2310767"/>
                  </a:lnTo>
                </a:path>
                <a:path w="2105659" h="4641850">
                  <a:moveTo>
                    <a:pt x="1859360" y="1280793"/>
                  </a:moveTo>
                  <a:lnTo>
                    <a:pt x="447300" y="1963158"/>
                  </a:lnTo>
                </a:path>
                <a:path w="2105659" h="4641850">
                  <a:moveTo>
                    <a:pt x="1253361" y="487104"/>
                  </a:moveTo>
                  <a:lnTo>
                    <a:pt x="226396" y="1665719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3144" y="5318223"/>
              <a:ext cx="39370" cy="1842770"/>
            </a:xfrm>
            <a:custGeom>
              <a:avLst/>
              <a:gdLst/>
              <a:ahLst/>
              <a:cxnLst/>
              <a:rect l="l" t="t" r="r" b="b"/>
              <a:pathLst>
                <a:path w="39370" h="1842770">
                  <a:moveTo>
                    <a:pt x="38989" y="1758708"/>
                  </a:moveTo>
                  <a:lnTo>
                    <a:pt x="0" y="1758645"/>
                  </a:lnTo>
                  <a:lnTo>
                    <a:pt x="18884" y="1842198"/>
                  </a:lnTo>
                  <a:lnTo>
                    <a:pt x="38989" y="1758708"/>
                  </a:lnTo>
                  <a:close/>
                </a:path>
                <a:path w="39370" h="1842770">
                  <a:moveTo>
                    <a:pt x="38989" y="939253"/>
                  </a:moveTo>
                  <a:lnTo>
                    <a:pt x="0" y="939190"/>
                  </a:lnTo>
                  <a:lnTo>
                    <a:pt x="18884" y="1022743"/>
                  </a:lnTo>
                  <a:lnTo>
                    <a:pt x="38989" y="939253"/>
                  </a:lnTo>
                  <a:close/>
                </a:path>
                <a:path w="39370" h="1842770">
                  <a:moveTo>
                    <a:pt x="38989" y="63"/>
                  </a:moveTo>
                  <a:lnTo>
                    <a:pt x="0" y="0"/>
                  </a:lnTo>
                  <a:lnTo>
                    <a:pt x="18884" y="83553"/>
                  </a:lnTo>
                  <a:lnTo>
                    <a:pt x="38989" y="63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82821" y="5318223"/>
              <a:ext cx="39370" cy="1842770"/>
            </a:xfrm>
            <a:custGeom>
              <a:avLst/>
              <a:gdLst/>
              <a:ahLst/>
              <a:cxnLst/>
              <a:rect l="l" t="t" r="r" b="b"/>
              <a:pathLst>
                <a:path w="39370" h="1842770">
                  <a:moveTo>
                    <a:pt x="38989" y="1758708"/>
                  </a:moveTo>
                  <a:lnTo>
                    <a:pt x="0" y="1758645"/>
                  </a:lnTo>
                  <a:lnTo>
                    <a:pt x="18884" y="1842198"/>
                  </a:lnTo>
                  <a:lnTo>
                    <a:pt x="38989" y="1758708"/>
                  </a:lnTo>
                  <a:close/>
                </a:path>
                <a:path w="39370" h="1842770">
                  <a:moveTo>
                    <a:pt x="38989" y="939253"/>
                  </a:moveTo>
                  <a:lnTo>
                    <a:pt x="0" y="939190"/>
                  </a:lnTo>
                  <a:lnTo>
                    <a:pt x="18884" y="1022743"/>
                  </a:lnTo>
                  <a:lnTo>
                    <a:pt x="38989" y="939253"/>
                  </a:lnTo>
                  <a:close/>
                </a:path>
                <a:path w="39370" h="1842770">
                  <a:moveTo>
                    <a:pt x="38989" y="63"/>
                  </a:moveTo>
                  <a:lnTo>
                    <a:pt x="0" y="0"/>
                  </a:lnTo>
                  <a:lnTo>
                    <a:pt x="18884" y="83553"/>
                  </a:lnTo>
                  <a:lnTo>
                    <a:pt x="38989" y="6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05085" y="5318223"/>
              <a:ext cx="39370" cy="1842770"/>
            </a:xfrm>
            <a:custGeom>
              <a:avLst/>
              <a:gdLst/>
              <a:ahLst/>
              <a:cxnLst/>
              <a:rect l="l" t="t" r="r" b="b"/>
              <a:pathLst>
                <a:path w="39370" h="1842770">
                  <a:moveTo>
                    <a:pt x="39001" y="1758708"/>
                  </a:moveTo>
                  <a:lnTo>
                    <a:pt x="0" y="1758645"/>
                  </a:lnTo>
                  <a:lnTo>
                    <a:pt x="18884" y="1842198"/>
                  </a:lnTo>
                  <a:lnTo>
                    <a:pt x="39001" y="1758708"/>
                  </a:lnTo>
                  <a:close/>
                </a:path>
                <a:path w="39370" h="1842770">
                  <a:moveTo>
                    <a:pt x="39001" y="939253"/>
                  </a:moveTo>
                  <a:lnTo>
                    <a:pt x="0" y="939190"/>
                  </a:lnTo>
                  <a:lnTo>
                    <a:pt x="18884" y="1022743"/>
                  </a:lnTo>
                  <a:lnTo>
                    <a:pt x="39001" y="939253"/>
                  </a:lnTo>
                  <a:close/>
                </a:path>
                <a:path w="39370" h="1842770">
                  <a:moveTo>
                    <a:pt x="39001" y="63"/>
                  </a:moveTo>
                  <a:lnTo>
                    <a:pt x="0" y="0"/>
                  </a:lnTo>
                  <a:lnTo>
                    <a:pt x="18884" y="83553"/>
                  </a:lnTo>
                  <a:lnTo>
                    <a:pt x="39001" y="63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42780" y="5318223"/>
              <a:ext cx="39370" cy="1842770"/>
            </a:xfrm>
            <a:custGeom>
              <a:avLst/>
              <a:gdLst/>
              <a:ahLst/>
              <a:cxnLst/>
              <a:rect l="l" t="t" r="r" b="b"/>
              <a:pathLst>
                <a:path w="39370" h="1842770">
                  <a:moveTo>
                    <a:pt x="39001" y="1758708"/>
                  </a:moveTo>
                  <a:lnTo>
                    <a:pt x="0" y="1758645"/>
                  </a:lnTo>
                  <a:lnTo>
                    <a:pt x="18884" y="1842198"/>
                  </a:lnTo>
                  <a:lnTo>
                    <a:pt x="39001" y="1758708"/>
                  </a:lnTo>
                  <a:close/>
                </a:path>
                <a:path w="39370" h="1842770">
                  <a:moveTo>
                    <a:pt x="39001" y="939253"/>
                  </a:moveTo>
                  <a:lnTo>
                    <a:pt x="0" y="939190"/>
                  </a:lnTo>
                  <a:lnTo>
                    <a:pt x="18884" y="1022743"/>
                  </a:lnTo>
                  <a:lnTo>
                    <a:pt x="39001" y="939253"/>
                  </a:lnTo>
                  <a:close/>
                </a:path>
                <a:path w="39370" h="1842770">
                  <a:moveTo>
                    <a:pt x="39001" y="63"/>
                  </a:moveTo>
                  <a:lnTo>
                    <a:pt x="0" y="0"/>
                  </a:lnTo>
                  <a:lnTo>
                    <a:pt x="18884" y="83553"/>
                  </a:lnTo>
                  <a:lnTo>
                    <a:pt x="39001" y="63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79356" y="5318223"/>
              <a:ext cx="39370" cy="1842770"/>
            </a:xfrm>
            <a:custGeom>
              <a:avLst/>
              <a:gdLst/>
              <a:ahLst/>
              <a:cxnLst/>
              <a:rect l="l" t="t" r="r" b="b"/>
              <a:pathLst>
                <a:path w="39370" h="1842770">
                  <a:moveTo>
                    <a:pt x="39001" y="1758708"/>
                  </a:moveTo>
                  <a:lnTo>
                    <a:pt x="0" y="1758645"/>
                  </a:lnTo>
                  <a:lnTo>
                    <a:pt x="18884" y="1842198"/>
                  </a:lnTo>
                  <a:lnTo>
                    <a:pt x="39001" y="1758708"/>
                  </a:lnTo>
                  <a:close/>
                </a:path>
                <a:path w="39370" h="1842770">
                  <a:moveTo>
                    <a:pt x="39001" y="939253"/>
                  </a:moveTo>
                  <a:lnTo>
                    <a:pt x="0" y="939190"/>
                  </a:lnTo>
                  <a:lnTo>
                    <a:pt x="18884" y="1022743"/>
                  </a:lnTo>
                  <a:lnTo>
                    <a:pt x="39001" y="939253"/>
                  </a:lnTo>
                  <a:close/>
                </a:path>
                <a:path w="39370" h="1842770">
                  <a:moveTo>
                    <a:pt x="39001" y="63"/>
                  </a:moveTo>
                  <a:lnTo>
                    <a:pt x="0" y="0"/>
                  </a:lnTo>
                  <a:lnTo>
                    <a:pt x="18884" y="83553"/>
                  </a:lnTo>
                  <a:lnTo>
                    <a:pt x="39001" y="63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60839" y="5318223"/>
              <a:ext cx="1113155" cy="2990215"/>
            </a:xfrm>
            <a:custGeom>
              <a:avLst/>
              <a:gdLst/>
              <a:ahLst/>
              <a:cxnLst/>
              <a:rect l="l" t="t" r="r" b="b"/>
              <a:pathLst>
                <a:path w="1113154" h="2990215">
                  <a:moveTo>
                    <a:pt x="38989" y="1758708"/>
                  </a:moveTo>
                  <a:lnTo>
                    <a:pt x="0" y="1758645"/>
                  </a:lnTo>
                  <a:lnTo>
                    <a:pt x="18884" y="1842198"/>
                  </a:lnTo>
                  <a:lnTo>
                    <a:pt x="38989" y="1758708"/>
                  </a:lnTo>
                  <a:close/>
                </a:path>
                <a:path w="1113154" h="2990215">
                  <a:moveTo>
                    <a:pt x="38989" y="939253"/>
                  </a:moveTo>
                  <a:lnTo>
                    <a:pt x="0" y="939190"/>
                  </a:lnTo>
                  <a:lnTo>
                    <a:pt x="18884" y="1022743"/>
                  </a:lnTo>
                  <a:lnTo>
                    <a:pt x="38989" y="939253"/>
                  </a:lnTo>
                  <a:close/>
                </a:path>
                <a:path w="1113154" h="2990215">
                  <a:moveTo>
                    <a:pt x="38989" y="63"/>
                  </a:moveTo>
                  <a:lnTo>
                    <a:pt x="0" y="0"/>
                  </a:lnTo>
                  <a:lnTo>
                    <a:pt x="18884" y="83553"/>
                  </a:lnTo>
                  <a:lnTo>
                    <a:pt x="38989" y="63"/>
                  </a:lnTo>
                  <a:close/>
                </a:path>
                <a:path w="1113154" h="2990215">
                  <a:moveTo>
                    <a:pt x="659968" y="2971292"/>
                  </a:moveTo>
                  <a:lnTo>
                    <a:pt x="576478" y="2951175"/>
                  </a:lnTo>
                  <a:lnTo>
                    <a:pt x="576414" y="2990177"/>
                  </a:lnTo>
                  <a:lnTo>
                    <a:pt x="659968" y="2971292"/>
                  </a:lnTo>
                  <a:close/>
                </a:path>
                <a:path w="1113154" h="2990215">
                  <a:moveTo>
                    <a:pt x="1112723" y="2971292"/>
                  </a:moveTo>
                  <a:lnTo>
                    <a:pt x="1029233" y="2951175"/>
                  </a:lnTo>
                  <a:lnTo>
                    <a:pt x="1029182" y="2990177"/>
                  </a:lnTo>
                  <a:lnTo>
                    <a:pt x="1112723" y="2971292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74948" y="8562679"/>
              <a:ext cx="1390015" cy="39370"/>
            </a:xfrm>
            <a:custGeom>
              <a:avLst/>
              <a:gdLst/>
              <a:ahLst/>
              <a:cxnLst/>
              <a:rect l="l" t="t" r="r" b="b"/>
              <a:pathLst>
                <a:path w="1390015" h="39370">
                  <a:moveTo>
                    <a:pt x="83553" y="20116"/>
                  </a:moveTo>
                  <a:lnTo>
                    <a:pt x="63" y="0"/>
                  </a:lnTo>
                  <a:lnTo>
                    <a:pt x="0" y="39001"/>
                  </a:lnTo>
                  <a:lnTo>
                    <a:pt x="83553" y="20116"/>
                  </a:lnTo>
                  <a:close/>
                </a:path>
                <a:path w="1390015" h="39370">
                  <a:moveTo>
                    <a:pt x="536308" y="20116"/>
                  </a:moveTo>
                  <a:lnTo>
                    <a:pt x="452818" y="0"/>
                  </a:lnTo>
                  <a:lnTo>
                    <a:pt x="452767" y="39001"/>
                  </a:lnTo>
                  <a:lnTo>
                    <a:pt x="536308" y="20116"/>
                  </a:lnTo>
                  <a:close/>
                </a:path>
                <a:path w="1390015" h="39370">
                  <a:moveTo>
                    <a:pt x="936688" y="20116"/>
                  </a:moveTo>
                  <a:lnTo>
                    <a:pt x="853198" y="0"/>
                  </a:lnTo>
                  <a:lnTo>
                    <a:pt x="853135" y="39001"/>
                  </a:lnTo>
                  <a:lnTo>
                    <a:pt x="936688" y="20116"/>
                  </a:lnTo>
                  <a:close/>
                </a:path>
                <a:path w="1390015" h="39370">
                  <a:moveTo>
                    <a:pt x="1389443" y="20116"/>
                  </a:moveTo>
                  <a:lnTo>
                    <a:pt x="1305953" y="0"/>
                  </a:lnTo>
                  <a:lnTo>
                    <a:pt x="1305902" y="39001"/>
                  </a:lnTo>
                  <a:lnTo>
                    <a:pt x="1389443" y="20116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18927" y="9033227"/>
              <a:ext cx="536575" cy="39370"/>
            </a:xfrm>
            <a:custGeom>
              <a:avLst/>
              <a:gdLst/>
              <a:ahLst/>
              <a:cxnLst/>
              <a:rect l="l" t="t" r="r" b="b"/>
              <a:pathLst>
                <a:path w="536575" h="39370">
                  <a:moveTo>
                    <a:pt x="83540" y="20116"/>
                  </a:moveTo>
                  <a:lnTo>
                    <a:pt x="50" y="0"/>
                  </a:lnTo>
                  <a:lnTo>
                    <a:pt x="0" y="39001"/>
                  </a:lnTo>
                  <a:lnTo>
                    <a:pt x="83540" y="20116"/>
                  </a:lnTo>
                  <a:close/>
                </a:path>
                <a:path w="536575" h="39370">
                  <a:moveTo>
                    <a:pt x="536295" y="20116"/>
                  </a:moveTo>
                  <a:lnTo>
                    <a:pt x="452818" y="0"/>
                  </a:lnTo>
                  <a:lnTo>
                    <a:pt x="452755" y="39001"/>
                  </a:lnTo>
                  <a:lnTo>
                    <a:pt x="536295" y="20116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32103" y="5076983"/>
              <a:ext cx="457834" cy="1189990"/>
            </a:xfrm>
            <a:custGeom>
              <a:avLst/>
              <a:gdLst/>
              <a:ahLst/>
              <a:cxnLst/>
              <a:rect l="l" t="t" r="r" b="b"/>
              <a:pathLst>
                <a:path w="457834" h="1189989">
                  <a:moveTo>
                    <a:pt x="457437" y="0"/>
                  </a:moveTo>
                  <a:lnTo>
                    <a:pt x="289050" y="72967"/>
                  </a:lnTo>
                  <a:lnTo>
                    <a:pt x="0" y="989711"/>
                  </a:lnTo>
                  <a:lnTo>
                    <a:pt x="75773" y="1189897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53468" y="4485341"/>
              <a:ext cx="0" cy="1045844"/>
            </a:xfrm>
            <a:custGeom>
              <a:avLst/>
              <a:gdLst/>
              <a:ahLst/>
              <a:cxnLst/>
              <a:rect l="l" t="t" r="r" b="b"/>
              <a:pathLst>
                <a:path h="1045845">
                  <a:moveTo>
                    <a:pt x="0" y="0"/>
                  </a:moveTo>
                  <a:lnTo>
                    <a:pt x="0" y="840592"/>
                  </a:lnTo>
                </a:path>
                <a:path h="1045845">
                  <a:moveTo>
                    <a:pt x="0" y="899243"/>
                  </a:moveTo>
                  <a:lnTo>
                    <a:pt x="0" y="104585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53911" y="2380453"/>
              <a:ext cx="635" cy="2056764"/>
            </a:xfrm>
            <a:custGeom>
              <a:avLst/>
              <a:gdLst/>
              <a:ahLst/>
              <a:cxnLst/>
              <a:rect l="l" t="t" r="r" b="b"/>
              <a:pathLst>
                <a:path w="634" h="2056764">
                  <a:moveTo>
                    <a:pt x="262" y="403891"/>
                  </a:moveTo>
                  <a:lnTo>
                    <a:pt x="262" y="0"/>
                  </a:lnTo>
                </a:path>
                <a:path w="634" h="2056764">
                  <a:moveTo>
                    <a:pt x="0" y="577822"/>
                  </a:moveTo>
                  <a:lnTo>
                    <a:pt x="0" y="437587"/>
                  </a:lnTo>
                </a:path>
                <a:path w="634" h="2056764">
                  <a:moveTo>
                    <a:pt x="582" y="1008068"/>
                  </a:moveTo>
                  <a:lnTo>
                    <a:pt x="582" y="645022"/>
                  </a:lnTo>
                </a:path>
                <a:path w="634" h="2056764">
                  <a:moveTo>
                    <a:pt x="0" y="1198749"/>
                  </a:moveTo>
                  <a:lnTo>
                    <a:pt x="0" y="1058514"/>
                  </a:lnTo>
                </a:path>
                <a:path w="634" h="2056764">
                  <a:moveTo>
                    <a:pt x="582" y="1881860"/>
                  </a:moveTo>
                  <a:lnTo>
                    <a:pt x="582" y="1265951"/>
                  </a:lnTo>
                </a:path>
                <a:path w="634" h="2056764">
                  <a:moveTo>
                    <a:pt x="0" y="2056737"/>
                  </a:moveTo>
                  <a:lnTo>
                    <a:pt x="0" y="1916503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53468" y="7777030"/>
              <a:ext cx="0" cy="1045844"/>
            </a:xfrm>
            <a:custGeom>
              <a:avLst/>
              <a:gdLst/>
              <a:ahLst/>
              <a:cxnLst/>
              <a:rect l="l" t="t" r="r" b="b"/>
              <a:pathLst>
                <a:path h="1045845">
                  <a:moveTo>
                    <a:pt x="0" y="0"/>
                  </a:moveTo>
                  <a:lnTo>
                    <a:pt x="0" y="840592"/>
                  </a:lnTo>
                </a:path>
                <a:path h="1045845">
                  <a:moveTo>
                    <a:pt x="0" y="899243"/>
                  </a:moveTo>
                  <a:lnTo>
                    <a:pt x="0" y="104585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53911" y="5602918"/>
              <a:ext cx="635" cy="4358640"/>
            </a:xfrm>
            <a:custGeom>
              <a:avLst/>
              <a:gdLst/>
              <a:ahLst/>
              <a:cxnLst/>
              <a:rect l="l" t="t" r="r" b="b"/>
              <a:pathLst>
                <a:path w="634" h="4358640">
                  <a:moveTo>
                    <a:pt x="262" y="473114"/>
                  </a:moveTo>
                  <a:lnTo>
                    <a:pt x="262" y="0"/>
                  </a:lnTo>
                </a:path>
                <a:path w="634" h="4358640">
                  <a:moveTo>
                    <a:pt x="0" y="647045"/>
                  </a:moveTo>
                  <a:lnTo>
                    <a:pt x="0" y="506811"/>
                  </a:lnTo>
                </a:path>
                <a:path w="634" h="4358640">
                  <a:moveTo>
                    <a:pt x="582" y="1077292"/>
                  </a:moveTo>
                  <a:lnTo>
                    <a:pt x="582" y="714250"/>
                  </a:lnTo>
                </a:path>
                <a:path w="634" h="4358640">
                  <a:moveTo>
                    <a:pt x="0" y="1267973"/>
                  </a:moveTo>
                  <a:lnTo>
                    <a:pt x="0" y="1127738"/>
                  </a:lnTo>
                </a:path>
                <a:path w="634" h="4358640">
                  <a:moveTo>
                    <a:pt x="582" y="1951084"/>
                  </a:moveTo>
                  <a:lnTo>
                    <a:pt x="582" y="1335177"/>
                  </a:lnTo>
                </a:path>
                <a:path w="634" h="4358640">
                  <a:moveTo>
                    <a:pt x="0" y="2125960"/>
                  </a:moveTo>
                  <a:lnTo>
                    <a:pt x="0" y="1985727"/>
                  </a:lnTo>
                </a:path>
                <a:path w="634" h="4358640">
                  <a:moveTo>
                    <a:pt x="262" y="3754053"/>
                  </a:moveTo>
                  <a:lnTo>
                    <a:pt x="262" y="3280942"/>
                  </a:lnTo>
                </a:path>
                <a:path w="634" h="4358640">
                  <a:moveTo>
                    <a:pt x="0" y="3927988"/>
                  </a:moveTo>
                  <a:lnTo>
                    <a:pt x="0" y="3787753"/>
                  </a:lnTo>
                </a:path>
                <a:path w="634" h="4358640">
                  <a:moveTo>
                    <a:pt x="582" y="4358231"/>
                  </a:moveTo>
                  <a:lnTo>
                    <a:pt x="582" y="3995188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25334" y="2889926"/>
            <a:ext cx="9207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95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59900" y="9442782"/>
            <a:ext cx="560705" cy="121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0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600" spc="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600" spc="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AFB0B0"/>
                </a:solidFill>
                <a:latin typeface="Arial"/>
                <a:cs typeface="Arial"/>
              </a:rPr>
              <a:t>2024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6" name="object 96"/>
          <p:cNvGrpSpPr>
            <a:grpSpLocks noGrp="1" noUngrp="1" noRot="1" noMove="1" noResize="1"/>
          </p:cNvGrpSpPr>
          <p:nvPr/>
        </p:nvGrpSpPr>
        <p:grpSpPr>
          <a:xfrm>
            <a:off x="2968697" y="8899340"/>
            <a:ext cx="1581785" cy="904875"/>
            <a:chOff x="2968697" y="8899340"/>
            <a:chExt cx="1581785" cy="904875"/>
          </a:xfrm>
        </p:grpSpPr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95418" y="9301953"/>
              <a:ext cx="1210945" cy="498475"/>
            </a:xfrm>
            <a:custGeom>
              <a:avLst/>
              <a:gdLst/>
              <a:ahLst/>
              <a:cxnLst/>
              <a:rect l="l" t="t" r="r" b="b"/>
              <a:pathLst>
                <a:path w="1210945" h="498475">
                  <a:moveTo>
                    <a:pt x="29922" y="311631"/>
                  </a:moveTo>
                  <a:lnTo>
                    <a:pt x="0" y="395215"/>
                  </a:lnTo>
                </a:path>
                <a:path w="1210945" h="498475">
                  <a:moveTo>
                    <a:pt x="475703" y="414821"/>
                  </a:moveTo>
                  <a:lnTo>
                    <a:pt x="445780" y="498406"/>
                  </a:lnTo>
                </a:path>
                <a:path w="1210945" h="498475">
                  <a:moveTo>
                    <a:pt x="888465" y="309571"/>
                  </a:moveTo>
                  <a:lnTo>
                    <a:pt x="858537" y="393152"/>
                  </a:lnTo>
                </a:path>
                <a:path w="1210945" h="498475">
                  <a:moveTo>
                    <a:pt x="1210416" y="0"/>
                  </a:moveTo>
                  <a:lnTo>
                    <a:pt x="1180492" y="8358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75047" y="8905690"/>
              <a:ext cx="1569085" cy="793750"/>
            </a:xfrm>
            <a:custGeom>
              <a:avLst/>
              <a:gdLst/>
              <a:ahLst/>
              <a:cxnLst/>
              <a:rect l="l" t="t" r="r" b="b"/>
              <a:pathLst>
                <a:path w="1569085" h="793750">
                  <a:moveTo>
                    <a:pt x="1565388" y="11"/>
                  </a:moveTo>
                  <a:lnTo>
                    <a:pt x="1568861" y="0"/>
                  </a:lnTo>
                  <a:lnTo>
                    <a:pt x="1565456" y="6969"/>
                  </a:lnTo>
                  <a:lnTo>
                    <a:pt x="1565456" y="10458"/>
                  </a:lnTo>
                  <a:lnTo>
                    <a:pt x="1564028" y="58139"/>
                  </a:lnTo>
                  <a:lnTo>
                    <a:pt x="1559797" y="105065"/>
                  </a:lnTo>
                  <a:lnTo>
                    <a:pt x="1552845" y="151154"/>
                  </a:lnTo>
                  <a:lnTo>
                    <a:pt x="1543255" y="196323"/>
                  </a:lnTo>
                  <a:lnTo>
                    <a:pt x="1531108" y="240491"/>
                  </a:lnTo>
                  <a:lnTo>
                    <a:pt x="1516487" y="283576"/>
                  </a:lnTo>
                  <a:lnTo>
                    <a:pt x="1499472" y="325497"/>
                  </a:lnTo>
                  <a:lnTo>
                    <a:pt x="1480146" y="366170"/>
                  </a:lnTo>
                  <a:lnTo>
                    <a:pt x="1458591" y="405515"/>
                  </a:lnTo>
                  <a:lnTo>
                    <a:pt x="1434888" y="443449"/>
                  </a:lnTo>
                  <a:lnTo>
                    <a:pt x="1409120" y="479891"/>
                  </a:lnTo>
                  <a:lnTo>
                    <a:pt x="1381368" y="514759"/>
                  </a:lnTo>
                  <a:lnTo>
                    <a:pt x="1351715" y="547970"/>
                  </a:lnTo>
                  <a:lnTo>
                    <a:pt x="1320241" y="579443"/>
                  </a:lnTo>
                  <a:lnTo>
                    <a:pt x="1287030" y="609097"/>
                  </a:lnTo>
                  <a:lnTo>
                    <a:pt x="1252162" y="636849"/>
                  </a:lnTo>
                  <a:lnTo>
                    <a:pt x="1215720" y="662617"/>
                  </a:lnTo>
                  <a:lnTo>
                    <a:pt x="1177786" y="686319"/>
                  </a:lnTo>
                  <a:lnTo>
                    <a:pt x="1138441" y="707874"/>
                  </a:lnTo>
                  <a:lnTo>
                    <a:pt x="1097767" y="727200"/>
                  </a:lnTo>
                  <a:lnTo>
                    <a:pt x="1055846" y="744215"/>
                  </a:lnTo>
                  <a:lnTo>
                    <a:pt x="1012761" y="758837"/>
                  </a:lnTo>
                  <a:lnTo>
                    <a:pt x="968593" y="770984"/>
                  </a:lnTo>
                  <a:lnTo>
                    <a:pt x="923423" y="780574"/>
                  </a:lnTo>
                  <a:lnTo>
                    <a:pt x="877334" y="787525"/>
                  </a:lnTo>
                  <a:lnTo>
                    <a:pt x="830408" y="791756"/>
                  </a:lnTo>
                  <a:lnTo>
                    <a:pt x="782726" y="793184"/>
                  </a:lnTo>
                  <a:lnTo>
                    <a:pt x="735037" y="791756"/>
                  </a:lnTo>
                  <a:lnTo>
                    <a:pt x="688091" y="787525"/>
                  </a:lnTo>
                  <a:lnTo>
                    <a:pt x="641971" y="780573"/>
                  </a:lnTo>
                  <a:lnTo>
                    <a:pt x="596761" y="770983"/>
                  </a:lnTo>
                  <a:lnTo>
                    <a:pt x="552543" y="758836"/>
                  </a:lnTo>
                  <a:lnTo>
                    <a:pt x="509402" y="744215"/>
                  </a:lnTo>
                  <a:lnTo>
                    <a:pt x="467422" y="727200"/>
                  </a:lnTo>
                  <a:lnTo>
                    <a:pt x="426684" y="707874"/>
                  </a:lnTo>
                  <a:lnTo>
                    <a:pt x="387274" y="686318"/>
                  </a:lnTo>
                  <a:lnTo>
                    <a:pt x="349274" y="662616"/>
                  </a:lnTo>
                  <a:lnTo>
                    <a:pt x="312768" y="636847"/>
                  </a:lnTo>
                  <a:lnTo>
                    <a:pt x="277840" y="609096"/>
                  </a:lnTo>
                  <a:lnTo>
                    <a:pt x="244573" y="579442"/>
                  </a:lnTo>
                  <a:lnTo>
                    <a:pt x="213050" y="547968"/>
                  </a:lnTo>
                  <a:lnTo>
                    <a:pt x="183355" y="514757"/>
                  </a:lnTo>
                  <a:lnTo>
                    <a:pt x="155572" y="479889"/>
                  </a:lnTo>
                  <a:lnTo>
                    <a:pt x="129784" y="443447"/>
                  </a:lnTo>
                  <a:lnTo>
                    <a:pt x="106074" y="405513"/>
                  </a:lnTo>
                  <a:lnTo>
                    <a:pt x="84527" y="366168"/>
                  </a:lnTo>
                  <a:lnTo>
                    <a:pt x="65225" y="325495"/>
                  </a:lnTo>
                  <a:lnTo>
                    <a:pt x="48252" y="283575"/>
                  </a:lnTo>
                  <a:lnTo>
                    <a:pt x="33691" y="240490"/>
                  </a:lnTo>
                  <a:lnTo>
                    <a:pt x="21627" y="196322"/>
                  </a:lnTo>
                  <a:lnTo>
                    <a:pt x="12142" y="151153"/>
                  </a:lnTo>
                  <a:lnTo>
                    <a:pt x="5320" y="105065"/>
                  </a:lnTo>
                  <a:lnTo>
                    <a:pt x="1245" y="58139"/>
                  </a:lnTo>
                  <a:lnTo>
                    <a:pt x="0" y="10458"/>
                  </a:lnTo>
                  <a:lnTo>
                    <a:pt x="29" y="3636"/>
                  </a:lnTo>
                  <a:lnTo>
                    <a:pt x="1565388" y="11"/>
                  </a:lnTo>
                  <a:close/>
                </a:path>
              </a:pathLst>
            </a:custGeom>
            <a:ln w="12697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75432" y="8914276"/>
              <a:ext cx="1562100" cy="635"/>
            </a:xfrm>
            <a:custGeom>
              <a:avLst/>
              <a:gdLst/>
              <a:ahLst/>
              <a:cxnLst/>
              <a:rect l="l" t="t" r="r" b="b"/>
              <a:pathLst>
                <a:path w="1562100" h="634">
                  <a:moveTo>
                    <a:pt x="780185" y="0"/>
                  </a:moveTo>
                  <a:lnTo>
                    <a:pt x="1561975" y="0"/>
                  </a:lnTo>
                </a:path>
                <a:path w="1562100" h="634">
                  <a:moveTo>
                    <a:pt x="781794" y="74"/>
                  </a:moveTo>
                  <a:lnTo>
                    <a:pt x="0" y="7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5895" y="8913859"/>
              <a:ext cx="1067435" cy="782320"/>
            </a:xfrm>
            <a:custGeom>
              <a:avLst/>
              <a:gdLst/>
              <a:ahLst/>
              <a:cxnLst/>
              <a:rect l="l" t="t" r="r" b="b"/>
              <a:pathLst>
                <a:path w="1067435" h="782320">
                  <a:moveTo>
                    <a:pt x="389812" y="435"/>
                  </a:moveTo>
                  <a:lnTo>
                    <a:pt x="1066860" y="391331"/>
                  </a:lnTo>
                </a:path>
                <a:path w="1067435" h="782320">
                  <a:moveTo>
                    <a:pt x="390093" y="125"/>
                  </a:moveTo>
                  <a:lnTo>
                    <a:pt x="780987" y="677177"/>
                  </a:lnTo>
                </a:path>
                <a:path w="1067435" h="782320">
                  <a:moveTo>
                    <a:pt x="390489" y="0"/>
                  </a:moveTo>
                  <a:lnTo>
                    <a:pt x="390489" y="781790"/>
                  </a:lnTo>
                </a:path>
                <a:path w="1067435" h="782320">
                  <a:moveTo>
                    <a:pt x="390895" y="90"/>
                  </a:moveTo>
                  <a:lnTo>
                    <a:pt x="0" y="677138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20509" y="9284089"/>
            <a:ext cx="13589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65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6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5116" y="9594203"/>
            <a:ext cx="14351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650">
              <a:latin typeface="Arial"/>
              <a:cs typeface="Arial"/>
            </a:endParaRPr>
          </a:p>
        </p:txBody>
      </p:sp>
      <p:sp>
        <p:nvSpPr>
          <p:cNvPr id="103" name="object 10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74855" y="9688325"/>
            <a:ext cx="20066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6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650">
              <a:latin typeface="Arial"/>
              <a:cs typeface="Arial"/>
            </a:endParaRPr>
          </a:p>
        </p:txBody>
      </p:sp>
      <p:sp>
        <p:nvSpPr>
          <p:cNvPr id="104" name="object 10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34024" y="9590754"/>
            <a:ext cx="18415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65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03790" y="9277796"/>
            <a:ext cx="19113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06" name="object 106"/>
          <p:cNvGrpSpPr>
            <a:grpSpLocks noGrp="1" noUngrp="1" noRot="1" noMove="1" noResize="1"/>
          </p:cNvGrpSpPr>
          <p:nvPr/>
        </p:nvGrpSpPr>
        <p:grpSpPr>
          <a:xfrm>
            <a:off x="2961398" y="3185533"/>
            <a:ext cx="1585595" cy="6203950"/>
            <a:chOff x="2961398" y="3185533"/>
            <a:chExt cx="1585595" cy="6203950"/>
          </a:xfrm>
        </p:grpSpPr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7879" y="8898581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5">
                  <a:moveTo>
                    <a:pt x="18975" y="0"/>
                  </a:moveTo>
                  <a:lnTo>
                    <a:pt x="12226" y="0"/>
                  </a:lnTo>
                  <a:lnTo>
                    <a:pt x="5472" y="0"/>
                  </a:lnTo>
                  <a:lnTo>
                    <a:pt x="0" y="5474"/>
                  </a:lnTo>
                  <a:lnTo>
                    <a:pt x="0" y="18978"/>
                  </a:lnTo>
                  <a:lnTo>
                    <a:pt x="5472" y="24455"/>
                  </a:lnTo>
                  <a:lnTo>
                    <a:pt x="18975" y="24455"/>
                  </a:lnTo>
                  <a:lnTo>
                    <a:pt x="24451" y="18978"/>
                  </a:lnTo>
                  <a:lnTo>
                    <a:pt x="24451" y="5474"/>
                  </a:lnTo>
                  <a:lnTo>
                    <a:pt x="18975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0048" y="8914229"/>
              <a:ext cx="677545" cy="391160"/>
            </a:xfrm>
            <a:custGeom>
              <a:avLst/>
              <a:gdLst/>
              <a:ahLst/>
              <a:cxnLst/>
              <a:rect l="l" t="t" r="r" b="b"/>
              <a:pathLst>
                <a:path w="677545" h="391159">
                  <a:moveTo>
                    <a:pt x="677052" y="0"/>
                  </a:moveTo>
                  <a:lnTo>
                    <a:pt x="0" y="390895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8" y="9301953"/>
              <a:ext cx="30480" cy="83820"/>
            </a:xfrm>
            <a:custGeom>
              <a:avLst/>
              <a:gdLst/>
              <a:ahLst/>
              <a:cxnLst/>
              <a:rect l="l" t="t" r="r" b="b"/>
              <a:pathLst>
                <a:path w="30480" h="83820">
                  <a:moveTo>
                    <a:pt x="29926" y="0"/>
                  </a:moveTo>
                  <a:lnTo>
                    <a:pt x="0" y="8358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75907" y="6722405"/>
              <a:ext cx="1560195" cy="2184400"/>
            </a:xfrm>
            <a:custGeom>
              <a:avLst/>
              <a:gdLst/>
              <a:ahLst/>
              <a:cxnLst/>
              <a:rect l="l" t="t" r="r" b="b"/>
              <a:pathLst>
                <a:path w="1560195" h="2184400">
                  <a:moveTo>
                    <a:pt x="783457" y="0"/>
                  </a:moveTo>
                  <a:lnTo>
                    <a:pt x="1560034" y="2184048"/>
                  </a:lnTo>
                  <a:lnTo>
                    <a:pt x="0" y="2184048"/>
                  </a:lnTo>
                  <a:lnTo>
                    <a:pt x="783457" y="0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75047" y="3191883"/>
              <a:ext cx="1565910" cy="1565910"/>
            </a:xfrm>
            <a:custGeom>
              <a:avLst/>
              <a:gdLst/>
              <a:ahLst/>
              <a:cxnLst/>
              <a:rect l="l" t="t" r="r" b="b"/>
              <a:pathLst>
                <a:path w="1565910" h="1565910">
                  <a:moveTo>
                    <a:pt x="782726" y="0"/>
                  </a:moveTo>
                  <a:lnTo>
                    <a:pt x="830407" y="1428"/>
                  </a:lnTo>
                  <a:lnTo>
                    <a:pt x="877333" y="5659"/>
                  </a:lnTo>
                  <a:lnTo>
                    <a:pt x="923422" y="12610"/>
                  </a:lnTo>
                  <a:lnTo>
                    <a:pt x="968591" y="22200"/>
                  </a:lnTo>
                  <a:lnTo>
                    <a:pt x="1012760" y="34347"/>
                  </a:lnTo>
                  <a:lnTo>
                    <a:pt x="1055845" y="48969"/>
                  </a:lnTo>
                  <a:lnTo>
                    <a:pt x="1097765" y="65984"/>
                  </a:lnTo>
                  <a:lnTo>
                    <a:pt x="1138439" y="85310"/>
                  </a:lnTo>
                  <a:lnTo>
                    <a:pt x="1177784" y="106865"/>
                  </a:lnTo>
                  <a:lnTo>
                    <a:pt x="1215718" y="130568"/>
                  </a:lnTo>
                  <a:lnTo>
                    <a:pt x="1252160" y="156336"/>
                  </a:lnTo>
                  <a:lnTo>
                    <a:pt x="1287028" y="184088"/>
                  </a:lnTo>
                  <a:lnTo>
                    <a:pt x="1320240" y="213742"/>
                  </a:lnTo>
                  <a:lnTo>
                    <a:pt x="1351713" y="245215"/>
                  </a:lnTo>
                  <a:lnTo>
                    <a:pt x="1381367" y="278427"/>
                  </a:lnTo>
                  <a:lnTo>
                    <a:pt x="1409119" y="313295"/>
                  </a:lnTo>
                  <a:lnTo>
                    <a:pt x="1434887" y="349736"/>
                  </a:lnTo>
                  <a:lnTo>
                    <a:pt x="1458590" y="387671"/>
                  </a:lnTo>
                  <a:lnTo>
                    <a:pt x="1480145" y="427016"/>
                  </a:lnTo>
                  <a:lnTo>
                    <a:pt x="1499471" y="467689"/>
                  </a:lnTo>
                  <a:lnTo>
                    <a:pt x="1516486" y="509610"/>
                  </a:lnTo>
                  <a:lnTo>
                    <a:pt x="1531108" y="552695"/>
                  </a:lnTo>
                  <a:lnTo>
                    <a:pt x="1543255" y="596863"/>
                  </a:lnTo>
                  <a:lnTo>
                    <a:pt x="1552845" y="642032"/>
                  </a:lnTo>
                  <a:lnTo>
                    <a:pt x="1559797" y="688121"/>
                  </a:lnTo>
                  <a:lnTo>
                    <a:pt x="1564028" y="735047"/>
                  </a:lnTo>
                  <a:lnTo>
                    <a:pt x="1565456" y="782728"/>
                  </a:lnTo>
                  <a:lnTo>
                    <a:pt x="1564028" y="830410"/>
                  </a:lnTo>
                  <a:lnTo>
                    <a:pt x="1559797" y="877336"/>
                  </a:lnTo>
                  <a:lnTo>
                    <a:pt x="1552845" y="923425"/>
                  </a:lnTo>
                  <a:lnTo>
                    <a:pt x="1543255" y="968594"/>
                  </a:lnTo>
                  <a:lnTo>
                    <a:pt x="1531108" y="1012763"/>
                  </a:lnTo>
                  <a:lnTo>
                    <a:pt x="1516486" y="1055848"/>
                  </a:lnTo>
                  <a:lnTo>
                    <a:pt x="1499471" y="1097768"/>
                  </a:lnTo>
                  <a:lnTo>
                    <a:pt x="1480145" y="1138442"/>
                  </a:lnTo>
                  <a:lnTo>
                    <a:pt x="1458590" y="1177787"/>
                  </a:lnTo>
                  <a:lnTo>
                    <a:pt x="1434887" y="1215721"/>
                  </a:lnTo>
                  <a:lnTo>
                    <a:pt x="1409119" y="1252163"/>
                  </a:lnTo>
                  <a:lnTo>
                    <a:pt x="1381367" y="1287031"/>
                  </a:lnTo>
                  <a:lnTo>
                    <a:pt x="1351713" y="1320243"/>
                  </a:lnTo>
                  <a:lnTo>
                    <a:pt x="1320240" y="1351716"/>
                  </a:lnTo>
                  <a:lnTo>
                    <a:pt x="1287028" y="1381370"/>
                  </a:lnTo>
                  <a:lnTo>
                    <a:pt x="1252160" y="1409122"/>
                  </a:lnTo>
                  <a:lnTo>
                    <a:pt x="1215718" y="1434890"/>
                  </a:lnTo>
                  <a:lnTo>
                    <a:pt x="1177784" y="1458593"/>
                  </a:lnTo>
                  <a:lnTo>
                    <a:pt x="1138439" y="1480148"/>
                  </a:lnTo>
                  <a:lnTo>
                    <a:pt x="1097765" y="1499474"/>
                  </a:lnTo>
                  <a:lnTo>
                    <a:pt x="1055845" y="1516489"/>
                  </a:lnTo>
                  <a:lnTo>
                    <a:pt x="1012760" y="1531111"/>
                  </a:lnTo>
                  <a:lnTo>
                    <a:pt x="968591" y="1543258"/>
                  </a:lnTo>
                  <a:lnTo>
                    <a:pt x="923422" y="1552848"/>
                  </a:lnTo>
                  <a:lnTo>
                    <a:pt x="877333" y="1559799"/>
                  </a:lnTo>
                  <a:lnTo>
                    <a:pt x="830407" y="1564030"/>
                  </a:lnTo>
                  <a:lnTo>
                    <a:pt x="782726" y="1565459"/>
                  </a:lnTo>
                  <a:lnTo>
                    <a:pt x="735044" y="1564030"/>
                  </a:lnTo>
                  <a:lnTo>
                    <a:pt x="688118" y="1559799"/>
                  </a:lnTo>
                  <a:lnTo>
                    <a:pt x="642030" y="1552848"/>
                  </a:lnTo>
                  <a:lnTo>
                    <a:pt x="596861" y="1543258"/>
                  </a:lnTo>
                  <a:lnTo>
                    <a:pt x="552692" y="1531111"/>
                  </a:lnTo>
                  <a:lnTo>
                    <a:pt x="509607" y="1516489"/>
                  </a:lnTo>
                  <a:lnTo>
                    <a:pt x="467687" y="1499474"/>
                  </a:lnTo>
                  <a:lnTo>
                    <a:pt x="427014" y="1480148"/>
                  </a:lnTo>
                  <a:lnTo>
                    <a:pt x="387669" y="1458593"/>
                  </a:lnTo>
                  <a:lnTo>
                    <a:pt x="349735" y="1434890"/>
                  </a:lnTo>
                  <a:lnTo>
                    <a:pt x="313293" y="1409122"/>
                  </a:lnTo>
                  <a:lnTo>
                    <a:pt x="278425" y="1381370"/>
                  </a:lnTo>
                  <a:lnTo>
                    <a:pt x="245214" y="1351716"/>
                  </a:lnTo>
                  <a:lnTo>
                    <a:pt x="213740" y="1320243"/>
                  </a:lnTo>
                  <a:lnTo>
                    <a:pt x="184087" y="1287031"/>
                  </a:lnTo>
                  <a:lnTo>
                    <a:pt x="156335" y="1252163"/>
                  </a:lnTo>
                  <a:lnTo>
                    <a:pt x="130567" y="1215721"/>
                  </a:lnTo>
                  <a:lnTo>
                    <a:pt x="106865" y="1177787"/>
                  </a:lnTo>
                  <a:lnTo>
                    <a:pt x="85309" y="1138442"/>
                  </a:lnTo>
                  <a:lnTo>
                    <a:pt x="65984" y="1097768"/>
                  </a:lnTo>
                  <a:lnTo>
                    <a:pt x="48969" y="1055848"/>
                  </a:lnTo>
                  <a:lnTo>
                    <a:pt x="34347" y="1012763"/>
                  </a:lnTo>
                  <a:lnTo>
                    <a:pt x="22200" y="968594"/>
                  </a:lnTo>
                  <a:lnTo>
                    <a:pt x="12610" y="923425"/>
                  </a:lnTo>
                  <a:lnTo>
                    <a:pt x="5659" y="877336"/>
                  </a:lnTo>
                  <a:lnTo>
                    <a:pt x="1428" y="830410"/>
                  </a:lnTo>
                  <a:lnTo>
                    <a:pt x="0" y="782728"/>
                  </a:lnTo>
                  <a:lnTo>
                    <a:pt x="1428" y="735047"/>
                  </a:lnTo>
                  <a:lnTo>
                    <a:pt x="5659" y="688121"/>
                  </a:lnTo>
                  <a:lnTo>
                    <a:pt x="12610" y="642032"/>
                  </a:lnTo>
                  <a:lnTo>
                    <a:pt x="22200" y="596863"/>
                  </a:lnTo>
                  <a:lnTo>
                    <a:pt x="34347" y="552695"/>
                  </a:lnTo>
                  <a:lnTo>
                    <a:pt x="48969" y="509610"/>
                  </a:lnTo>
                  <a:lnTo>
                    <a:pt x="65984" y="467689"/>
                  </a:lnTo>
                  <a:lnTo>
                    <a:pt x="85309" y="427016"/>
                  </a:lnTo>
                  <a:lnTo>
                    <a:pt x="106865" y="387671"/>
                  </a:lnTo>
                  <a:lnTo>
                    <a:pt x="130567" y="349736"/>
                  </a:lnTo>
                  <a:lnTo>
                    <a:pt x="156335" y="313295"/>
                  </a:lnTo>
                  <a:lnTo>
                    <a:pt x="184087" y="278427"/>
                  </a:lnTo>
                  <a:lnTo>
                    <a:pt x="213740" y="245215"/>
                  </a:lnTo>
                  <a:lnTo>
                    <a:pt x="245214" y="213742"/>
                  </a:lnTo>
                  <a:lnTo>
                    <a:pt x="278425" y="184088"/>
                  </a:lnTo>
                  <a:lnTo>
                    <a:pt x="313293" y="156336"/>
                  </a:lnTo>
                  <a:lnTo>
                    <a:pt x="349735" y="130568"/>
                  </a:lnTo>
                  <a:lnTo>
                    <a:pt x="387669" y="106865"/>
                  </a:lnTo>
                  <a:lnTo>
                    <a:pt x="427014" y="85310"/>
                  </a:lnTo>
                  <a:lnTo>
                    <a:pt x="467687" y="65984"/>
                  </a:lnTo>
                  <a:lnTo>
                    <a:pt x="509607" y="48969"/>
                  </a:lnTo>
                  <a:lnTo>
                    <a:pt x="552692" y="34347"/>
                  </a:lnTo>
                  <a:lnTo>
                    <a:pt x="596861" y="22200"/>
                  </a:lnTo>
                  <a:lnTo>
                    <a:pt x="642030" y="12610"/>
                  </a:lnTo>
                  <a:lnTo>
                    <a:pt x="688118" y="5659"/>
                  </a:lnTo>
                  <a:lnTo>
                    <a:pt x="735044" y="1428"/>
                  </a:lnTo>
                  <a:lnTo>
                    <a:pt x="782726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75432" y="3191792"/>
              <a:ext cx="1562100" cy="1562735"/>
            </a:xfrm>
            <a:custGeom>
              <a:avLst/>
              <a:gdLst/>
              <a:ahLst/>
              <a:cxnLst/>
              <a:rect l="l" t="t" r="r" b="b"/>
              <a:pathLst>
                <a:path w="1562100" h="1562735">
                  <a:moveTo>
                    <a:pt x="780185" y="780947"/>
                  </a:moveTo>
                  <a:lnTo>
                    <a:pt x="1561975" y="780947"/>
                  </a:lnTo>
                </a:path>
                <a:path w="1562100" h="1562735">
                  <a:moveTo>
                    <a:pt x="780275" y="781354"/>
                  </a:moveTo>
                  <a:lnTo>
                    <a:pt x="1457323" y="390458"/>
                  </a:lnTo>
                </a:path>
                <a:path w="1562100" h="1562735">
                  <a:moveTo>
                    <a:pt x="780555" y="781664"/>
                  </a:moveTo>
                  <a:lnTo>
                    <a:pt x="1171450" y="104612"/>
                  </a:lnTo>
                </a:path>
                <a:path w="1562100" h="1562735">
                  <a:moveTo>
                    <a:pt x="780952" y="781790"/>
                  </a:moveTo>
                  <a:lnTo>
                    <a:pt x="780952" y="0"/>
                  </a:lnTo>
                </a:path>
                <a:path w="1562100" h="1562735">
                  <a:moveTo>
                    <a:pt x="781358" y="781700"/>
                  </a:moveTo>
                  <a:lnTo>
                    <a:pt x="390462" y="104651"/>
                  </a:lnTo>
                </a:path>
                <a:path w="1562100" h="1562735">
                  <a:moveTo>
                    <a:pt x="781668" y="781419"/>
                  </a:moveTo>
                  <a:lnTo>
                    <a:pt x="104616" y="390523"/>
                  </a:lnTo>
                </a:path>
                <a:path w="1562100" h="1562735">
                  <a:moveTo>
                    <a:pt x="781794" y="781023"/>
                  </a:moveTo>
                  <a:lnTo>
                    <a:pt x="0" y="781023"/>
                  </a:lnTo>
                </a:path>
                <a:path w="1562100" h="1562735">
                  <a:moveTo>
                    <a:pt x="780275" y="780966"/>
                  </a:moveTo>
                  <a:lnTo>
                    <a:pt x="1457323" y="1171860"/>
                  </a:lnTo>
                </a:path>
                <a:path w="1562100" h="1562735">
                  <a:moveTo>
                    <a:pt x="780555" y="780656"/>
                  </a:moveTo>
                  <a:lnTo>
                    <a:pt x="1171450" y="1457708"/>
                  </a:lnTo>
                </a:path>
                <a:path w="1562100" h="1562735">
                  <a:moveTo>
                    <a:pt x="780952" y="780530"/>
                  </a:moveTo>
                  <a:lnTo>
                    <a:pt x="780952" y="1562320"/>
                  </a:lnTo>
                </a:path>
                <a:path w="1562100" h="1562735">
                  <a:moveTo>
                    <a:pt x="781358" y="780619"/>
                  </a:moveTo>
                  <a:lnTo>
                    <a:pt x="390462" y="145767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09697" y="3864922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2854" y="3489619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115" name="object 1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8322" y="3192180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116" name="object 1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43614" y="3195628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117" name="object 1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42178" y="3506517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650">
              <a:latin typeface="Arial"/>
              <a:cs typeface="Arial"/>
            </a:endParaRPr>
          </a:p>
        </p:txBody>
      </p:sp>
      <p:sp>
        <p:nvSpPr>
          <p:cNvPr id="118" name="object 1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44306" y="3855673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650">
              <a:latin typeface="Arial"/>
              <a:cs typeface="Arial"/>
            </a:endParaRPr>
          </a:p>
        </p:txBody>
      </p:sp>
      <p:sp>
        <p:nvSpPr>
          <p:cNvPr id="119" name="object 1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33116" y="4311592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  <p:sp>
        <p:nvSpPr>
          <p:cNvPr id="120" name="object 1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52244" y="4619036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650">
              <a:latin typeface="Arial"/>
              <a:cs typeface="Arial"/>
            </a:endParaRPr>
          </a:p>
        </p:txBody>
      </p:sp>
      <p:sp>
        <p:nvSpPr>
          <p:cNvPr id="121" name="object 1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48403" y="4744395"/>
            <a:ext cx="11811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650">
              <a:latin typeface="Arial"/>
              <a:cs typeface="Arial"/>
            </a:endParaRPr>
          </a:p>
        </p:txBody>
      </p:sp>
      <p:sp>
        <p:nvSpPr>
          <p:cNvPr id="122" name="object 1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6597" y="4648872"/>
            <a:ext cx="11176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650">
              <a:latin typeface="Arial"/>
              <a:cs typeface="Arial"/>
            </a:endParaRPr>
          </a:p>
        </p:txBody>
      </p:sp>
      <p:sp>
        <p:nvSpPr>
          <p:cNvPr id="123" name="object 1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76966" y="4336259"/>
            <a:ext cx="11811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650">
              <a:latin typeface="Arial"/>
              <a:cs typeface="Arial"/>
            </a:endParaRPr>
          </a:p>
        </p:txBody>
      </p:sp>
      <p:sp>
        <p:nvSpPr>
          <p:cNvPr id="124" name="object 1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80048" y="3972694"/>
            <a:ext cx="677545" cy="391160"/>
          </a:xfrm>
          <a:custGeom>
            <a:avLst/>
            <a:gdLst/>
            <a:ahLst/>
            <a:cxnLst/>
            <a:rect l="l" t="t" r="r" b="b"/>
            <a:pathLst>
              <a:path w="677545" h="391160">
                <a:moveTo>
                  <a:pt x="677052" y="0"/>
                </a:moveTo>
                <a:lnTo>
                  <a:pt x="0" y="390894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82578" y="3713756"/>
            <a:ext cx="763905" cy="1574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5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AFB0B0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26" name="object 1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58774" y="8276997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88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58774" y="6319101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876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8" name="object 128"/>
          <p:cNvGrpSpPr>
            <a:grpSpLocks noGrp="1" noUngrp="1" noRot="1" noMove="1" noResize="1"/>
          </p:cNvGrpSpPr>
          <p:nvPr/>
        </p:nvGrpSpPr>
        <p:grpSpPr>
          <a:xfrm>
            <a:off x="1912607" y="3106804"/>
            <a:ext cx="4513580" cy="5928360"/>
            <a:chOff x="1912607" y="3106804"/>
            <a:chExt cx="4513580" cy="5928360"/>
          </a:xfrm>
        </p:grpSpPr>
        <p:sp>
          <p:nvSpPr>
            <p:cNvPr id="129" name="object 1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8774" y="7345425"/>
              <a:ext cx="0" cy="871219"/>
            </a:xfrm>
            <a:custGeom>
              <a:avLst/>
              <a:gdLst/>
              <a:ahLst/>
              <a:cxnLst/>
              <a:rect l="l" t="t" r="r" b="b"/>
              <a:pathLst>
                <a:path h="871220">
                  <a:moveTo>
                    <a:pt x="0" y="0"/>
                  </a:moveTo>
                  <a:lnTo>
                    <a:pt x="0" y="870814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8331" y="7150269"/>
              <a:ext cx="1270" cy="1880235"/>
            </a:xfrm>
            <a:custGeom>
              <a:avLst/>
              <a:gdLst/>
              <a:ahLst/>
              <a:cxnLst/>
              <a:rect l="l" t="t" r="r" b="b"/>
              <a:pathLst>
                <a:path w="1270" h="1880234">
                  <a:moveTo>
                    <a:pt x="871" y="1879639"/>
                  </a:moveTo>
                  <a:lnTo>
                    <a:pt x="871" y="1335834"/>
                  </a:lnTo>
                </a:path>
                <a:path w="1270" h="1880234">
                  <a:moveTo>
                    <a:pt x="0" y="145274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8774" y="5387526"/>
              <a:ext cx="0" cy="871219"/>
            </a:xfrm>
            <a:custGeom>
              <a:avLst/>
              <a:gdLst/>
              <a:ahLst/>
              <a:cxnLst/>
              <a:rect l="l" t="t" r="r" b="b"/>
              <a:pathLst>
                <a:path h="871220">
                  <a:moveTo>
                    <a:pt x="0" y="0"/>
                  </a:moveTo>
                  <a:lnTo>
                    <a:pt x="0" y="870814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8331" y="5192370"/>
              <a:ext cx="1270" cy="1880235"/>
            </a:xfrm>
            <a:custGeom>
              <a:avLst/>
              <a:gdLst/>
              <a:ahLst/>
              <a:cxnLst/>
              <a:rect l="l" t="t" r="r" b="b"/>
              <a:pathLst>
                <a:path w="1270" h="1880234">
                  <a:moveTo>
                    <a:pt x="871" y="1879641"/>
                  </a:moveTo>
                  <a:lnTo>
                    <a:pt x="871" y="1335836"/>
                  </a:lnTo>
                </a:path>
                <a:path w="1270" h="1880234">
                  <a:moveTo>
                    <a:pt x="0" y="145277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8774" y="4449207"/>
              <a:ext cx="0" cy="1083945"/>
            </a:xfrm>
            <a:custGeom>
              <a:avLst/>
              <a:gdLst/>
              <a:ahLst/>
              <a:cxnLst/>
              <a:rect l="l" t="t" r="r" b="b"/>
              <a:pathLst>
                <a:path h="1083945">
                  <a:moveTo>
                    <a:pt x="0" y="0"/>
                  </a:moveTo>
                  <a:lnTo>
                    <a:pt x="0" y="870814"/>
                  </a:lnTo>
                </a:path>
                <a:path h="1083945">
                  <a:moveTo>
                    <a:pt x="0" y="931572"/>
                  </a:moveTo>
                  <a:lnTo>
                    <a:pt x="0" y="108345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8331" y="4254051"/>
              <a:ext cx="1270" cy="1880235"/>
            </a:xfrm>
            <a:custGeom>
              <a:avLst/>
              <a:gdLst/>
              <a:ahLst/>
              <a:cxnLst/>
              <a:rect l="l" t="t" r="r" b="b"/>
              <a:pathLst>
                <a:path w="1270" h="1880235">
                  <a:moveTo>
                    <a:pt x="871" y="1879639"/>
                  </a:moveTo>
                  <a:lnTo>
                    <a:pt x="871" y="1335834"/>
                  </a:lnTo>
                </a:path>
                <a:path w="1270" h="1880235">
                  <a:moveTo>
                    <a:pt x="0" y="145275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8774" y="3111566"/>
              <a:ext cx="0" cy="463550"/>
            </a:xfrm>
            <a:custGeom>
              <a:avLst/>
              <a:gdLst/>
              <a:ahLst/>
              <a:cxnLst/>
              <a:rect l="l" t="t" r="r" b="b"/>
              <a:pathLst>
                <a:path h="463550">
                  <a:moveTo>
                    <a:pt x="0" y="0"/>
                  </a:moveTo>
                  <a:lnTo>
                    <a:pt x="0" y="250555"/>
                  </a:lnTo>
                </a:path>
                <a:path h="463550">
                  <a:moveTo>
                    <a:pt x="0" y="311316"/>
                  </a:moveTo>
                  <a:lnTo>
                    <a:pt x="0" y="46319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9202" y="3631989"/>
              <a:ext cx="0" cy="544195"/>
            </a:xfrm>
            <a:custGeom>
              <a:avLst/>
              <a:gdLst/>
              <a:ahLst/>
              <a:cxnLst/>
              <a:rect l="l" t="t" r="r" b="b"/>
              <a:pathLst>
                <a:path h="544195">
                  <a:moveTo>
                    <a:pt x="0" y="543805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16417" y="6743587"/>
              <a:ext cx="4505960" cy="2169160"/>
            </a:xfrm>
            <a:custGeom>
              <a:avLst/>
              <a:gdLst/>
              <a:ahLst/>
              <a:cxnLst/>
              <a:rect l="l" t="t" r="r" b="b"/>
              <a:pathLst>
                <a:path w="4505960" h="2169159">
                  <a:moveTo>
                    <a:pt x="0" y="2168895"/>
                  </a:moveTo>
                  <a:lnTo>
                    <a:pt x="4505763" y="2168895"/>
                  </a:lnTo>
                </a:path>
                <a:path w="4505960" h="2169159">
                  <a:moveTo>
                    <a:pt x="1296770" y="0"/>
                  </a:moveTo>
                  <a:lnTo>
                    <a:pt x="13692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42892" y="6743591"/>
              <a:ext cx="76835" cy="2170430"/>
            </a:xfrm>
            <a:custGeom>
              <a:avLst/>
              <a:gdLst/>
              <a:ahLst/>
              <a:cxnLst/>
              <a:rect l="l" t="t" r="r" b="b"/>
              <a:pathLst>
                <a:path w="76835" h="2170429">
                  <a:moveTo>
                    <a:pt x="0" y="2080526"/>
                  </a:moveTo>
                  <a:lnTo>
                    <a:pt x="38404" y="2170137"/>
                  </a:lnTo>
                  <a:lnTo>
                    <a:pt x="57705" y="2125102"/>
                  </a:lnTo>
                  <a:lnTo>
                    <a:pt x="34805" y="2125102"/>
                  </a:lnTo>
                  <a:lnTo>
                    <a:pt x="34803" y="2090034"/>
                  </a:lnTo>
                  <a:lnTo>
                    <a:pt x="2401" y="2081690"/>
                  </a:lnTo>
                  <a:lnTo>
                    <a:pt x="0" y="2080526"/>
                  </a:lnTo>
                  <a:close/>
                </a:path>
                <a:path w="76835" h="2170429">
                  <a:moveTo>
                    <a:pt x="34805" y="2090034"/>
                  </a:moveTo>
                  <a:lnTo>
                    <a:pt x="34805" y="2125102"/>
                  </a:lnTo>
                  <a:lnTo>
                    <a:pt x="42005" y="2125102"/>
                  </a:lnTo>
                  <a:lnTo>
                    <a:pt x="42005" y="2090127"/>
                  </a:lnTo>
                  <a:lnTo>
                    <a:pt x="38404" y="2090127"/>
                  </a:lnTo>
                  <a:lnTo>
                    <a:pt x="36003" y="2090092"/>
                  </a:lnTo>
                  <a:lnTo>
                    <a:pt x="34805" y="2090034"/>
                  </a:lnTo>
                  <a:close/>
                </a:path>
                <a:path w="76835" h="2170429">
                  <a:moveTo>
                    <a:pt x="76809" y="2080526"/>
                  </a:moveTo>
                  <a:lnTo>
                    <a:pt x="42005" y="2090034"/>
                  </a:lnTo>
                  <a:lnTo>
                    <a:pt x="42005" y="2125102"/>
                  </a:lnTo>
                  <a:lnTo>
                    <a:pt x="57705" y="2125102"/>
                  </a:lnTo>
                  <a:lnTo>
                    <a:pt x="76809" y="2080526"/>
                  </a:lnTo>
                  <a:close/>
                </a:path>
                <a:path w="76835" h="2170429">
                  <a:moveTo>
                    <a:pt x="38404" y="80010"/>
                  </a:moveTo>
                  <a:lnTo>
                    <a:pt x="36003" y="80046"/>
                  </a:lnTo>
                  <a:lnTo>
                    <a:pt x="34805" y="80103"/>
                  </a:lnTo>
                  <a:lnTo>
                    <a:pt x="34805" y="2090034"/>
                  </a:lnTo>
                  <a:lnTo>
                    <a:pt x="36003" y="2090092"/>
                  </a:lnTo>
                  <a:lnTo>
                    <a:pt x="38404" y="2090127"/>
                  </a:lnTo>
                  <a:lnTo>
                    <a:pt x="40806" y="2090092"/>
                  </a:lnTo>
                  <a:lnTo>
                    <a:pt x="42002" y="2090034"/>
                  </a:lnTo>
                  <a:lnTo>
                    <a:pt x="42002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5" h="2170429">
                  <a:moveTo>
                    <a:pt x="42005" y="2090034"/>
                  </a:moveTo>
                  <a:lnTo>
                    <a:pt x="40806" y="2090092"/>
                  </a:lnTo>
                  <a:lnTo>
                    <a:pt x="38404" y="2090127"/>
                  </a:lnTo>
                  <a:lnTo>
                    <a:pt x="42005" y="2090127"/>
                  </a:lnTo>
                  <a:close/>
                </a:path>
                <a:path w="76835" h="2170429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5" h="2170429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5" h="217042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5" h="2170429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object 1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87898" y="7626036"/>
            <a:ext cx="205740" cy="392430"/>
          </a:xfrm>
          <a:prstGeom prst="rect">
            <a:avLst/>
          </a:prstGeom>
        </p:spPr>
        <p:txBody>
          <a:bodyPr vert="vert270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140" name="object 140"/>
          <p:cNvGrpSpPr>
            <a:grpSpLocks noGrp="1" noUngrp="1" noRot="1" noMove="1" noResize="1"/>
          </p:cNvGrpSpPr>
          <p:nvPr/>
        </p:nvGrpSpPr>
        <p:grpSpPr>
          <a:xfrm>
            <a:off x="4583838" y="4598376"/>
            <a:ext cx="1881505" cy="4400550"/>
            <a:chOff x="4583838" y="4598376"/>
            <a:chExt cx="1881505" cy="4400550"/>
          </a:xfrm>
        </p:grpSpPr>
        <p:sp>
          <p:nvSpPr>
            <p:cNvPr id="141" name="object 1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87648" y="4602186"/>
              <a:ext cx="1833880" cy="4392930"/>
            </a:xfrm>
            <a:custGeom>
              <a:avLst/>
              <a:gdLst/>
              <a:ahLst/>
              <a:cxnLst/>
              <a:rect l="l" t="t" r="r" b="b"/>
              <a:pathLst>
                <a:path w="1833879" h="4392930">
                  <a:moveTo>
                    <a:pt x="454054" y="0"/>
                  </a:moveTo>
                  <a:lnTo>
                    <a:pt x="497365" y="19776"/>
                  </a:lnTo>
                  <a:lnTo>
                    <a:pt x="540195" y="40409"/>
                  </a:lnTo>
                  <a:lnTo>
                    <a:pt x="582532" y="61887"/>
                  </a:lnTo>
                  <a:lnTo>
                    <a:pt x="624366" y="84200"/>
                  </a:lnTo>
                  <a:lnTo>
                    <a:pt x="665685" y="107336"/>
                  </a:lnTo>
                  <a:lnTo>
                    <a:pt x="706478" y="131285"/>
                  </a:lnTo>
                  <a:lnTo>
                    <a:pt x="746736" y="156036"/>
                  </a:lnTo>
                  <a:lnTo>
                    <a:pt x="786446" y="181576"/>
                  </a:lnTo>
                  <a:lnTo>
                    <a:pt x="825597" y="207897"/>
                  </a:lnTo>
                  <a:lnTo>
                    <a:pt x="864179" y="234986"/>
                  </a:lnTo>
                  <a:lnTo>
                    <a:pt x="902181" y="262833"/>
                  </a:lnTo>
                  <a:lnTo>
                    <a:pt x="939592" y="291427"/>
                  </a:lnTo>
                  <a:lnTo>
                    <a:pt x="976400" y="320756"/>
                  </a:lnTo>
                  <a:lnTo>
                    <a:pt x="1012595" y="350810"/>
                  </a:lnTo>
                  <a:lnTo>
                    <a:pt x="1048166" y="381578"/>
                  </a:lnTo>
                  <a:lnTo>
                    <a:pt x="1083102" y="413049"/>
                  </a:lnTo>
                  <a:lnTo>
                    <a:pt x="1117392" y="445212"/>
                  </a:lnTo>
                  <a:lnTo>
                    <a:pt x="1151025" y="478055"/>
                  </a:lnTo>
                  <a:lnTo>
                    <a:pt x="1183990" y="511569"/>
                  </a:lnTo>
                  <a:lnTo>
                    <a:pt x="1216276" y="545742"/>
                  </a:lnTo>
                  <a:lnTo>
                    <a:pt x="1247872" y="580563"/>
                  </a:lnTo>
                  <a:lnTo>
                    <a:pt x="1278767" y="616020"/>
                  </a:lnTo>
                  <a:lnTo>
                    <a:pt x="1308950" y="652104"/>
                  </a:lnTo>
                  <a:lnTo>
                    <a:pt x="1338410" y="688803"/>
                  </a:lnTo>
                  <a:lnTo>
                    <a:pt x="1367137" y="726107"/>
                  </a:lnTo>
                  <a:lnTo>
                    <a:pt x="1395119" y="764003"/>
                  </a:lnTo>
                  <a:lnTo>
                    <a:pt x="1422345" y="802482"/>
                  </a:lnTo>
                  <a:lnTo>
                    <a:pt x="1448804" y="841532"/>
                  </a:lnTo>
                  <a:lnTo>
                    <a:pt x="1474486" y="881142"/>
                  </a:lnTo>
                  <a:lnTo>
                    <a:pt x="1499379" y="921302"/>
                  </a:lnTo>
                  <a:lnTo>
                    <a:pt x="1523473" y="962000"/>
                  </a:lnTo>
                  <a:lnTo>
                    <a:pt x="1546756" y="1003226"/>
                  </a:lnTo>
                  <a:lnTo>
                    <a:pt x="1569217" y="1044968"/>
                  </a:lnTo>
                  <a:lnTo>
                    <a:pt x="1590846" y="1087216"/>
                  </a:lnTo>
                  <a:lnTo>
                    <a:pt x="1611632" y="1129958"/>
                  </a:lnTo>
                  <a:lnTo>
                    <a:pt x="1631563" y="1173183"/>
                  </a:lnTo>
                  <a:lnTo>
                    <a:pt x="1650629" y="1216882"/>
                  </a:lnTo>
                  <a:lnTo>
                    <a:pt x="1668818" y="1261042"/>
                  </a:lnTo>
                  <a:lnTo>
                    <a:pt x="1686120" y="1305652"/>
                  </a:lnTo>
                  <a:lnTo>
                    <a:pt x="1702524" y="1350703"/>
                  </a:lnTo>
                  <a:lnTo>
                    <a:pt x="1718019" y="1396182"/>
                  </a:lnTo>
                  <a:lnTo>
                    <a:pt x="1732593" y="1442079"/>
                  </a:lnTo>
                  <a:lnTo>
                    <a:pt x="1746237" y="1488383"/>
                  </a:lnTo>
                  <a:lnTo>
                    <a:pt x="1758938" y="1535082"/>
                  </a:lnTo>
                  <a:lnTo>
                    <a:pt x="1770686" y="1582167"/>
                  </a:lnTo>
                  <a:lnTo>
                    <a:pt x="1781470" y="1629626"/>
                  </a:lnTo>
                  <a:lnTo>
                    <a:pt x="1791279" y="1677447"/>
                  </a:lnTo>
                  <a:lnTo>
                    <a:pt x="1800102" y="1725621"/>
                  </a:lnTo>
                  <a:lnTo>
                    <a:pt x="1807928" y="1774135"/>
                  </a:lnTo>
                  <a:lnTo>
                    <a:pt x="1814747" y="1822980"/>
                  </a:lnTo>
                  <a:lnTo>
                    <a:pt x="1820546" y="1872143"/>
                  </a:lnTo>
                  <a:lnTo>
                    <a:pt x="1825315" y="1921615"/>
                  </a:lnTo>
                  <a:lnTo>
                    <a:pt x="1829044" y="1971384"/>
                  </a:lnTo>
                  <a:lnTo>
                    <a:pt x="1831721" y="2021440"/>
                  </a:lnTo>
                  <a:lnTo>
                    <a:pt x="1833335" y="2071770"/>
                  </a:lnTo>
                  <a:lnTo>
                    <a:pt x="1833876" y="2122365"/>
                  </a:lnTo>
                  <a:lnTo>
                    <a:pt x="1833352" y="2172157"/>
                  </a:lnTo>
                  <a:lnTo>
                    <a:pt x="1831789" y="2221694"/>
                  </a:lnTo>
                  <a:lnTo>
                    <a:pt x="1829196" y="2270964"/>
                  </a:lnTo>
                  <a:lnTo>
                    <a:pt x="1825584" y="2319958"/>
                  </a:lnTo>
                  <a:lnTo>
                    <a:pt x="1820963" y="2368665"/>
                  </a:lnTo>
                  <a:lnTo>
                    <a:pt x="1815344" y="2417074"/>
                  </a:lnTo>
                  <a:lnTo>
                    <a:pt x="1808738" y="2465174"/>
                  </a:lnTo>
                  <a:lnTo>
                    <a:pt x="1801154" y="2512957"/>
                  </a:lnTo>
                  <a:lnTo>
                    <a:pt x="1792603" y="2560410"/>
                  </a:lnTo>
                  <a:lnTo>
                    <a:pt x="1783096" y="2607524"/>
                  </a:lnTo>
                  <a:lnTo>
                    <a:pt x="1772643" y="2654289"/>
                  </a:lnTo>
                  <a:lnTo>
                    <a:pt x="1761254" y="2700693"/>
                  </a:lnTo>
                  <a:lnTo>
                    <a:pt x="1748941" y="2746726"/>
                  </a:lnTo>
                  <a:lnTo>
                    <a:pt x="1735713" y="2792378"/>
                  </a:lnTo>
                  <a:lnTo>
                    <a:pt x="1721581" y="2837638"/>
                  </a:lnTo>
                  <a:lnTo>
                    <a:pt x="1706555" y="2882497"/>
                  </a:lnTo>
                  <a:lnTo>
                    <a:pt x="1690646" y="2926942"/>
                  </a:lnTo>
                  <a:lnTo>
                    <a:pt x="1673864" y="2970965"/>
                  </a:lnTo>
                  <a:lnTo>
                    <a:pt x="1656219" y="3014555"/>
                  </a:lnTo>
                  <a:lnTo>
                    <a:pt x="1637723" y="3057700"/>
                  </a:lnTo>
                  <a:lnTo>
                    <a:pt x="1618386" y="3100391"/>
                  </a:lnTo>
                  <a:lnTo>
                    <a:pt x="1598217" y="3142618"/>
                  </a:lnTo>
                  <a:lnTo>
                    <a:pt x="1577228" y="3184369"/>
                  </a:lnTo>
                  <a:lnTo>
                    <a:pt x="1555429" y="3225634"/>
                  </a:lnTo>
                  <a:lnTo>
                    <a:pt x="1532830" y="3266404"/>
                  </a:lnTo>
                  <a:lnTo>
                    <a:pt x="1509442" y="3306666"/>
                  </a:lnTo>
                  <a:lnTo>
                    <a:pt x="1485275" y="3346412"/>
                  </a:lnTo>
                  <a:lnTo>
                    <a:pt x="1460340" y="3385630"/>
                  </a:lnTo>
                  <a:lnTo>
                    <a:pt x="1434647" y="3424311"/>
                  </a:lnTo>
                  <a:lnTo>
                    <a:pt x="1408207" y="3462443"/>
                  </a:lnTo>
                  <a:lnTo>
                    <a:pt x="1381030" y="3500016"/>
                  </a:lnTo>
                  <a:lnTo>
                    <a:pt x="1353126" y="3537020"/>
                  </a:lnTo>
                  <a:lnTo>
                    <a:pt x="1324506" y="3573444"/>
                  </a:lnTo>
                  <a:lnTo>
                    <a:pt x="1295181" y="3609278"/>
                  </a:lnTo>
                  <a:lnTo>
                    <a:pt x="1265160" y="3644511"/>
                  </a:lnTo>
                  <a:lnTo>
                    <a:pt x="1234455" y="3679133"/>
                  </a:lnTo>
                  <a:lnTo>
                    <a:pt x="1203076" y="3713134"/>
                  </a:lnTo>
                  <a:lnTo>
                    <a:pt x="1171032" y="3746503"/>
                  </a:lnTo>
                  <a:lnTo>
                    <a:pt x="1138336" y="3779229"/>
                  </a:lnTo>
                  <a:lnTo>
                    <a:pt x="1104996" y="3811303"/>
                  </a:lnTo>
                  <a:lnTo>
                    <a:pt x="1071025" y="3842713"/>
                  </a:lnTo>
                  <a:lnTo>
                    <a:pt x="1036431" y="3873449"/>
                  </a:lnTo>
                  <a:lnTo>
                    <a:pt x="1001225" y="3903501"/>
                  </a:lnTo>
                  <a:lnTo>
                    <a:pt x="965419" y="3932859"/>
                  </a:lnTo>
                  <a:lnTo>
                    <a:pt x="929021" y="3961511"/>
                  </a:lnTo>
                  <a:lnTo>
                    <a:pt x="892044" y="3989448"/>
                  </a:lnTo>
                  <a:lnTo>
                    <a:pt x="854497" y="4016659"/>
                  </a:lnTo>
                  <a:lnTo>
                    <a:pt x="816391" y="4043133"/>
                  </a:lnTo>
                  <a:lnTo>
                    <a:pt x="777735" y="4068861"/>
                  </a:lnTo>
                  <a:lnTo>
                    <a:pt x="738542" y="4093831"/>
                  </a:lnTo>
                  <a:lnTo>
                    <a:pt x="698820" y="4118033"/>
                  </a:lnTo>
                  <a:lnTo>
                    <a:pt x="658581" y="4141457"/>
                  </a:lnTo>
                  <a:lnTo>
                    <a:pt x="617835" y="4164092"/>
                  </a:lnTo>
                  <a:lnTo>
                    <a:pt x="576592" y="4185929"/>
                  </a:lnTo>
                  <a:lnTo>
                    <a:pt x="534863" y="4206955"/>
                  </a:lnTo>
                  <a:lnTo>
                    <a:pt x="492658" y="4227162"/>
                  </a:lnTo>
                  <a:lnTo>
                    <a:pt x="449988" y="4246537"/>
                  </a:lnTo>
                  <a:lnTo>
                    <a:pt x="406864" y="4265072"/>
                  </a:lnTo>
                  <a:lnTo>
                    <a:pt x="363295" y="4282756"/>
                  </a:lnTo>
                  <a:lnTo>
                    <a:pt x="319292" y="4299578"/>
                  </a:lnTo>
                  <a:lnTo>
                    <a:pt x="274865" y="4315527"/>
                  </a:lnTo>
                  <a:lnTo>
                    <a:pt x="230026" y="4330594"/>
                  </a:lnTo>
                  <a:lnTo>
                    <a:pt x="184784" y="4344767"/>
                  </a:lnTo>
                  <a:lnTo>
                    <a:pt x="139150" y="4358037"/>
                  </a:lnTo>
                  <a:lnTo>
                    <a:pt x="93134" y="4370393"/>
                  </a:lnTo>
                  <a:lnTo>
                    <a:pt x="46747" y="4381824"/>
                  </a:lnTo>
                  <a:lnTo>
                    <a:pt x="0" y="4392320"/>
                  </a:lnTo>
                </a:path>
                <a:path w="1833879" h="4392930">
                  <a:moveTo>
                    <a:pt x="271594" y="4272206"/>
                  </a:moveTo>
                  <a:lnTo>
                    <a:pt x="278903" y="4337992"/>
                  </a:lnTo>
                </a:path>
                <a:path w="1833879" h="4392930">
                  <a:moveTo>
                    <a:pt x="628031" y="4121740"/>
                  </a:moveTo>
                  <a:lnTo>
                    <a:pt x="671241" y="4166081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7082" y="4940445"/>
              <a:ext cx="1810385" cy="3975100"/>
            </a:xfrm>
            <a:custGeom>
              <a:avLst/>
              <a:gdLst/>
              <a:ahLst/>
              <a:cxnLst/>
              <a:rect l="l" t="t" r="r" b="b"/>
              <a:pathLst>
                <a:path w="1810385" h="3975100">
                  <a:moveTo>
                    <a:pt x="965930" y="0"/>
                  </a:moveTo>
                  <a:lnTo>
                    <a:pt x="505368" y="543520"/>
                  </a:lnTo>
                </a:path>
                <a:path w="1810385" h="3975100">
                  <a:moveTo>
                    <a:pt x="0" y="3304627"/>
                  </a:moveTo>
                  <a:lnTo>
                    <a:pt x="17165" y="3352749"/>
                  </a:lnTo>
                  <a:lnTo>
                    <a:pt x="34536" y="3400796"/>
                  </a:lnTo>
                  <a:lnTo>
                    <a:pt x="52088" y="3448778"/>
                  </a:lnTo>
                  <a:lnTo>
                    <a:pt x="69796" y="3496704"/>
                  </a:lnTo>
                  <a:lnTo>
                    <a:pt x="87635" y="3544583"/>
                  </a:lnTo>
                  <a:lnTo>
                    <a:pt x="105581" y="3592422"/>
                  </a:lnTo>
                  <a:lnTo>
                    <a:pt x="123609" y="3640232"/>
                  </a:lnTo>
                  <a:lnTo>
                    <a:pt x="141694" y="3688022"/>
                  </a:lnTo>
                  <a:lnTo>
                    <a:pt x="159812" y="3735799"/>
                  </a:lnTo>
                  <a:lnTo>
                    <a:pt x="177938" y="3783573"/>
                  </a:lnTo>
                  <a:lnTo>
                    <a:pt x="196048" y="3831353"/>
                  </a:lnTo>
                  <a:lnTo>
                    <a:pt x="214116" y="3879148"/>
                  </a:lnTo>
                  <a:lnTo>
                    <a:pt x="232119" y="3926967"/>
                  </a:lnTo>
                  <a:lnTo>
                    <a:pt x="250031" y="3974818"/>
                  </a:lnTo>
                  <a:lnTo>
                    <a:pt x="292348" y="3960396"/>
                  </a:lnTo>
                  <a:lnTo>
                    <a:pt x="334202" y="3945181"/>
                  </a:lnTo>
                  <a:lnTo>
                    <a:pt x="375587" y="3929184"/>
                  </a:lnTo>
                  <a:lnTo>
                    <a:pt x="416498" y="3912416"/>
                  </a:lnTo>
                  <a:lnTo>
                    <a:pt x="456930" y="3894889"/>
                  </a:lnTo>
                  <a:lnTo>
                    <a:pt x="496877" y="3876613"/>
                  </a:lnTo>
                  <a:lnTo>
                    <a:pt x="536335" y="3857599"/>
                  </a:lnTo>
                  <a:lnTo>
                    <a:pt x="575297" y="3837859"/>
                  </a:lnTo>
                  <a:lnTo>
                    <a:pt x="613760" y="3817403"/>
                  </a:lnTo>
                  <a:lnTo>
                    <a:pt x="651717" y="3796243"/>
                  </a:lnTo>
                  <a:lnTo>
                    <a:pt x="689164" y="3774389"/>
                  </a:lnTo>
                  <a:lnTo>
                    <a:pt x="726094" y="3751854"/>
                  </a:lnTo>
                  <a:lnTo>
                    <a:pt x="762504" y="3728647"/>
                  </a:lnTo>
                  <a:lnTo>
                    <a:pt x="798387" y="3704780"/>
                  </a:lnTo>
                  <a:lnTo>
                    <a:pt x="833739" y="3680264"/>
                  </a:lnTo>
                  <a:lnTo>
                    <a:pt x="868555" y="3655110"/>
                  </a:lnTo>
                  <a:lnTo>
                    <a:pt x="902828" y="3629329"/>
                  </a:lnTo>
                  <a:lnTo>
                    <a:pt x="936554" y="3602932"/>
                  </a:lnTo>
                  <a:lnTo>
                    <a:pt x="969728" y="3575931"/>
                  </a:lnTo>
                  <a:lnTo>
                    <a:pt x="1002345" y="3548336"/>
                  </a:lnTo>
                  <a:lnTo>
                    <a:pt x="1034398" y="3520158"/>
                  </a:lnTo>
                  <a:lnTo>
                    <a:pt x="1065884" y="3491409"/>
                  </a:lnTo>
                  <a:lnTo>
                    <a:pt x="1096796" y="3462100"/>
                  </a:lnTo>
                  <a:lnTo>
                    <a:pt x="1127130" y="3432241"/>
                  </a:lnTo>
                  <a:lnTo>
                    <a:pt x="1156881" y="3401844"/>
                  </a:lnTo>
                  <a:lnTo>
                    <a:pt x="1186042" y="3370920"/>
                  </a:lnTo>
                  <a:lnTo>
                    <a:pt x="1214609" y="3339480"/>
                  </a:lnTo>
                  <a:lnTo>
                    <a:pt x="1242577" y="3307534"/>
                  </a:lnTo>
                  <a:lnTo>
                    <a:pt x="1269941" y="3275095"/>
                  </a:lnTo>
                  <a:lnTo>
                    <a:pt x="1296694" y="3242173"/>
                  </a:lnTo>
                  <a:lnTo>
                    <a:pt x="1322833" y="3208779"/>
                  </a:lnTo>
                  <a:lnTo>
                    <a:pt x="1348351" y="3174924"/>
                  </a:lnTo>
                  <a:lnTo>
                    <a:pt x="1373244" y="3140619"/>
                  </a:lnTo>
                  <a:lnTo>
                    <a:pt x="1397507" y="3105876"/>
                  </a:lnTo>
                  <a:lnTo>
                    <a:pt x="1421133" y="3070706"/>
                  </a:lnTo>
                  <a:lnTo>
                    <a:pt x="1444118" y="3035119"/>
                  </a:lnTo>
                  <a:lnTo>
                    <a:pt x="1466458" y="2999127"/>
                  </a:lnTo>
                  <a:lnTo>
                    <a:pt x="1488145" y="2962740"/>
                  </a:lnTo>
                  <a:lnTo>
                    <a:pt x="1509176" y="2925970"/>
                  </a:lnTo>
                  <a:lnTo>
                    <a:pt x="1529545" y="2888828"/>
                  </a:lnTo>
                  <a:lnTo>
                    <a:pt x="1549246" y="2851325"/>
                  </a:lnTo>
                  <a:lnTo>
                    <a:pt x="1568276" y="2813472"/>
                  </a:lnTo>
                  <a:lnTo>
                    <a:pt x="1586627" y="2775280"/>
                  </a:lnTo>
                  <a:lnTo>
                    <a:pt x="1604296" y="2736761"/>
                  </a:lnTo>
                  <a:lnTo>
                    <a:pt x="1621277" y="2697924"/>
                  </a:lnTo>
                  <a:lnTo>
                    <a:pt x="1637564" y="2658782"/>
                  </a:lnTo>
                  <a:lnTo>
                    <a:pt x="1653153" y="2619345"/>
                  </a:lnTo>
                  <a:lnTo>
                    <a:pt x="1668038" y="2579625"/>
                  </a:lnTo>
                  <a:lnTo>
                    <a:pt x="1682215" y="2539632"/>
                  </a:lnTo>
                  <a:lnTo>
                    <a:pt x="1695677" y="2499378"/>
                  </a:lnTo>
                  <a:lnTo>
                    <a:pt x="1708419" y="2458874"/>
                  </a:lnTo>
                  <a:lnTo>
                    <a:pt x="1720437" y="2418130"/>
                  </a:lnTo>
                  <a:lnTo>
                    <a:pt x="1731726" y="2377159"/>
                  </a:lnTo>
                  <a:lnTo>
                    <a:pt x="1742279" y="2335970"/>
                  </a:lnTo>
                  <a:lnTo>
                    <a:pt x="1752092" y="2294575"/>
                  </a:lnTo>
                  <a:lnTo>
                    <a:pt x="1761159" y="2252985"/>
                  </a:lnTo>
                  <a:lnTo>
                    <a:pt x="1769476" y="2211212"/>
                  </a:lnTo>
                  <a:lnTo>
                    <a:pt x="1777037" y="2169265"/>
                  </a:lnTo>
                  <a:lnTo>
                    <a:pt x="1783836" y="2127157"/>
                  </a:lnTo>
                  <a:lnTo>
                    <a:pt x="1789870" y="2084898"/>
                  </a:lnTo>
                  <a:lnTo>
                    <a:pt x="1795131" y="2042500"/>
                  </a:lnTo>
                  <a:lnTo>
                    <a:pt x="1799616" y="1999973"/>
                  </a:lnTo>
                  <a:lnTo>
                    <a:pt x="1803319" y="1957329"/>
                  </a:lnTo>
                  <a:lnTo>
                    <a:pt x="1806235" y="1914579"/>
                  </a:lnTo>
                  <a:lnTo>
                    <a:pt x="1808358" y="1871733"/>
                  </a:lnTo>
                  <a:lnTo>
                    <a:pt x="1809683" y="1828803"/>
                  </a:lnTo>
                  <a:lnTo>
                    <a:pt x="1810206" y="1785800"/>
                  </a:lnTo>
                  <a:lnTo>
                    <a:pt x="1809920" y="1742735"/>
                  </a:lnTo>
                  <a:lnTo>
                    <a:pt x="1808821" y="1699619"/>
                  </a:lnTo>
                  <a:lnTo>
                    <a:pt x="1806904" y="1656464"/>
                  </a:lnTo>
                  <a:lnTo>
                    <a:pt x="1804162" y="1613279"/>
                  </a:lnTo>
                  <a:lnTo>
                    <a:pt x="1800592" y="1570077"/>
                  </a:lnTo>
                  <a:lnTo>
                    <a:pt x="1796188" y="1526868"/>
                  </a:lnTo>
                  <a:lnTo>
                    <a:pt x="1790943" y="1483663"/>
                  </a:lnTo>
                  <a:lnTo>
                    <a:pt x="1784855" y="1440474"/>
                  </a:lnTo>
                  <a:lnTo>
                    <a:pt x="1777916" y="1397312"/>
                  </a:lnTo>
                  <a:lnTo>
                    <a:pt x="1770123" y="1354187"/>
                  </a:lnTo>
                  <a:lnTo>
                    <a:pt x="1761469" y="1311111"/>
                  </a:lnTo>
                  <a:lnTo>
                    <a:pt x="1751949" y="1268095"/>
                  </a:lnTo>
                  <a:lnTo>
                    <a:pt x="1741559" y="1225150"/>
                  </a:lnTo>
                  <a:lnTo>
                    <a:pt x="1730292" y="1182287"/>
                  </a:lnTo>
                  <a:lnTo>
                    <a:pt x="1718145" y="1139516"/>
                  </a:lnTo>
                  <a:lnTo>
                    <a:pt x="1705111" y="1096850"/>
                  </a:lnTo>
                  <a:lnTo>
                    <a:pt x="1691185" y="1054299"/>
                  </a:lnTo>
                  <a:lnTo>
                    <a:pt x="1676363" y="1011874"/>
                  </a:lnTo>
                  <a:lnTo>
                    <a:pt x="1660638" y="969587"/>
                  </a:lnTo>
                  <a:lnTo>
                    <a:pt x="1644006" y="927448"/>
                  </a:lnTo>
                  <a:lnTo>
                    <a:pt x="1626462" y="885469"/>
                  </a:lnTo>
                  <a:lnTo>
                    <a:pt x="1607999" y="843660"/>
                  </a:lnTo>
                  <a:lnTo>
                    <a:pt x="1588614" y="802032"/>
                  </a:lnTo>
                  <a:lnTo>
                    <a:pt x="1568301" y="760598"/>
                  </a:lnTo>
                  <a:lnTo>
                    <a:pt x="1547054" y="719367"/>
                  </a:lnTo>
                  <a:lnTo>
                    <a:pt x="1524869" y="678351"/>
                  </a:lnTo>
                  <a:lnTo>
                    <a:pt x="1501739" y="637561"/>
                  </a:lnTo>
                  <a:lnTo>
                    <a:pt x="1477661" y="597008"/>
                  </a:lnTo>
                  <a:lnTo>
                    <a:pt x="1452628" y="556704"/>
                  </a:lnTo>
                  <a:lnTo>
                    <a:pt x="1426636" y="516658"/>
                  </a:lnTo>
                  <a:lnTo>
                    <a:pt x="1399679" y="476883"/>
                  </a:lnTo>
                  <a:lnTo>
                    <a:pt x="1371753" y="437389"/>
                  </a:lnTo>
                  <a:lnTo>
                    <a:pt x="1342851" y="398187"/>
                  </a:lnTo>
                  <a:lnTo>
                    <a:pt x="1312968" y="359289"/>
                  </a:lnTo>
                  <a:lnTo>
                    <a:pt x="1282100" y="320705"/>
                  </a:lnTo>
                  <a:lnTo>
                    <a:pt x="1261738" y="296080"/>
                  </a:lnTo>
                  <a:lnTo>
                    <a:pt x="1254859" y="287902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45357" y="5183611"/>
              <a:ext cx="915669" cy="3345815"/>
            </a:xfrm>
            <a:custGeom>
              <a:avLst/>
              <a:gdLst/>
              <a:ahLst/>
              <a:cxnLst/>
              <a:rect l="l" t="t" r="r" b="b"/>
              <a:pathLst>
                <a:path w="915670" h="3345815">
                  <a:moveTo>
                    <a:pt x="0" y="3310995"/>
                  </a:moveTo>
                  <a:lnTo>
                    <a:pt x="51393" y="3345522"/>
                  </a:lnTo>
                </a:path>
                <a:path w="915670" h="3345815">
                  <a:moveTo>
                    <a:pt x="302475" y="3037903"/>
                  </a:moveTo>
                  <a:lnTo>
                    <a:pt x="357932" y="3065425"/>
                  </a:lnTo>
                </a:path>
                <a:path w="915670" h="3345815">
                  <a:moveTo>
                    <a:pt x="536331" y="2703419"/>
                  </a:moveTo>
                  <a:lnTo>
                    <a:pt x="596094" y="2719590"/>
                  </a:lnTo>
                </a:path>
                <a:path w="915670" h="3345815">
                  <a:moveTo>
                    <a:pt x="703375" y="2338221"/>
                  </a:moveTo>
                  <a:lnTo>
                    <a:pt x="765187" y="2341782"/>
                  </a:lnTo>
                </a:path>
                <a:path w="915670" h="3345815">
                  <a:moveTo>
                    <a:pt x="824724" y="1949190"/>
                  </a:moveTo>
                  <a:lnTo>
                    <a:pt x="886471" y="1944651"/>
                  </a:lnTo>
                </a:path>
                <a:path w="915670" h="3345815">
                  <a:moveTo>
                    <a:pt x="855731" y="1543752"/>
                  </a:moveTo>
                  <a:lnTo>
                    <a:pt x="915620" y="1528056"/>
                  </a:lnTo>
                </a:path>
                <a:path w="915670" h="3345815">
                  <a:moveTo>
                    <a:pt x="818992" y="1143845"/>
                  </a:moveTo>
                  <a:lnTo>
                    <a:pt x="874386" y="1116190"/>
                  </a:lnTo>
                </a:path>
                <a:path w="915670" h="3345815">
                  <a:moveTo>
                    <a:pt x="730764" y="745995"/>
                  </a:moveTo>
                  <a:lnTo>
                    <a:pt x="782071" y="711346"/>
                  </a:lnTo>
                </a:path>
                <a:path w="915670" h="3345815">
                  <a:moveTo>
                    <a:pt x="555274" y="377525"/>
                  </a:moveTo>
                  <a:lnTo>
                    <a:pt x="598834" y="333528"/>
                  </a:lnTo>
                </a:path>
                <a:path w="915670" h="3345815">
                  <a:moveTo>
                    <a:pt x="320094" y="52001"/>
                  </a:moveTo>
                  <a:lnTo>
                    <a:pt x="353696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4" name="object 1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82683" y="8907809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45" name="object 1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57267" y="8724130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146" name="object 1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05014" y="8470283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147" name="object 1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18714" y="8185477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148" name="object 1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53984" y="7859395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149" name="object 1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25190" y="7460609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650">
              <a:latin typeface="Arial"/>
              <a:cs typeface="Arial"/>
            </a:endParaRPr>
          </a:p>
        </p:txBody>
      </p:sp>
      <p:sp>
        <p:nvSpPr>
          <p:cNvPr id="150" name="object 1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43536" y="7070549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650">
              <a:latin typeface="Arial"/>
              <a:cs typeface="Arial"/>
            </a:endParaRPr>
          </a:p>
        </p:txBody>
      </p:sp>
      <p:sp>
        <p:nvSpPr>
          <p:cNvPr id="151" name="object 1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75933" y="6658266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  <p:sp>
        <p:nvSpPr>
          <p:cNvPr id="152" name="object 1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26404" y="6241382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650">
              <a:latin typeface="Arial"/>
              <a:cs typeface="Arial"/>
            </a:endParaRPr>
          </a:p>
        </p:txBody>
      </p:sp>
      <p:sp>
        <p:nvSpPr>
          <p:cNvPr id="153" name="object 1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47978" y="5841008"/>
            <a:ext cx="11811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650">
              <a:latin typeface="Arial"/>
              <a:cs typeface="Arial"/>
            </a:endParaRPr>
          </a:p>
        </p:txBody>
      </p:sp>
      <p:sp>
        <p:nvSpPr>
          <p:cNvPr id="154" name="object 1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53977" y="5440631"/>
            <a:ext cx="11176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650">
              <a:latin typeface="Arial"/>
              <a:cs typeface="Arial"/>
            </a:endParaRPr>
          </a:p>
        </p:txBody>
      </p:sp>
      <p:sp>
        <p:nvSpPr>
          <p:cNvPr id="155" name="object 1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93942" y="5093912"/>
            <a:ext cx="118110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56" name="object 156"/>
          <p:cNvGrpSpPr>
            <a:grpSpLocks noGrp="1" noUngrp="1" noRot="1" noMove="1" noResize="1"/>
          </p:cNvGrpSpPr>
          <p:nvPr/>
        </p:nvGrpSpPr>
        <p:grpSpPr>
          <a:xfrm>
            <a:off x="2963969" y="2861926"/>
            <a:ext cx="1572260" cy="882650"/>
            <a:chOff x="2963969" y="2861926"/>
            <a:chExt cx="1572260" cy="882650"/>
          </a:xfrm>
        </p:grpSpPr>
        <p:sp>
          <p:nvSpPr>
            <p:cNvPr id="157" name="object 1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7779" y="2865736"/>
              <a:ext cx="1564640" cy="875030"/>
            </a:xfrm>
            <a:custGeom>
              <a:avLst/>
              <a:gdLst/>
              <a:ahLst/>
              <a:cxnLst/>
              <a:rect l="l" t="t" r="r" b="b"/>
              <a:pathLst>
                <a:path w="1564639" h="875029">
                  <a:moveTo>
                    <a:pt x="0" y="0"/>
                  </a:moveTo>
                  <a:lnTo>
                    <a:pt x="0" y="874525"/>
                  </a:lnTo>
                </a:path>
                <a:path w="1564639" h="875029">
                  <a:moveTo>
                    <a:pt x="1564361" y="0"/>
                  </a:moveTo>
                  <a:lnTo>
                    <a:pt x="1564361" y="87452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715" y="2988309"/>
              <a:ext cx="1564640" cy="76835"/>
            </a:xfrm>
            <a:custGeom>
              <a:avLst/>
              <a:gdLst/>
              <a:ahLst/>
              <a:cxnLst/>
              <a:rect l="l" t="t" r="r" b="b"/>
              <a:pathLst>
                <a:path w="1564639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4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4" y="34804"/>
                  </a:lnTo>
                  <a:lnTo>
                    <a:pt x="80162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1564639" h="76835">
                  <a:moveTo>
                    <a:pt x="1474748" y="0"/>
                  </a:moveTo>
                  <a:lnTo>
                    <a:pt x="1484312" y="40806"/>
                  </a:lnTo>
                  <a:lnTo>
                    <a:pt x="1484198" y="43206"/>
                  </a:lnTo>
                  <a:lnTo>
                    <a:pt x="1474748" y="76809"/>
                  </a:lnTo>
                  <a:lnTo>
                    <a:pt x="1555958" y="42005"/>
                  </a:lnTo>
                  <a:lnTo>
                    <a:pt x="1519322" y="42005"/>
                  </a:lnTo>
                  <a:lnTo>
                    <a:pt x="1519322" y="34804"/>
                  </a:lnTo>
                  <a:lnTo>
                    <a:pt x="1555958" y="34804"/>
                  </a:lnTo>
                  <a:lnTo>
                    <a:pt x="1474748" y="0"/>
                  </a:lnTo>
                  <a:close/>
                </a:path>
                <a:path w="1564639" h="76835">
                  <a:moveTo>
                    <a:pt x="80104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4" y="42005"/>
                  </a:lnTo>
                  <a:lnTo>
                    <a:pt x="80104" y="34804"/>
                  </a:lnTo>
                  <a:close/>
                </a:path>
                <a:path w="1564639" h="76835">
                  <a:moveTo>
                    <a:pt x="1484255" y="34804"/>
                  </a:moveTo>
                  <a:lnTo>
                    <a:pt x="80104" y="34804"/>
                  </a:lnTo>
                  <a:lnTo>
                    <a:pt x="80104" y="42005"/>
                  </a:lnTo>
                  <a:lnTo>
                    <a:pt x="1484255" y="42005"/>
                  </a:lnTo>
                  <a:lnTo>
                    <a:pt x="1484255" y="34804"/>
                  </a:lnTo>
                  <a:close/>
                </a:path>
                <a:path w="1564639" h="76835">
                  <a:moveTo>
                    <a:pt x="1555958" y="34804"/>
                  </a:moveTo>
                  <a:lnTo>
                    <a:pt x="1519322" y="34804"/>
                  </a:lnTo>
                  <a:lnTo>
                    <a:pt x="1519322" y="42005"/>
                  </a:lnTo>
                  <a:lnTo>
                    <a:pt x="1555958" y="42005"/>
                  </a:lnTo>
                  <a:lnTo>
                    <a:pt x="1564359" y="38404"/>
                  </a:lnTo>
                  <a:lnTo>
                    <a:pt x="1555958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9" name="object 1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8678" y="2798606"/>
            <a:ext cx="392430" cy="40576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050">
              <a:latin typeface="Arial"/>
              <a:cs typeface="Arial"/>
            </a:endParaRPr>
          </a:p>
          <a:p>
            <a:pPr marL="123189">
              <a:lnSpc>
                <a:spcPct val="100000"/>
              </a:lnSpc>
              <a:spcBef>
                <a:spcPts val="37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60" name="object 160"/>
          <p:cNvGrpSpPr>
            <a:grpSpLocks noGrp="1" noUngrp="1" noRot="1" noMove="1" noResize="1"/>
          </p:cNvGrpSpPr>
          <p:nvPr/>
        </p:nvGrpSpPr>
        <p:grpSpPr>
          <a:xfrm>
            <a:off x="5549046" y="2606269"/>
            <a:ext cx="1843405" cy="1619250"/>
            <a:chOff x="5549046" y="2606269"/>
            <a:chExt cx="1843405" cy="1619250"/>
          </a:xfrm>
        </p:grpSpPr>
        <p:pic>
          <p:nvPicPr>
            <p:cNvPr id="161" name="object 1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43745" y="3334017"/>
              <a:ext cx="1248644" cy="891389"/>
            </a:xfrm>
            <a:prstGeom prst="rect">
              <a:avLst/>
            </a:prstGeom>
          </p:spPr>
        </p:pic>
        <p:sp>
          <p:nvSpPr>
            <p:cNvPr id="162" name="object 1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45580" y="3211029"/>
              <a:ext cx="793115" cy="622300"/>
            </a:xfrm>
            <a:custGeom>
              <a:avLst/>
              <a:gdLst/>
              <a:ahLst/>
              <a:cxnLst/>
              <a:rect l="l" t="t" r="r" b="b"/>
              <a:pathLst>
                <a:path w="793115" h="622300">
                  <a:moveTo>
                    <a:pt x="458179" y="0"/>
                  </a:moveTo>
                  <a:lnTo>
                    <a:pt x="406596" y="3971"/>
                  </a:lnTo>
                  <a:lnTo>
                    <a:pt x="353974" y="13415"/>
                  </a:lnTo>
                  <a:lnTo>
                    <a:pt x="300886" y="28512"/>
                  </a:lnTo>
                  <a:lnTo>
                    <a:pt x="249544" y="48764"/>
                  </a:lnTo>
                  <a:lnTo>
                    <a:pt x="202005" y="73225"/>
                  </a:lnTo>
                  <a:lnTo>
                    <a:pt x="158615" y="101402"/>
                  </a:lnTo>
                  <a:lnTo>
                    <a:pt x="119719" y="132804"/>
                  </a:lnTo>
                  <a:lnTo>
                    <a:pt x="85660" y="166939"/>
                  </a:lnTo>
                  <a:lnTo>
                    <a:pt x="56785" y="203316"/>
                  </a:lnTo>
                  <a:lnTo>
                    <a:pt x="33436" y="241443"/>
                  </a:lnTo>
                  <a:lnTo>
                    <a:pt x="15959" y="280828"/>
                  </a:lnTo>
                  <a:lnTo>
                    <a:pt x="4699" y="320980"/>
                  </a:lnTo>
                  <a:lnTo>
                    <a:pt x="0" y="361407"/>
                  </a:lnTo>
                  <a:lnTo>
                    <a:pt x="2206" y="401617"/>
                  </a:lnTo>
                  <a:lnTo>
                    <a:pt x="11663" y="441120"/>
                  </a:lnTo>
                  <a:lnTo>
                    <a:pt x="28144" y="478244"/>
                  </a:lnTo>
                  <a:lnTo>
                    <a:pt x="50815" y="511528"/>
                  </a:lnTo>
                  <a:lnTo>
                    <a:pt x="79104" y="540789"/>
                  </a:lnTo>
                  <a:lnTo>
                    <a:pt x="112437" y="565846"/>
                  </a:lnTo>
                  <a:lnTo>
                    <a:pt x="150243" y="586518"/>
                  </a:lnTo>
                  <a:lnTo>
                    <a:pt x="191950" y="602624"/>
                  </a:lnTo>
                  <a:lnTo>
                    <a:pt x="236984" y="613982"/>
                  </a:lnTo>
                  <a:lnTo>
                    <a:pt x="284774" y="620412"/>
                  </a:lnTo>
                  <a:lnTo>
                    <a:pt x="334746" y="621732"/>
                  </a:lnTo>
                  <a:lnTo>
                    <a:pt x="386330" y="617760"/>
                  </a:lnTo>
                  <a:lnTo>
                    <a:pt x="438951" y="608316"/>
                  </a:lnTo>
                  <a:lnTo>
                    <a:pt x="492039" y="593219"/>
                  </a:lnTo>
                  <a:lnTo>
                    <a:pt x="543382" y="572966"/>
                  </a:lnTo>
                  <a:lnTo>
                    <a:pt x="590920" y="548506"/>
                  </a:lnTo>
                  <a:lnTo>
                    <a:pt x="634310" y="520329"/>
                  </a:lnTo>
                  <a:lnTo>
                    <a:pt x="673207" y="488927"/>
                  </a:lnTo>
                  <a:lnTo>
                    <a:pt x="707265" y="454792"/>
                  </a:lnTo>
                  <a:lnTo>
                    <a:pt x="736141" y="418415"/>
                  </a:lnTo>
                  <a:lnTo>
                    <a:pt x="759490" y="380289"/>
                  </a:lnTo>
                  <a:lnTo>
                    <a:pt x="776967" y="340904"/>
                  </a:lnTo>
                  <a:lnTo>
                    <a:pt x="788227" y="300752"/>
                  </a:lnTo>
                  <a:lnTo>
                    <a:pt x="792927" y="260325"/>
                  </a:lnTo>
                  <a:lnTo>
                    <a:pt x="790720" y="220115"/>
                  </a:lnTo>
                  <a:lnTo>
                    <a:pt x="781264" y="180612"/>
                  </a:lnTo>
                  <a:lnTo>
                    <a:pt x="764782" y="143487"/>
                  </a:lnTo>
                  <a:lnTo>
                    <a:pt x="742111" y="110204"/>
                  </a:lnTo>
                  <a:lnTo>
                    <a:pt x="713822" y="80943"/>
                  </a:lnTo>
                  <a:lnTo>
                    <a:pt x="680489" y="55885"/>
                  </a:lnTo>
                  <a:lnTo>
                    <a:pt x="642682" y="35213"/>
                  </a:lnTo>
                  <a:lnTo>
                    <a:pt x="600976" y="19107"/>
                  </a:lnTo>
                  <a:lnTo>
                    <a:pt x="555942" y="7749"/>
                  </a:lnTo>
                  <a:lnTo>
                    <a:pt x="508152" y="1319"/>
                  </a:lnTo>
                  <a:lnTo>
                    <a:pt x="458179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45580" y="3211029"/>
              <a:ext cx="793115" cy="622300"/>
            </a:xfrm>
            <a:custGeom>
              <a:avLst/>
              <a:gdLst/>
              <a:ahLst/>
              <a:cxnLst/>
              <a:rect l="l" t="t" r="r" b="b"/>
              <a:pathLst>
                <a:path w="793115" h="622300">
                  <a:moveTo>
                    <a:pt x="300886" y="28512"/>
                  </a:moveTo>
                  <a:lnTo>
                    <a:pt x="353974" y="13415"/>
                  </a:lnTo>
                  <a:lnTo>
                    <a:pt x="406596" y="3971"/>
                  </a:lnTo>
                  <a:lnTo>
                    <a:pt x="458179" y="0"/>
                  </a:lnTo>
                  <a:lnTo>
                    <a:pt x="508152" y="1319"/>
                  </a:lnTo>
                  <a:lnTo>
                    <a:pt x="555942" y="7749"/>
                  </a:lnTo>
                  <a:lnTo>
                    <a:pt x="600976" y="19107"/>
                  </a:lnTo>
                  <a:lnTo>
                    <a:pt x="642682" y="35213"/>
                  </a:lnTo>
                  <a:lnTo>
                    <a:pt x="680489" y="55885"/>
                  </a:lnTo>
                  <a:lnTo>
                    <a:pt x="713822" y="80943"/>
                  </a:lnTo>
                  <a:lnTo>
                    <a:pt x="742111" y="110204"/>
                  </a:lnTo>
                  <a:lnTo>
                    <a:pt x="764782" y="143487"/>
                  </a:lnTo>
                  <a:lnTo>
                    <a:pt x="781264" y="180612"/>
                  </a:lnTo>
                  <a:lnTo>
                    <a:pt x="790720" y="220115"/>
                  </a:lnTo>
                  <a:lnTo>
                    <a:pt x="792927" y="260325"/>
                  </a:lnTo>
                  <a:lnTo>
                    <a:pt x="788227" y="300752"/>
                  </a:lnTo>
                  <a:lnTo>
                    <a:pt x="776967" y="340904"/>
                  </a:lnTo>
                  <a:lnTo>
                    <a:pt x="759490" y="380289"/>
                  </a:lnTo>
                  <a:lnTo>
                    <a:pt x="736141" y="418415"/>
                  </a:lnTo>
                  <a:lnTo>
                    <a:pt x="707265" y="454792"/>
                  </a:lnTo>
                  <a:lnTo>
                    <a:pt x="673207" y="488927"/>
                  </a:lnTo>
                  <a:lnTo>
                    <a:pt x="634310" y="520329"/>
                  </a:lnTo>
                  <a:lnTo>
                    <a:pt x="590920" y="548506"/>
                  </a:lnTo>
                  <a:lnTo>
                    <a:pt x="543382" y="572966"/>
                  </a:lnTo>
                  <a:lnTo>
                    <a:pt x="492039" y="593219"/>
                  </a:lnTo>
                  <a:lnTo>
                    <a:pt x="438951" y="608316"/>
                  </a:lnTo>
                  <a:lnTo>
                    <a:pt x="386330" y="617760"/>
                  </a:lnTo>
                  <a:lnTo>
                    <a:pt x="334746" y="621732"/>
                  </a:lnTo>
                  <a:lnTo>
                    <a:pt x="284774" y="620412"/>
                  </a:lnTo>
                  <a:lnTo>
                    <a:pt x="236984" y="613982"/>
                  </a:lnTo>
                  <a:lnTo>
                    <a:pt x="191950" y="602624"/>
                  </a:lnTo>
                  <a:lnTo>
                    <a:pt x="150243" y="586518"/>
                  </a:lnTo>
                  <a:lnTo>
                    <a:pt x="112437" y="565846"/>
                  </a:lnTo>
                  <a:lnTo>
                    <a:pt x="79104" y="540789"/>
                  </a:lnTo>
                  <a:lnTo>
                    <a:pt x="50815" y="511528"/>
                  </a:lnTo>
                  <a:lnTo>
                    <a:pt x="28144" y="478244"/>
                  </a:lnTo>
                  <a:lnTo>
                    <a:pt x="11663" y="441120"/>
                  </a:lnTo>
                  <a:lnTo>
                    <a:pt x="2206" y="401617"/>
                  </a:lnTo>
                  <a:lnTo>
                    <a:pt x="0" y="361407"/>
                  </a:lnTo>
                  <a:lnTo>
                    <a:pt x="4699" y="320980"/>
                  </a:lnTo>
                  <a:lnTo>
                    <a:pt x="15959" y="280828"/>
                  </a:lnTo>
                  <a:lnTo>
                    <a:pt x="33436" y="241443"/>
                  </a:lnTo>
                  <a:lnTo>
                    <a:pt x="56785" y="203316"/>
                  </a:lnTo>
                  <a:lnTo>
                    <a:pt x="85660" y="166939"/>
                  </a:lnTo>
                  <a:lnTo>
                    <a:pt x="119719" y="132804"/>
                  </a:lnTo>
                  <a:lnTo>
                    <a:pt x="158615" y="101402"/>
                  </a:lnTo>
                  <a:lnTo>
                    <a:pt x="202005" y="73225"/>
                  </a:lnTo>
                  <a:lnTo>
                    <a:pt x="249544" y="48764"/>
                  </a:lnTo>
                  <a:lnTo>
                    <a:pt x="300886" y="28512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50353" y="3214264"/>
              <a:ext cx="791210" cy="614680"/>
            </a:xfrm>
            <a:custGeom>
              <a:avLst/>
              <a:gdLst/>
              <a:ahLst/>
              <a:cxnLst/>
              <a:rect l="l" t="t" r="r" b="b"/>
              <a:pathLst>
                <a:path w="791209" h="614679">
                  <a:moveTo>
                    <a:pt x="0" y="322232"/>
                  </a:moveTo>
                  <a:lnTo>
                    <a:pt x="602049" y="14593"/>
                  </a:lnTo>
                </a:path>
                <a:path w="791209" h="614679">
                  <a:moveTo>
                    <a:pt x="27478" y="238478"/>
                  </a:moveTo>
                  <a:lnTo>
                    <a:pt x="494182" y="0"/>
                  </a:lnTo>
                </a:path>
                <a:path w="791209" h="614679">
                  <a:moveTo>
                    <a:pt x="122584" y="122957"/>
                  </a:moveTo>
                  <a:lnTo>
                    <a:pt x="337313" y="13233"/>
                  </a:lnTo>
                </a:path>
                <a:path w="791209" h="614679">
                  <a:moveTo>
                    <a:pt x="46288" y="505536"/>
                  </a:moveTo>
                  <a:lnTo>
                    <a:pt x="758329" y="141691"/>
                  </a:lnTo>
                </a:path>
                <a:path w="791209" h="614679">
                  <a:moveTo>
                    <a:pt x="15688" y="451460"/>
                  </a:moveTo>
                  <a:lnTo>
                    <a:pt x="722372" y="90355"/>
                  </a:lnTo>
                </a:path>
                <a:path w="791209" h="614679">
                  <a:moveTo>
                    <a:pt x="23983" y="380300"/>
                  </a:moveTo>
                  <a:lnTo>
                    <a:pt x="668679" y="50867"/>
                  </a:lnTo>
                </a:path>
                <a:path w="791209" h="614679">
                  <a:moveTo>
                    <a:pt x="237333" y="613580"/>
                  </a:moveTo>
                  <a:lnTo>
                    <a:pt x="774910" y="338881"/>
                  </a:lnTo>
                </a:path>
                <a:path w="791209" h="614679">
                  <a:moveTo>
                    <a:pt x="154631" y="586126"/>
                  </a:moveTo>
                  <a:lnTo>
                    <a:pt x="790602" y="261150"/>
                  </a:lnTo>
                </a:path>
                <a:path w="791209" h="614679">
                  <a:moveTo>
                    <a:pt x="91781" y="551318"/>
                  </a:moveTo>
                  <a:lnTo>
                    <a:pt x="782316" y="198460"/>
                  </a:lnTo>
                </a:path>
                <a:path w="791209" h="614679">
                  <a:moveTo>
                    <a:pt x="359726" y="614213"/>
                  </a:moveTo>
                  <a:lnTo>
                    <a:pt x="725378" y="427370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23614" y="2610079"/>
              <a:ext cx="1085850" cy="1170305"/>
            </a:xfrm>
            <a:custGeom>
              <a:avLst/>
              <a:gdLst/>
              <a:ahLst/>
              <a:cxnLst/>
              <a:rect l="l" t="t" r="r" b="b"/>
              <a:pathLst>
                <a:path w="1085850" h="1170304">
                  <a:moveTo>
                    <a:pt x="0" y="1169913"/>
                  </a:moveTo>
                  <a:lnTo>
                    <a:pt x="544454" y="0"/>
                  </a:lnTo>
                </a:path>
                <a:path w="1085850" h="1170304">
                  <a:moveTo>
                    <a:pt x="1085555" y="1169913"/>
                  </a:moveTo>
                  <a:lnTo>
                    <a:pt x="543808" y="773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52856" y="3209105"/>
              <a:ext cx="1378585" cy="911860"/>
            </a:xfrm>
            <a:custGeom>
              <a:avLst/>
              <a:gdLst/>
              <a:ahLst/>
              <a:cxnLst/>
              <a:rect l="l" t="t" r="r" b="b"/>
              <a:pathLst>
                <a:path w="1378584" h="911860">
                  <a:moveTo>
                    <a:pt x="250408" y="911292"/>
                  </a:moveTo>
                  <a:lnTo>
                    <a:pt x="1378191" y="0"/>
                  </a:lnTo>
                </a:path>
                <a:path w="1378584" h="911860">
                  <a:moveTo>
                    <a:pt x="0" y="46471"/>
                  </a:moveTo>
                  <a:lnTo>
                    <a:pt x="1377218" y="1507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27092" y="3237012"/>
              <a:ext cx="411480" cy="558800"/>
            </a:xfrm>
            <a:custGeom>
              <a:avLst/>
              <a:gdLst/>
              <a:ahLst/>
              <a:cxnLst/>
              <a:rect l="l" t="t" r="r" b="b"/>
              <a:pathLst>
                <a:path w="411479" h="558800">
                  <a:moveTo>
                    <a:pt x="338138" y="525089"/>
                  </a:moveTo>
                  <a:lnTo>
                    <a:pt x="313676" y="553286"/>
                  </a:lnTo>
                  <a:lnTo>
                    <a:pt x="411044" y="558219"/>
                  </a:lnTo>
                  <a:lnTo>
                    <a:pt x="396783" y="541641"/>
                  </a:lnTo>
                  <a:lnTo>
                    <a:pt x="369018" y="541641"/>
                  </a:lnTo>
                  <a:lnTo>
                    <a:pt x="342483" y="527695"/>
                  </a:lnTo>
                  <a:lnTo>
                    <a:pt x="338138" y="525089"/>
                  </a:lnTo>
                  <a:close/>
                </a:path>
                <a:path w="411479" h="558800">
                  <a:moveTo>
                    <a:pt x="341210" y="518539"/>
                  </a:moveTo>
                  <a:lnTo>
                    <a:pt x="340215" y="520847"/>
                  </a:lnTo>
                  <a:lnTo>
                    <a:pt x="339192" y="523021"/>
                  </a:lnTo>
                  <a:lnTo>
                    <a:pt x="338138" y="525089"/>
                  </a:lnTo>
                  <a:lnTo>
                    <a:pt x="342483" y="527695"/>
                  </a:lnTo>
                  <a:lnTo>
                    <a:pt x="369018" y="541641"/>
                  </a:lnTo>
                  <a:lnTo>
                    <a:pt x="372186" y="535175"/>
                  </a:lnTo>
                  <a:lnTo>
                    <a:pt x="346010" y="521416"/>
                  </a:lnTo>
                  <a:lnTo>
                    <a:pt x="341210" y="518539"/>
                  </a:lnTo>
                  <a:close/>
                </a:path>
                <a:path w="411479" h="558800">
                  <a:moveTo>
                    <a:pt x="347465" y="484308"/>
                  </a:moveTo>
                  <a:lnTo>
                    <a:pt x="341210" y="518539"/>
                  </a:lnTo>
                  <a:lnTo>
                    <a:pt x="346010" y="521416"/>
                  </a:lnTo>
                  <a:lnTo>
                    <a:pt x="372186" y="535175"/>
                  </a:lnTo>
                  <a:lnTo>
                    <a:pt x="369018" y="541641"/>
                  </a:lnTo>
                  <a:lnTo>
                    <a:pt x="396783" y="541641"/>
                  </a:lnTo>
                  <a:lnTo>
                    <a:pt x="347465" y="484308"/>
                  </a:lnTo>
                  <a:close/>
                </a:path>
                <a:path w="411479" h="558800">
                  <a:moveTo>
                    <a:pt x="42097" y="78631"/>
                  </a:moveTo>
                  <a:lnTo>
                    <a:pt x="41436" y="78673"/>
                  </a:lnTo>
                  <a:lnTo>
                    <a:pt x="39042" y="78903"/>
                  </a:lnTo>
                  <a:lnTo>
                    <a:pt x="36662" y="79207"/>
                  </a:lnTo>
                  <a:lnTo>
                    <a:pt x="34902" y="79484"/>
                  </a:lnTo>
                  <a:lnTo>
                    <a:pt x="37411" y="90139"/>
                  </a:lnTo>
                  <a:lnTo>
                    <a:pt x="48755" y="131687"/>
                  </a:lnTo>
                  <a:lnTo>
                    <a:pt x="65866" y="182570"/>
                  </a:lnTo>
                  <a:lnTo>
                    <a:pt x="80945" y="220301"/>
                  </a:lnTo>
                  <a:lnTo>
                    <a:pt x="99284" y="260117"/>
                  </a:lnTo>
                  <a:lnTo>
                    <a:pt x="121165" y="301190"/>
                  </a:lnTo>
                  <a:lnTo>
                    <a:pt x="146866" y="342698"/>
                  </a:lnTo>
                  <a:lnTo>
                    <a:pt x="176667" y="383810"/>
                  </a:lnTo>
                  <a:lnTo>
                    <a:pt x="210853" y="423701"/>
                  </a:lnTo>
                  <a:lnTo>
                    <a:pt x="249699" y="461537"/>
                  </a:lnTo>
                  <a:lnTo>
                    <a:pt x="293483" y="496479"/>
                  </a:lnTo>
                  <a:lnTo>
                    <a:pt x="338138" y="525089"/>
                  </a:lnTo>
                  <a:lnTo>
                    <a:pt x="339192" y="523021"/>
                  </a:lnTo>
                  <a:lnTo>
                    <a:pt x="340215" y="520847"/>
                  </a:lnTo>
                  <a:lnTo>
                    <a:pt x="341210" y="518539"/>
                  </a:lnTo>
                  <a:lnTo>
                    <a:pt x="321181" y="506534"/>
                  </a:lnTo>
                  <a:lnTo>
                    <a:pt x="297674" y="490625"/>
                  </a:lnTo>
                  <a:lnTo>
                    <a:pt x="254466" y="456144"/>
                  </a:lnTo>
                  <a:lnTo>
                    <a:pt x="216108" y="418783"/>
                  </a:lnTo>
                  <a:lnTo>
                    <a:pt x="182326" y="379360"/>
                  </a:lnTo>
                  <a:lnTo>
                    <a:pt x="152849" y="338695"/>
                  </a:lnTo>
                  <a:lnTo>
                    <a:pt x="127407" y="297604"/>
                  </a:lnTo>
                  <a:lnTo>
                    <a:pt x="105736" y="256921"/>
                  </a:lnTo>
                  <a:lnTo>
                    <a:pt x="87562" y="217464"/>
                  </a:lnTo>
                  <a:lnTo>
                    <a:pt x="72612" y="180056"/>
                  </a:lnTo>
                  <a:lnTo>
                    <a:pt x="55645" y="129607"/>
                  </a:lnTo>
                  <a:lnTo>
                    <a:pt x="44403" y="88426"/>
                  </a:lnTo>
                  <a:lnTo>
                    <a:pt x="42097" y="78631"/>
                  </a:lnTo>
                  <a:close/>
                </a:path>
                <a:path w="411479" h="558800">
                  <a:moveTo>
                    <a:pt x="25344" y="0"/>
                  </a:moveTo>
                  <a:lnTo>
                    <a:pt x="0" y="94143"/>
                  </a:lnTo>
                  <a:lnTo>
                    <a:pt x="2211" y="92652"/>
                  </a:lnTo>
                  <a:lnTo>
                    <a:pt x="4436" y="91234"/>
                  </a:lnTo>
                  <a:lnTo>
                    <a:pt x="34902" y="79484"/>
                  </a:lnTo>
                  <a:lnTo>
                    <a:pt x="32598" y="68994"/>
                  </a:lnTo>
                  <a:lnTo>
                    <a:pt x="30910" y="60699"/>
                  </a:lnTo>
                  <a:lnTo>
                    <a:pt x="29653" y="54061"/>
                  </a:lnTo>
                  <a:lnTo>
                    <a:pt x="28801" y="49179"/>
                  </a:lnTo>
                  <a:lnTo>
                    <a:pt x="28148" y="45090"/>
                  </a:lnTo>
                  <a:lnTo>
                    <a:pt x="35276" y="44074"/>
                  </a:lnTo>
                  <a:lnTo>
                    <a:pt x="52174" y="44074"/>
                  </a:lnTo>
                  <a:lnTo>
                    <a:pt x="25344" y="0"/>
                  </a:lnTo>
                  <a:close/>
                </a:path>
                <a:path w="411479" h="558800">
                  <a:moveTo>
                    <a:pt x="73092" y="78436"/>
                  </a:moveTo>
                  <a:lnTo>
                    <a:pt x="48676" y="78436"/>
                  </a:lnTo>
                  <a:lnTo>
                    <a:pt x="51109" y="78505"/>
                  </a:lnTo>
                  <a:lnTo>
                    <a:pt x="53554" y="78648"/>
                  </a:lnTo>
                  <a:lnTo>
                    <a:pt x="76039" y="83278"/>
                  </a:lnTo>
                  <a:lnTo>
                    <a:pt x="73092" y="78436"/>
                  </a:lnTo>
                  <a:close/>
                </a:path>
                <a:path w="411479" h="558800">
                  <a:moveTo>
                    <a:pt x="35276" y="44074"/>
                  </a:moveTo>
                  <a:lnTo>
                    <a:pt x="28148" y="45090"/>
                  </a:lnTo>
                  <a:lnTo>
                    <a:pt x="28801" y="49179"/>
                  </a:lnTo>
                  <a:lnTo>
                    <a:pt x="29653" y="54061"/>
                  </a:lnTo>
                  <a:lnTo>
                    <a:pt x="30910" y="60699"/>
                  </a:lnTo>
                  <a:lnTo>
                    <a:pt x="32598" y="68994"/>
                  </a:lnTo>
                  <a:lnTo>
                    <a:pt x="34902" y="79484"/>
                  </a:lnTo>
                  <a:lnTo>
                    <a:pt x="36662" y="79207"/>
                  </a:lnTo>
                  <a:lnTo>
                    <a:pt x="39042" y="78903"/>
                  </a:lnTo>
                  <a:lnTo>
                    <a:pt x="41436" y="78673"/>
                  </a:lnTo>
                  <a:lnTo>
                    <a:pt x="42097" y="78631"/>
                  </a:lnTo>
                  <a:lnTo>
                    <a:pt x="41771" y="77245"/>
                  </a:lnTo>
                  <a:lnTo>
                    <a:pt x="39640" y="67503"/>
                  </a:lnTo>
                  <a:lnTo>
                    <a:pt x="37973" y="59308"/>
                  </a:lnTo>
                  <a:lnTo>
                    <a:pt x="36738" y="52764"/>
                  </a:lnTo>
                  <a:lnTo>
                    <a:pt x="35899" y="47969"/>
                  </a:lnTo>
                  <a:lnTo>
                    <a:pt x="35276" y="44074"/>
                  </a:lnTo>
                  <a:close/>
                </a:path>
                <a:path w="411479" h="558800">
                  <a:moveTo>
                    <a:pt x="52174" y="44074"/>
                  </a:moveTo>
                  <a:lnTo>
                    <a:pt x="35276" y="44074"/>
                  </a:lnTo>
                  <a:lnTo>
                    <a:pt x="35899" y="47969"/>
                  </a:lnTo>
                  <a:lnTo>
                    <a:pt x="42097" y="78631"/>
                  </a:lnTo>
                  <a:lnTo>
                    <a:pt x="43837" y="78519"/>
                  </a:lnTo>
                  <a:lnTo>
                    <a:pt x="46249" y="78440"/>
                  </a:lnTo>
                  <a:lnTo>
                    <a:pt x="73092" y="78436"/>
                  </a:lnTo>
                  <a:lnTo>
                    <a:pt x="52174" y="4407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8" name="object 1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09277" y="3505917"/>
            <a:ext cx="237490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900" spc="-25" dirty="0">
                <a:solidFill>
                  <a:srgbClr val="151616"/>
                </a:solidFill>
                <a:latin typeface="Arial"/>
                <a:cs typeface="Arial"/>
              </a:rPr>
              <a:t>20</a:t>
            </a:r>
            <a:r>
              <a:rPr sz="750" spc="-37" baseline="61111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750" baseline="61111">
              <a:latin typeface="Arial"/>
              <a:cs typeface="Arial"/>
            </a:endParaRPr>
          </a:p>
        </p:txBody>
      </p:sp>
      <p:grpSp>
        <p:nvGrpSpPr>
          <p:cNvPr id="169" name="object 169"/>
          <p:cNvGrpSpPr>
            <a:grpSpLocks noGrp="1" noUngrp="1" noRot="1" noMove="1" noResize="1"/>
          </p:cNvGrpSpPr>
          <p:nvPr/>
        </p:nvGrpSpPr>
        <p:grpSpPr>
          <a:xfrm>
            <a:off x="2641574" y="7843833"/>
            <a:ext cx="1901189" cy="1069340"/>
            <a:chOff x="2641574" y="7843833"/>
            <a:chExt cx="1901189" cy="1069340"/>
          </a:xfrm>
        </p:grpSpPr>
        <p:sp>
          <p:nvSpPr>
            <p:cNvPr id="170" name="object 1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5384" y="7847643"/>
              <a:ext cx="1663700" cy="605790"/>
            </a:xfrm>
            <a:custGeom>
              <a:avLst/>
              <a:gdLst/>
              <a:ahLst/>
              <a:cxnLst/>
              <a:rect l="l" t="t" r="r" b="b"/>
              <a:pathLst>
                <a:path w="1663700" h="605790">
                  <a:moveTo>
                    <a:pt x="0" y="605440"/>
                  </a:moveTo>
                  <a:lnTo>
                    <a:pt x="1663433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75907" y="7895341"/>
              <a:ext cx="1560195" cy="1011555"/>
            </a:xfrm>
            <a:custGeom>
              <a:avLst/>
              <a:gdLst/>
              <a:ahLst/>
              <a:cxnLst/>
              <a:rect l="l" t="t" r="r" b="b"/>
              <a:pathLst>
                <a:path w="1560195" h="1011554">
                  <a:moveTo>
                    <a:pt x="1200514" y="0"/>
                  </a:moveTo>
                  <a:lnTo>
                    <a:pt x="1560034" y="1011113"/>
                  </a:lnTo>
                  <a:lnTo>
                    <a:pt x="0" y="1011113"/>
                  </a:lnTo>
                  <a:lnTo>
                    <a:pt x="236913" y="350672"/>
                  </a:lnTo>
                  <a:lnTo>
                    <a:pt x="120051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77925" y="7881407"/>
              <a:ext cx="186055" cy="463550"/>
            </a:xfrm>
            <a:custGeom>
              <a:avLst/>
              <a:gdLst/>
              <a:ahLst/>
              <a:cxnLst/>
              <a:rect l="l" t="t" r="r" b="b"/>
              <a:pathLst>
                <a:path w="186055" h="463550">
                  <a:moveTo>
                    <a:pt x="127623" y="407916"/>
                  </a:moveTo>
                  <a:lnTo>
                    <a:pt x="94935" y="427028"/>
                  </a:lnTo>
                  <a:lnTo>
                    <a:pt x="185432" y="463298"/>
                  </a:lnTo>
                  <a:lnTo>
                    <a:pt x="173727" y="433980"/>
                  </a:lnTo>
                  <a:lnTo>
                    <a:pt x="151062" y="433980"/>
                  </a:lnTo>
                  <a:lnTo>
                    <a:pt x="137217" y="419303"/>
                  </a:lnTo>
                  <a:lnTo>
                    <a:pt x="127623" y="407916"/>
                  </a:lnTo>
                  <a:close/>
                </a:path>
                <a:path w="186055" h="463550">
                  <a:moveTo>
                    <a:pt x="132620" y="402677"/>
                  </a:moveTo>
                  <a:lnTo>
                    <a:pt x="132185" y="403185"/>
                  </a:lnTo>
                  <a:lnTo>
                    <a:pt x="130568" y="404961"/>
                  </a:lnTo>
                  <a:lnTo>
                    <a:pt x="128894" y="406685"/>
                  </a:lnTo>
                  <a:lnTo>
                    <a:pt x="127623" y="407916"/>
                  </a:lnTo>
                  <a:lnTo>
                    <a:pt x="137217" y="419303"/>
                  </a:lnTo>
                  <a:lnTo>
                    <a:pt x="151062" y="433980"/>
                  </a:lnTo>
                  <a:lnTo>
                    <a:pt x="156160" y="428890"/>
                  </a:lnTo>
                  <a:lnTo>
                    <a:pt x="142583" y="414501"/>
                  </a:lnTo>
                  <a:lnTo>
                    <a:pt x="132620" y="402677"/>
                  </a:lnTo>
                  <a:close/>
                </a:path>
                <a:path w="186055" h="463550">
                  <a:moveTo>
                    <a:pt x="149284" y="372755"/>
                  </a:moveTo>
                  <a:lnTo>
                    <a:pt x="132620" y="402677"/>
                  </a:lnTo>
                  <a:lnTo>
                    <a:pt x="142589" y="414507"/>
                  </a:lnTo>
                  <a:lnTo>
                    <a:pt x="156160" y="428890"/>
                  </a:lnTo>
                  <a:lnTo>
                    <a:pt x="151062" y="433980"/>
                  </a:lnTo>
                  <a:lnTo>
                    <a:pt x="173727" y="433980"/>
                  </a:lnTo>
                  <a:lnTo>
                    <a:pt x="149284" y="372755"/>
                  </a:lnTo>
                  <a:close/>
                </a:path>
                <a:path w="186055" h="463550">
                  <a:moveTo>
                    <a:pt x="38260" y="78371"/>
                  </a:moveTo>
                  <a:lnTo>
                    <a:pt x="36342" y="126544"/>
                  </a:lnTo>
                  <a:lnTo>
                    <a:pt x="36521" y="139277"/>
                  </a:lnTo>
                  <a:lnTo>
                    <a:pt x="39142" y="181001"/>
                  </a:lnTo>
                  <a:lnTo>
                    <a:pt x="45810" y="226792"/>
                  </a:lnTo>
                  <a:lnTo>
                    <a:pt x="57732" y="275094"/>
                  </a:lnTo>
                  <a:lnTo>
                    <a:pt x="76128" y="324335"/>
                  </a:lnTo>
                  <a:lnTo>
                    <a:pt x="102218" y="372939"/>
                  </a:lnTo>
                  <a:lnTo>
                    <a:pt x="124487" y="404194"/>
                  </a:lnTo>
                  <a:lnTo>
                    <a:pt x="127623" y="407916"/>
                  </a:lnTo>
                  <a:lnTo>
                    <a:pt x="128894" y="406685"/>
                  </a:lnTo>
                  <a:lnTo>
                    <a:pt x="130568" y="404961"/>
                  </a:lnTo>
                  <a:lnTo>
                    <a:pt x="132185" y="403185"/>
                  </a:lnTo>
                  <a:lnTo>
                    <a:pt x="132620" y="402677"/>
                  </a:lnTo>
                  <a:lnTo>
                    <a:pt x="130117" y="399708"/>
                  </a:lnTo>
                  <a:lnTo>
                    <a:pt x="118699" y="384542"/>
                  </a:lnTo>
                  <a:lnTo>
                    <a:pt x="90335" y="337439"/>
                  </a:lnTo>
                  <a:lnTo>
                    <a:pt x="69879" y="289105"/>
                  </a:lnTo>
                  <a:lnTo>
                    <a:pt x="56159" y="241092"/>
                  </a:lnTo>
                  <a:lnTo>
                    <a:pt x="47998" y="194962"/>
                  </a:lnTo>
                  <a:lnTo>
                    <a:pt x="44215" y="152276"/>
                  </a:lnTo>
                  <a:lnTo>
                    <a:pt x="43542" y="126544"/>
                  </a:lnTo>
                  <a:lnTo>
                    <a:pt x="43631" y="114495"/>
                  </a:lnTo>
                  <a:lnTo>
                    <a:pt x="43950" y="103187"/>
                  </a:lnTo>
                  <a:lnTo>
                    <a:pt x="44427" y="93078"/>
                  </a:lnTo>
                  <a:lnTo>
                    <a:pt x="45098" y="83019"/>
                  </a:lnTo>
                  <a:lnTo>
                    <a:pt x="45353" y="79951"/>
                  </a:lnTo>
                  <a:lnTo>
                    <a:pt x="44207" y="79639"/>
                  </a:lnTo>
                  <a:lnTo>
                    <a:pt x="41871" y="79077"/>
                  </a:lnTo>
                  <a:lnTo>
                    <a:pt x="39521" y="78592"/>
                  </a:lnTo>
                  <a:lnTo>
                    <a:pt x="38260" y="78371"/>
                  </a:lnTo>
                  <a:close/>
                </a:path>
                <a:path w="186055" h="463550">
                  <a:moveTo>
                    <a:pt x="64095" y="43561"/>
                  </a:moveTo>
                  <a:lnTo>
                    <a:pt x="42548" y="43561"/>
                  </a:lnTo>
                  <a:lnTo>
                    <a:pt x="49618" y="44913"/>
                  </a:lnTo>
                  <a:lnTo>
                    <a:pt x="49171" y="47491"/>
                  </a:lnTo>
                  <a:lnTo>
                    <a:pt x="45353" y="79951"/>
                  </a:lnTo>
                  <a:lnTo>
                    <a:pt x="46534" y="80272"/>
                  </a:lnTo>
                  <a:lnTo>
                    <a:pt x="48841" y="80982"/>
                  </a:lnTo>
                  <a:lnTo>
                    <a:pt x="75445" y="95224"/>
                  </a:lnTo>
                  <a:lnTo>
                    <a:pt x="64095" y="43561"/>
                  </a:lnTo>
                  <a:close/>
                </a:path>
                <a:path w="186055" h="463550">
                  <a:moveTo>
                    <a:pt x="54526" y="0"/>
                  </a:moveTo>
                  <a:lnTo>
                    <a:pt x="0" y="80820"/>
                  </a:lnTo>
                  <a:lnTo>
                    <a:pt x="2574" y="80129"/>
                  </a:lnTo>
                  <a:lnTo>
                    <a:pt x="5137" y="79509"/>
                  </a:lnTo>
                  <a:lnTo>
                    <a:pt x="25124" y="77217"/>
                  </a:lnTo>
                  <a:lnTo>
                    <a:pt x="38355" y="77217"/>
                  </a:lnTo>
                  <a:lnTo>
                    <a:pt x="38599" y="74279"/>
                  </a:lnTo>
                  <a:lnTo>
                    <a:pt x="42548" y="43561"/>
                  </a:lnTo>
                  <a:lnTo>
                    <a:pt x="64095" y="43561"/>
                  </a:lnTo>
                  <a:lnTo>
                    <a:pt x="54526" y="0"/>
                  </a:lnTo>
                  <a:close/>
                </a:path>
                <a:path w="186055" h="463550">
                  <a:moveTo>
                    <a:pt x="42548" y="43561"/>
                  </a:moveTo>
                  <a:lnTo>
                    <a:pt x="38260" y="78371"/>
                  </a:lnTo>
                  <a:lnTo>
                    <a:pt x="39521" y="78592"/>
                  </a:lnTo>
                  <a:lnTo>
                    <a:pt x="41871" y="79077"/>
                  </a:lnTo>
                  <a:lnTo>
                    <a:pt x="44207" y="79639"/>
                  </a:lnTo>
                  <a:lnTo>
                    <a:pt x="45353" y="79951"/>
                  </a:lnTo>
                  <a:lnTo>
                    <a:pt x="45836" y="74279"/>
                  </a:lnTo>
                  <a:lnTo>
                    <a:pt x="49618" y="44913"/>
                  </a:lnTo>
                  <a:lnTo>
                    <a:pt x="42548" y="43561"/>
                  </a:lnTo>
                  <a:close/>
                </a:path>
                <a:path w="186055" h="463550">
                  <a:moveTo>
                    <a:pt x="38355" y="77217"/>
                  </a:moveTo>
                  <a:lnTo>
                    <a:pt x="25124" y="77217"/>
                  </a:lnTo>
                  <a:lnTo>
                    <a:pt x="27557" y="77260"/>
                  </a:lnTo>
                  <a:lnTo>
                    <a:pt x="29977" y="77378"/>
                  </a:lnTo>
                  <a:lnTo>
                    <a:pt x="32385" y="77572"/>
                  </a:lnTo>
                  <a:lnTo>
                    <a:pt x="34780" y="77839"/>
                  </a:lnTo>
                  <a:lnTo>
                    <a:pt x="37158" y="78178"/>
                  </a:lnTo>
                  <a:lnTo>
                    <a:pt x="38260" y="78371"/>
                  </a:lnTo>
                  <a:lnTo>
                    <a:pt x="38355" y="77217"/>
                  </a:lnTo>
                  <a:close/>
                </a:path>
              </a:pathLst>
            </a:custGeom>
            <a:solidFill>
              <a:srgbClr val="FFB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3" name="object 1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06823" y="8044553"/>
            <a:ext cx="234315" cy="161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900" spc="-25" dirty="0">
                <a:solidFill>
                  <a:srgbClr val="151616"/>
                </a:solidFill>
                <a:latin typeface="Arial"/>
                <a:cs typeface="Arial"/>
              </a:rPr>
              <a:t>20</a:t>
            </a:r>
            <a:r>
              <a:rPr sz="675" spc="-37" baseline="61728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675" baseline="61728">
              <a:latin typeface="Arial"/>
              <a:cs typeface="Arial"/>
            </a:endParaRPr>
          </a:p>
        </p:txBody>
      </p:sp>
      <p:grpSp>
        <p:nvGrpSpPr>
          <p:cNvPr id="174" name="object 174"/>
          <p:cNvGrpSpPr>
            <a:grpSpLocks noGrp="1" noUngrp="1" noRot="1" noMove="1" noResize="1"/>
          </p:cNvGrpSpPr>
          <p:nvPr/>
        </p:nvGrpSpPr>
        <p:grpSpPr>
          <a:xfrm>
            <a:off x="2571391" y="4908365"/>
            <a:ext cx="3853179" cy="4688205"/>
            <a:chOff x="2571391" y="4908365"/>
            <a:chExt cx="3853179" cy="4688205"/>
          </a:xfrm>
        </p:grpSpPr>
        <p:sp>
          <p:nvSpPr>
            <p:cNvPr id="175" name="object 1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5201" y="7890562"/>
              <a:ext cx="1597660" cy="0"/>
            </a:xfrm>
            <a:custGeom>
              <a:avLst/>
              <a:gdLst/>
              <a:ahLst/>
              <a:cxnLst/>
              <a:rect l="l" t="t" r="r" b="b"/>
              <a:pathLst>
                <a:path w="1597660">
                  <a:moveTo>
                    <a:pt x="1597381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3568" y="6739031"/>
              <a:ext cx="301625" cy="0"/>
            </a:xfrm>
            <a:custGeom>
              <a:avLst/>
              <a:gdLst/>
              <a:ahLst/>
              <a:cxnLst/>
              <a:rect l="l" t="t" r="r" b="b"/>
              <a:pathLst>
                <a:path w="301625">
                  <a:moveTo>
                    <a:pt x="301316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0754" y="6729735"/>
              <a:ext cx="678180" cy="2576830"/>
            </a:xfrm>
            <a:custGeom>
              <a:avLst/>
              <a:gdLst/>
              <a:ahLst/>
              <a:cxnLst/>
              <a:rect l="l" t="t" r="r" b="b"/>
              <a:pathLst>
                <a:path w="678179" h="2576829">
                  <a:moveTo>
                    <a:pt x="0" y="2576649"/>
                  </a:moveTo>
                  <a:lnTo>
                    <a:pt x="0" y="2176275"/>
                  </a:lnTo>
                  <a:lnTo>
                    <a:pt x="677943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5510" y="6732813"/>
              <a:ext cx="387985" cy="2859405"/>
            </a:xfrm>
            <a:custGeom>
              <a:avLst/>
              <a:gdLst/>
              <a:ahLst/>
              <a:cxnLst/>
              <a:rect l="l" t="t" r="r" b="b"/>
              <a:pathLst>
                <a:path w="387985" h="2859404">
                  <a:moveTo>
                    <a:pt x="0" y="2859397"/>
                  </a:moveTo>
                  <a:lnTo>
                    <a:pt x="0" y="2171117"/>
                  </a:lnTo>
                  <a:lnTo>
                    <a:pt x="387964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5491" y="6737969"/>
              <a:ext cx="391160" cy="2853690"/>
            </a:xfrm>
            <a:custGeom>
              <a:avLst/>
              <a:gdLst/>
              <a:ahLst/>
              <a:cxnLst/>
              <a:rect l="l" t="t" r="r" b="b"/>
              <a:pathLst>
                <a:path w="391160" h="2853690">
                  <a:moveTo>
                    <a:pt x="391125" y="2853201"/>
                  </a:moveTo>
                  <a:lnTo>
                    <a:pt x="391125" y="216699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7B96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61639" y="6736925"/>
              <a:ext cx="672465" cy="2569210"/>
            </a:xfrm>
            <a:custGeom>
              <a:avLst/>
              <a:gdLst/>
              <a:ahLst/>
              <a:cxnLst/>
              <a:rect l="l" t="t" r="r" b="b"/>
              <a:pathLst>
                <a:path w="672464" h="2569209">
                  <a:moveTo>
                    <a:pt x="672307" y="2568912"/>
                  </a:moveTo>
                  <a:lnTo>
                    <a:pt x="672307" y="2169049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67AA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96767" y="7876778"/>
              <a:ext cx="999490" cy="386715"/>
            </a:xfrm>
            <a:custGeom>
              <a:avLst/>
              <a:gdLst/>
              <a:ahLst/>
              <a:cxnLst/>
              <a:rect l="l" t="t" r="r" b="b"/>
              <a:pathLst>
                <a:path w="999489" h="386715">
                  <a:moveTo>
                    <a:pt x="31203" y="361962"/>
                  </a:moveTo>
                  <a:lnTo>
                    <a:pt x="24218" y="354977"/>
                  </a:lnTo>
                  <a:lnTo>
                    <a:pt x="15608" y="354977"/>
                  </a:lnTo>
                  <a:lnTo>
                    <a:pt x="6985" y="354977"/>
                  </a:lnTo>
                  <a:lnTo>
                    <a:pt x="0" y="361962"/>
                  </a:lnTo>
                  <a:lnTo>
                    <a:pt x="0" y="379196"/>
                  </a:lnTo>
                  <a:lnTo>
                    <a:pt x="6985" y="386181"/>
                  </a:lnTo>
                  <a:lnTo>
                    <a:pt x="24218" y="386181"/>
                  </a:lnTo>
                  <a:lnTo>
                    <a:pt x="31203" y="379196"/>
                  </a:lnTo>
                  <a:lnTo>
                    <a:pt x="31203" y="361962"/>
                  </a:lnTo>
                  <a:close/>
                </a:path>
                <a:path w="999489" h="386715">
                  <a:moveTo>
                    <a:pt x="999121" y="6985"/>
                  </a:moveTo>
                  <a:lnTo>
                    <a:pt x="992149" y="0"/>
                  </a:lnTo>
                  <a:lnTo>
                    <a:pt x="983526" y="0"/>
                  </a:lnTo>
                  <a:lnTo>
                    <a:pt x="974902" y="0"/>
                  </a:lnTo>
                  <a:lnTo>
                    <a:pt x="967917" y="6985"/>
                  </a:lnTo>
                  <a:lnTo>
                    <a:pt x="967917" y="24218"/>
                  </a:lnTo>
                  <a:lnTo>
                    <a:pt x="974902" y="31203"/>
                  </a:lnTo>
                  <a:lnTo>
                    <a:pt x="992149" y="31203"/>
                  </a:lnTo>
                  <a:lnTo>
                    <a:pt x="999121" y="24218"/>
                  </a:lnTo>
                  <a:lnTo>
                    <a:pt x="999121" y="6985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79585" y="8199500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20" y="0"/>
                  </a:moveTo>
                  <a:lnTo>
                    <a:pt x="15601" y="0"/>
                  </a:lnTo>
                  <a:lnTo>
                    <a:pt x="6983" y="0"/>
                  </a:lnTo>
                  <a:lnTo>
                    <a:pt x="0" y="6983"/>
                  </a:lnTo>
                  <a:lnTo>
                    <a:pt x="0" y="24220"/>
                  </a:lnTo>
                  <a:lnTo>
                    <a:pt x="6983" y="31201"/>
                  </a:lnTo>
                  <a:lnTo>
                    <a:pt x="24220" y="31201"/>
                  </a:lnTo>
                  <a:lnTo>
                    <a:pt x="31201" y="24220"/>
                  </a:lnTo>
                  <a:lnTo>
                    <a:pt x="31201" y="6983"/>
                  </a:lnTo>
                  <a:lnTo>
                    <a:pt x="2422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86740" y="812442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7" y="0"/>
                  </a:moveTo>
                  <a:lnTo>
                    <a:pt x="15601" y="0"/>
                  </a:lnTo>
                  <a:lnTo>
                    <a:pt x="6983" y="0"/>
                  </a:lnTo>
                  <a:lnTo>
                    <a:pt x="0" y="6983"/>
                  </a:lnTo>
                  <a:lnTo>
                    <a:pt x="0" y="24217"/>
                  </a:lnTo>
                  <a:lnTo>
                    <a:pt x="6983" y="31201"/>
                  </a:lnTo>
                  <a:lnTo>
                    <a:pt x="24217" y="31201"/>
                  </a:lnTo>
                  <a:lnTo>
                    <a:pt x="31201" y="24217"/>
                  </a:lnTo>
                  <a:lnTo>
                    <a:pt x="31201" y="6983"/>
                  </a:lnTo>
                  <a:lnTo>
                    <a:pt x="2421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44716" y="802949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20" y="0"/>
                  </a:moveTo>
                  <a:lnTo>
                    <a:pt x="15601" y="0"/>
                  </a:lnTo>
                  <a:lnTo>
                    <a:pt x="6983" y="0"/>
                  </a:lnTo>
                  <a:lnTo>
                    <a:pt x="0" y="6981"/>
                  </a:lnTo>
                  <a:lnTo>
                    <a:pt x="0" y="24217"/>
                  </a:lnTo>
                  <a:lnTo>
                    <a:pt x="6983" y="31197"/>
                  </a:lnTo>
                  <a:lnTo>
                    <a:pt x="24220" y="31197"/>
                  </a:lnTo>
                  <a:lnTo>
                    <a:pt x="31200" y="24217"/>
                  </a:lnTo>
                  <a:lnTo>
                    <a:pt x="31200" y="6981"/>
                  </a:lnTo>
                  <a:lnTo>
                    <a:pt x="2422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62448" y="795106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6" y="0"/>
                  </a:moveTo>
                  <a:lnTo>
                    <a:pt x="15601" y="0"/>
                  </a:lnTo>
                  <a:lnTo>
                    <a:pt x="6983" y="0"/>
                  </a:lnTo>
                  <a:lnTo>
                    <a:pt x="0" y="6983"/>
                  </a:lnTo>
                  <a:lnTo>
                    <a:pt x="0" y="24220"/>
                  </a:lnTo>
                  <a:lnTo>
                    <a:pt x="6983" y="31201"/>
                  </a:lnTo>
                  <a:lnTo>
                    <a:pt x="24216" y="31201"/>
                  </a:lnTo>
                  <a:lnTo>
                    <a:pt x="31201" y="24220"/>
                  </a:lnTo>
                  <a:lnTo>
                    <a:pt x="31201" y="6983"/>
                  </a:lnTo>
                  <a:lnTo>
                    <a:pt x="24216" y="0"/>
                  </a:lnTo>
                  <a:close/>
                </a:path>
              </a:pathLst>
            </a:custGeom>
            <a:solidFill>
              <a:srgbClr val="7B9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11042" y="789947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6" y="0"/>
                  </a:moveTo>
                  <a:lnTo>
                    <a:pt x="15598" y="0"/>
                  </a:lnTo>
                  <a:lnTo>
                    <a:pt x="6983" y="0"/>
                  </a:lnTo>
                  <a:lnTo>
                    <a:pt x="0" y="6983"/>
                  </a:lnTo>
                  <a:lnTo>
                    <a:pt x="0" y="24216"/>
                  </a:lnTo>
                  <a:lnTo>
                    <a:pt x="6983" y="31200"/>
                  </a:lnTo>
                  <a:lnTo>
                    <a:pt x="24216" y="31200"/>
                  </a:lnTo>
                  <a:lnTo>
                    <a:pt x="31201" y="24216"/>
                  </a:lnTo>
                  <a:lnTo>
                    <a:pt x="31201" y="6983"/>
                  </a:lnTo>
                  <a:lnTo>
                    <a:pt x="24216" y="0"/>
                  </a:lnTo>
                  <a:close/>
                </a:path>
              </a:pathLst>
            </a:custGeom>
            <a:solidFill>
              <a:srgbClr val="67AA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89424" y="8215088"/>
              <a:ext cx="1319530" cy="0"/>
            </a:xfrm>
            <a:custGeom>
              <a:avLst/>
              <a:gdLst/>
              <a:ahLst/>
              <a:cxnLst/>
              <a:rect l="l" t="t" r="r" b="b"/>
              <a:pathLst>
                <a:path w="1319529">
                  <a:moveTo>
                    <a:pt x="0" y="0"/>
                  </a:moveTo>
                  <a:lnTo>
                    <a:pt x="1319284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00964" y="8138728"/>
              <a:ext cx="1075690" cy="0"/>
            </a:xfrm>
            <a:custGeom>
              <a:avLst/>
              <a:gdLst/>
              <a:ahLst/>
              <a:cxnLst/>
              <a:rect l="l" t="t" r="r" b="b"/>
              <a:pathLst>
                <a:path w="1075689">
                  <a:moveTo>
                    <a:pt x="0" y="0"/>
                  </a:moveTo>
                  <a:lnTo>
                    <a:pt x="1075222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7889" y="8044826"/>
              <a:ext cx="787400" cy="0"/>
            </a:xfrm>
            <a:custGeom>
              <a:avLst/>
              <a:gdLst/>
              <a:ahLst/>
              <a:cxnLst/>
              <a:rect l="l" t="t" r="r" b="b"/>
              <a:pathLst>
                <a:path w="787400">
                  <a:moveTo>
                    <a:pt x="0" y="0"/>
                  </a:moveTo>
                  <a:lnTo>
                    <a:pt x="78733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77157" y="7967437"/>
              <a:ext cx="537210" cy="0"/>
            </a:xfrm>
            <a:custGeom>
              <a:avLst/>
              <a:gdLst/>
              <a:ahLst/>
              <a:cxnLst/>
              <a:rect l="l" t="t" r="r" b="b"/>
              <a:pathLst>
                <a:path w="537210">
                  <a:moveTo>
                    <a:pt x="0" y="0"/>
                  </a:moveTo>
                  <a:lnTo>
                    <a:pt x="537084" y="0"/>
                  </a:lnTo>
                </a:path>
              </a:pathLst>
            </a:custGeom>
            <a:ln w="7199">
              <a:solidFill>
                <a:srgbClr val="7B96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26467" y="7914023"/>
              <a:ext cx="366395" cy="0"/>
            </a:xfrm>
            <a:custGeom>
              <a:avLst/>
              <a:gdLst/>
              <a:ahLst/>
              <a:cxnLst/>
              <a:rect l="l" t="t" r="r" b="b"/>
              <a:pathLst>
                <a:path w="366395">
                  <a:moveTo>
                    <a:pt x="0" y="0"/>
                  </a:moveTo>
                  <a:lnTo>
                    <a:pt x="366307" y="0"/>
                  </a:lnTo>
                </a:path>
              </a:pathLst>
            </a:custGeom>
            <a:ln w="7199">
              <a:solidFill>
                <a:srgbClr val="67AA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856" y="5711378"/>
              <a:ext cx="1608455" cy="3034030"/>
            </a:xfrm>
            <a:custGeom>
              <a:avLst/>
              <a:gdLst/>
              <a:ahLst/>
              <a:cxnLst/>
              <a:rect l="l" t="t" r="r" b="b"/>
              <a:pathLst>
                <a:path w="1608454" h="3034029">
                  <a:moveTo>
                    <a:pt x="548218" y="2505293"/>
                  </a:moveTo>
                  <a:lnTo>
                    <a:pt x="590362" y="2490707"/>
                  </a:lnTo>
                  <a:lnTo>
                    <a:pt x="631822" y="2474965"/>
                  </a:lnTo>
                  <a:lnTo>
                    <a:pt x="672587" y="2458091"/>
                  </a:lnTo>
                  <a:lnTo>
                    <a:pt x="712646" y="2440110"/>
                  </a:lnTo>
                  <a:lnTo>
                    <a:pt x="751988" y="2421044"/>
                  </a:lnTo>
                  <a:lnTo>
                    <a:pt x="790600" y="2400917"/>
                  </a:lnTo>
                  <a:lnTo>
                    <a:pt x="828473" y="2379755"/>
                  </a:lnTo>
                  <a:lnTo>
                    <a:pt x="865594" y="2357579"/>
                  </a:lnTo>
                  <a:lnTo>
                    <a:pt x="901953" y="2334416"/>
                  </a:lnTo>
                  <a:lnTo>
                    <a:pt x="937538" y="2310287"/>
                  </a:lnTo>
                  <a:lnTo>
                    <a:pt x="972338" y="2285217"/>
                  </a:lnTo>
                  <a:lnTo>
                    <a:pt x="1006341" y="2259231"/>
                  </a:lnTo>
                  <a:lnTo>
                    <a:pt x="1039538" y="2232351"/>
                  </a:lnTo>
                  <a:lnTo>
                    <a:pt x="1071915" y="2204602"/>
                  </a:lnTo>
                  <a:lnTo>
                    <a:pt x="1103462" y="2176007"/>
                  </a:lnTo>
                  <a:lnTo>
                    <a:pt x="1134168" y="2146591"/>
                  </a:lnTo>
                  <a:lnTo>
                    <a:pt x="1164022" y="2116378"/>
                  </a:lnTo>
                  <a:lnTo>
                    <a:pt x="1193011" y="2085390"/>
                  </a:lnTo>
                  <a:lnTo>
                    <a:pt x="1221126" y="2053653"/>
                  </a:lnTo>
                  <a:lnTo>
                    <a:pt x="1248354" y="2021190"/>
                  </a:lnTo>
                  <a:lnTo>
                    <a:pt x="1274684" y="1988024"/>
                  </a:lnTo>
                  <a:lnTo>
                    <a:pt x="1300106" y="1954180"/>
                  </a:lnTo>
                  <a:lnTo>
                    <a:pt x="1324608" y="1919682"/>
                  </a:lnTo>
                  <a:lnTo>
                    <a:pt x="1348178" y="1884553"/>
                  </a:lnTo>
                  <a:lnTo>
                    <a:pt x="1370806" y="1848818"/>
                  </a:lnTo>
                  <a:lnTo>
                    <a:pt x="1392480" y="1812500"/>
                  </a:lnTo>
                  <a:lnTo>
                    <a:pt x="1413189" y="1775623"/>
                  </a:lnTo>
                  <a:lnTo>
                    <a:pt x="1432921" y="1738211"/>
                  </a:lnTo>
                  <a:lnTo>
                    <a:pt x="1451666" y="1700288"/>
                  </a:lnTo>
                  <a:lnTo>
                    <a:pt x="1469412" y="1661877"/>
                  </a:lnTo>
                  <a:lnTo>
                    <a:pt x="1486148" y="1623003"/>
                  </a:lnTo>
                  <a:lnTo>
                    <a:pt x="1501863" y="1583690"/>
                  </a:lnTo>
                  <a:lnTo>
                    <a:pt x="1516545" y="1543961"/>
                  </a:lnTo>
                  <a:lnTo>
                    <a:pt x="1530183" y="1503840"/>
                  </a:lnTo>
                  <a:lnTo>
                    <a:pt x="1542766" y="1463352"/>
                  </a:lnTo>
                  <a:lnTo>
                    <a:pt x="1554283" y="1422519"/>
                  </a:lnTo>
                  <a:lnTo>
                    <a:pt x="1564722" y="1381366"/>
                  </a:lnTo>
                  <a:lnTo>
                    <a:pt x="1574072" y="1339917"/>
                  </a:lnTo>
                  <a:lnTo>
                    <a:pt x="1582322" y="1298196"/>
                  </a:lnTo>
                  <a:lnTo>
                    <a:pt x="1589460" y="1256226"/>
                  </a:lnTo>
                  <a:lnTo>
                    <a:pt x="1595476" y="1214031"/>
                  </a:lnTo>
                  <a:lnTo>
                    <a:pt x="1600358" y="1171636"/>
                  </a:lnTo>
                  <a:lnTo>
                    <a:pt x="1604095" y="1129064"/>
                  </a:lnTo>
                  <a:lnTo>
                    <a:pt x="1606676" y="1086339"/>
                  </a:lnTo>
                  <a:lnTo>
                    <a:pt x="1608089" y="1043484"/>
                  </a:lnTo>
                  <a:lnTo>
                    <a:pt x="1608323" y="1000525"/>
                  </a:lnTo>
                  <a:lnTo>
                    <a:pt x="1607366" y="957484"/>
                  </a:lnTo>
                  <a:lnTo>
                    <a:pt x="1605209" y="914385"/>
                  </a:lnTo>
                  <a:lnTo>
                    <a:pt x="1601839" y="871253"/>
                  </a:lnTo>
                  <a:lnTo>
                    <a:pt x="1597244" y="828112"/>
                  </a:lnTo>
                  <a:lnTo>
                    <a:pt x="1591415" y="784984"/>
                  </a:lnTo>
                  <a:lnTo>
                    <a:pt x="1584339" y="741894"/>
                  </a:lnTo>
                  <a:lnTo>
                    <a:pt x="1576006" y="698867"/>
                  </a:lnTo>
                  <a:lnTo>
                    <a:pt x="1566403" y="655925"/>
                  </a:lnTo>
                  <a:lnTo>
                    <a:pt x="1555521" y="613092"/>
                  </a:lnTo>
                  <a:lnTo>
                    <a:pt x="1543347" y="570393"/>
                  </a:lnTo>
                  <a:lnTo>
                    <a:pt x="1529870" y="527852"/>
                  </a:lnTo>
                  <a:lnTo>
                    <a:pt x="1515079" y="485492"/>
                  </a:lnTo>
                  <a:lnTo>
                    <a:pt x="1498964" y="443337"/>
                  </a:lnTo>
                  <a:lnTo>
                    <a:pt x="1481511" y="401411"/>
                  </a:lnTo>
                  <a:lnTo>
                    <a:pt x="1462711" y="359738"/>
                  </a:lnTo>
                  <a:lnTo>
                    <a:pt x="1442552" y="318341"/>
                  </a:lnTo>
                  <a:lnTo>
                    <a:pt x="1421023" y="277246"/>
                  </a:lnTo>
                  <a:lnTo>
                    <a:pt x="1398113" y="236474"/>
                  </a:lnTo>
                  <a:lnTo>
                    <a:pt x="1373809" y="196052"/>
                  </a:lnTo>
                  <a:lnTo>
                    <a:pt x="1348102" y="156001"/>
                  </a:lnTo>
                  <a:lnTo>
                    <a:pt x="1320979" y="116347"/>
                  </a:lnTo>
                  <a:lnTo>
                    <a:pt x="1292430" y="77113"/>
                  </a:lnTo>
                  <a:lnTo>
                    <a:pt x="1262444" y="38322"/>
                  </a:lnTo>
                  <a:lnTo>
                    <a:pt x="1231008" y="0"/>
                  </a:lnTo>
                </a:path>
                <a:path w="1608454" h="3034029">
                  <a:moveTo>
                    <a:pt x="1180492" y="3033777"/>
                  </a:moveTo>
                  <a:lnTo>
                    <a:pt x="0" y="1027767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856" y="6739142"/>
              <a:ext cx="1515745" cy="1774825"/>
            </a:xfrm>
            <a:custGeom>
              <a:avLst/>
              <a:gdLst/>
              <a:ahLst/>
              <a:cxnLst/>
              <a:rect l="l" t="t" r="r" b="b"/>
              <a:pathLst>
                <a:path w="1515745" h="1774825">
                  <a:moveTo>
                    <a:pt x="1515671" y="177469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856" y="6739142"/>
              <a:ext cx="1805939" cy="1489710"/>
            </a:xfrm>
            <a:custGeom>
              <a:avLst/>
              <a:gdLst/>
              <a:ahLst/>
              <a:cxnLst/>
              <a:rect l="l" t="t" r="r" b="b"/>
              <a:pathLst>
                <a:path w="1805939" h="1489709">
                  <a:moveTo>
                    <a:pt x="1805928" y="148971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856" y="6739146"/>
              <a:ext cx="1181100" cy="2006600"/>
            </a:xfrm>
            <a:custGeom>
              <a:avLst/>
              <a:gdLst/>
              <a:ahLst/>
              <a:cxnLst/>
              <a:rect l="l" t="t" r="r" b="b"/>
              <a:pathLst>
                <a:path w="1181100" h="2006600">
                  <a:moveTo>
                    <a:pt x="1180492" y="200600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856" y="6739142"/>
              <a:ext cx="2049780" cy="1154430"/>
            </a:xfrm>
            <a:custGeom>
              <a:avLst/>
              <a:gdLst/>
              <a:ahLst/>
              <a:cxnLst/>
              <a:rect l="l" t="t" r="r" b="b"/>
              <a:pathLst>
                <a:path w="2049779" h="1154429">
                  <a:moveTo>
                    <a:pt x="2049288" y="115415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7B96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582" y="6737314"/>
              <a:ext cx="2317115" cy="393700"/>
            </a:xfrm>
            <a:custGeom>
              <a:avLst/>
              <a:gdLst/>
              <a:ahLst/>
              <a:cxnLst/>
              <a:rect l="l" t="t" r="r" b="b"/>
              <a:pathLst>
                <a:path w="2317115" h="393700">
                  <a:moveTo>
                    <a:pt x="2316600" y="39337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578" y="6719799"/>
              <a:ext cx="2362200" cy="801370"/>
            </a:xfrm>
            <a:custGeom>
              <a:avLst/>
              <a:gdLst/>
              <a:ahLst/>
              <a:cxnLst/>
              <a:rect l="l" t="t" r="r" b="b"/>
              <a:pathLst>
                <a:path w="2362200" h="801370">
                  <a:moveTo>
                    <a:pt x="2361694" y="0"/>
                  </a:moveTo>
                  <a:lnTo>
                    <a:pt x="0" y="17514"/>
                  </a:lnTo>
                </a:path>
                <a:path w="2362200" h="801370">
                  <a:moveTo>
                    <a:pt x="2218143" y="800996"/>
                  </a:moveTo>
                  <a:lnTo>
                    <a:pt x="0" y="17518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578" y="6314451"/>
              <a:ext cx="2325370" cy="422909"/>
            </a:xfrm>
            <a:custGeom>
              <a:avLst/>
              <a:gdLst/>
              <a:ahLst/>
              <a:cxnLst/>
              <a:rect l="l" t="t" r="r" b="b"/>
              <a:pathLst>
                <a:path w="2325370" h="422909">
                  <a:moveTo>
                    <a:pt x="2324977" y="0"/>
                  </a:moveTo>
                  <a:lnTo>
                    <a:pt x="0" y="422863"/>
                  </a:lnTo>
                </a:path>
              </a:pathLst>
            </a:custGeom>
            <a:ln w="7199">
              <a:solidFill>
                <a:srgbClr val="7B96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578" y="5931209"/>
              <a:ext cx="2219960" cy="806450"/>
            </a:xfrm>
            <a:custGeom>
              <a:avLst/>
              <a:gdLst/>
              <a:ahLst/>
              <a:cxnLst/>
              <a:rect l="l" t="t" r="r" b="b"/>
              <a:pathLst>
                <a:path w="2219960" h="806450">
                  <a:moveTo>
                    <a:pt x="2219929" y="0"/>
                  </a:moveTo>
                  <a:lnTo>
                    <a:pt x="0" y="806104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578" y="5558764"/>
              <a:ext cx="2047239" cy="2580005"/>
            </a:xfrm>
            <a:custGeom>
              <a:avLst/>
              <a:gdLst/>
              <a:ahLst/>
              <a:cxnLst/>
              <a:rect l="l" t="t" r="r" b="b"/>
              <a:pathLst>
                <a:path w="2047239" h="2580004">
                  <a:moveTo>
                    <a:pt x="2046683" y="0"/>
                  </a:moveTo>
                  <a:lnTo>
                    <a:pt x="0" y="1178549"/>
                  </a:lnTo>
                </a:path>
                <a:path w="2047239" h="2580004">
                  <a:moveTo>
                    <a:pt x="1298253" y="434793"/>
                  </a:moveTo>
                  <a:lnTo>
                    <a:pt x="1322549" y="479018"/>
                  </a:lnTo>
                  <a:lnTo>
                    <a:pt x="1345384" y="524134"/>
                  </a:lnTo>
                  <a:lnTo>
                    <a:pt x="1366726" y="570108"/>
                  </a:lnTo>
                  <a:lnTo>
                    <a:pt x="1386543" y="616908"/>
                  </a:lnTo>
                  <a:lnTo>
                    <a:pt x="1404804" y="664504"/>
                  </a:lnTo>
                  <a:lnTo>
                    <a:pt x="1421476" y="712863"/>
                  </a:lnTo>
                  <a:lnTo>
                    <a:pt x="1436529" y="761953"/>
                  </a:lnTo>
                  <a:lnTo>
                    <a:pt x="1449930" y="811742"/>
                  </a:lnTo>
                  <a:lnTo>
                    <a:pt x="1461647" y="862199"/>
                  </a:lnTo>
                  <a:lnTo>
                    <a:pt x="1471649" y="913292"/>
                  </a:lnTo>
                  <a:lnTo>
                    <a:pt x="1479903" y="964990"/>
                  </a:lnTo>
                  <a:lnTo>
                    <a:pt x="1486379" y="1017259"/>
                  </a:lnTo>
                  <a:lnTo>
                    <a:pt x="1491044" y="1070069"/>
                  </a:lnTo>
                  <a:lnTo>
                    <a:pt x="1493866" y="1123388"/>
                  </a:lnTo>
                  <a:lnTo>
                    <a:pt x="1494814" y="1177184"/>
                  </a:lnTo>
                  <a:lnTo>
                    <a:pt x="1493981" y="1227620"/>
                  </a:lnTo>
                  <a:lnTo>
                    <a:pt x="1491499" y="1277638"/>
                  </a:lnTo>
                  <a:lnTo>
                    <a:pt x="1487396" y="1327213"/>
                  </a:lnTo>
                  <a:lnTo>
                    <a:pt x="1481697" y="1376318"/>
                  </a:lnTo>
                  <a:lnTo>
                    <a:pt x="1474427" y="1424928"/>
                  </a:lnTo>
                  <a:lnTo>
                    <a:pt x="1465615" y="1473015"/>
                  </a:lnTo>
                  <a:lnTo>
                    <a:pt x="1455284" y="1520555"/>
                  </a:lnTo>
                  <a:lnTo>
                    <a:pt x="1443463" y="1567520"/>
                  </a:lnTo>
                  <a:lnTo>
                    <a:pt x="1430176" y="1613884"/>
                  </a:lnTo>
                  <a:lnTo>
                    <a:pt x="1415451" y="1659622"/>
                  </a:lnTo>
                  <a:lnTo>
                    <a:pt x="1399312" y="1704706"/>
                  </a:lnTo>
                  <a:lnTo>
                    <a:pt x="1381787" y="1749112"/>
                  </a:lnTo>
                  <a:lnTo>
                    <a:pt x="1362902" y="1792813"/>
                  </a:lnTo>
                  <a:lnTo>
                    <a:pt x="1342683" y="1835782"/>
                  </a:lnTo>
                  <a:lnTo>
                    <a:pt x="1321155" y="1877993"/>
                  </a:lnTo>
                  <a:lnTo>
                    <a:pt x="1298346" y="1919421"/>
                  </a:lnTo>
                  <a:lnTo>
                    <a:pt x="1274281" y="1960039"/>
                  </a:lnTo>
                  <a:lnTo>
                    <a:pt x="1248986" y="1999820"/>
                  </a:lnTo>
                  <a:lnTo>
                    <a:pt x="1222489" y="2038739"/>
                  </a:lnTo>
                  <a:lnTo>
                    <a:pt x="1194814" y="2076770"/>
                  </a:lnTo>
                  <a:lnTo>
                    <a:pt x="1165988" y="2113886"/>
                  </a:lnTo>
                  <a:lnTo>
                    <a:pt x="1136037" y="2150062"/>
                  </a:lnTo>
                  <a:lnTo>
                    <a:pt x="1104988" y="2185270"/>
                  </a:lnTo>
                  <a:lnTo>
                    <a:pt x="1072866" y="2219485"/>
                  </a:lnTo>
                  <a:lnTo>
                    <a:pt x="1039698" y="2252681"/>
                  </a:lnTo>
                  <a:lnTo>
                    <a:pt x="1005510" y="2284831"/>
                  </a:lnTo>
                  <a:lnTo>
                    <a:pt x="970328" y="2315909"/>
                  </a:lnTo>
                  <a:lnTo>
                    <a:pt x="934179" y="2345890"/>
                  </a:lnTo>
                  <a:lnTo>
                    <a:pt x="897088" y="2374746"/>
                  </a:lnTo>
                  <a:lnTo>
                    <a:pt x="859081" y="2402452"/>
                  </a:lnTo>
                  <a:lnTo>
                    <a:pt x="820186" y="2428982"/>
                  </a:lnTo>
                  <a:lnTo>
                    <a:pt x="780427" y="2454309"/>
                  </a:lnTo>
                  <a:lnTo>
                    <a:pt x="739831" y="2478407"/>
                  </a:lnTo>
                  <a:lnTo>
                    <a:pt x="698425" y="2501250"/>
                  </a:lnTo>
                  <a:lnTo>
                    <a:pt x="656235" y="2522812"/>
                  </a:lnTo>
                  <a:lnTo>
                    <a:pt x="613286" y="2543067"/>
                  </a:lnTo>
                  <a:lnTo>
                    <a:pt x="569605" y="2561988"/>
                  </a:lnTo>
                  <a:lnTo>
                    <a:pt x="525218" y="2579550"/>
                  </a:lnTo>
                </a:path>
              </a:pathLst>
            </a:custGeom>
            <a:ln w="7199">
              <a:solidFill>
                <a:srgbClr val="F27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41191" y="6257393"/>
              <a:ext cx="909319" cy="1788795"/>
            </a:xfrm>
            <a:custGeom>
              <a:avLst/>
              <a:gdLst/>
              <a:ahLst/>
              <a:cxnLst/>
              <a:rect l="l" t="t" r="r" b="b"/>
              <a:pathLst>
                <a:path w="909320" h="1788795">
                  <a:moveTo>
                    <a:pt x="823993" y="0"/>
                  </a:moveTo>
                  <a:lnTo>
                    <a:pt x="839731" y="45303"/>
                  </a:lnTo>
                  <a:lnTo>
                    <a:pt x="853941" y="91299"/>
                  </a:lnTo>
                  <a:lnTo>
                    <a:pt x="866592" y="137959"/>
                  </a:lnTo>
                  <a:lnTo>
                    <a:pt x="877654" y="185250"/>
                  </a:lnTo>
                  <a:lnTo>
                    <a:pt x="887098" y="233144"/>
                  </a:lnTo>
                  <a:lnTo>
                    <a:pt x="894893" y="281610"/>
                  </a:lnTo>
                  <a:lnTo>
                    <a:pt x="901008" y="330618"/>
                  </a:lnTo>
                  <a:lnTo>
                    <a:pt x="905413" y="380136"/>
                  </a:lnTo>
                  <a:lnTo>
                    <a:pt x="908079" y="430135"/>
                  </a:lnTo>
                  <a:lnTo>
                    <a:pt x="908974" y="480585"/>
                  </a:lnTo>
                  <a:lnTo>
                    <a:pt x="908053" y="531752"/>
                  </a:lnTo>
                  <a:lnTo>
                    <a:pt x="905312" y="582454"/>
                  </a:lnTo>
                  <a:lnTo>
                    <a:pt x="900781" y="632661"/>
                  </a:lnTo>
                  <a:lnTo>
                    <a:pt x="894493" y="682340"/>
                  </a:lnTo>
                  <a:lnTo>
                    <a:pt x="886479" y="731460"/>
                  </a:lnTo>
                  <a:lnTo>
                    <a:pt x="876770" y="779990"/>
                  </a:lnTo>
                  <a:lnTo>
                    <a:pt x="865398" y="827898"/>
                  </a:lnTo>
                  <a:lnTo>
                    <a:pt x="852396" y="875153"/>
                  </a:lnTo>
                  <a:lnTo>
                    <a:pt x="837793" y="921723"/>
                  </a:lnTo>
                  <a:lnTo>
                    <a:pt x="821622" y="967575"/>
                  </a:lnTo>
                  <a:lnTo>
                    <a:pt x="803915" y="1012680"/>
                  </a:lnTo>
                  <a:lnTo>
                    <a:pt x="784702" y="1057005"/>
                  </a:lnTo>
                  <a:lnTo>
                    <a:pt x="764016" y="1100519"/>
                  </a:lnTo>
                  <a:lnTo>
                    <a:pt x="741888" y="1143189"/>
                  </a:lnTo>
                  <a:lnTo>
                    <a:pt x="718350" y="1184985"/>
                  </a:lnTo>
                  <a:lnTo>
                    <a:pt x="693432" y="1225876"/>
                  </a:lnTo>
                  <a:lnTo>
                    <a:pt x="667168" y="1265828"/>
                  </a:lnTo>
                  <a:lnTo>
                    <a:pt x="639588" y="1304812"/>
                  </a:lnTo>
                  <a:lnTo>
                    <a:pt x="610723" y="1342795"/>
                  </a:lnTo>
                  <a:lnTo>
                    <a:pt x="580606" y="1379745"/>
                  </a:lnTo>
                  <a:lnTo>
                    <a:pt x="549268" y="1415632"/>
                  </a:lnTo>
                  <a:lnTo>
                    <a:pt x="516741" y="1450423"/>
                  </a:lnTo>
                  <a:lnTo>
                    <a:pt x="483055" y="1484088"/>
                  </a:lnTo>
                  <a:lnTo>
                    <a:pt x="448243" y="1516593"/>
                  </a:lnTo>
                  <a:lnTo>
                    <a:pt x="412337" y="1547909"/>
                  </a:lnTo>
                  <a:lnTo>
                    <a:pt x="375367" y="1578003"/>
                  </a:lnTo>
                  <a:lnTo>
                    <a:pt x="337365" y="1606844"/>
                  </a:lnTo>
                  <a:lnTo>
                    <a:pt x="298364" y="1634401"/>
                  </a:lnTo>
                  <a:lnTo>
                    <a:pt x="258393" y="1660641"/>
                  </a:lnTo>
                  <a:lnTo>
                    <a:pt x="217486" y="1685533"/>
                  </a:lnTo>
                  <a:lnTo>
                    <a:pt x="175673" y="1709045"/>
                  </a:lnTo>
                  <a:lnTo>
                    <a:pt x="132987" y="1731147"/>
                  </a:lnTo>
                  <a:lnTo>
                    <a:pt x="89458" y="1751806"/>
                  </a:lnTo>
                  <a:lnTo>
                    <a:pt x="45118" y="1770991"/>
                  </a:lnTo>
                  <a:lnTo>
                    <a:pt x="0" y="178867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18486" y="6503897"/>
              <a:ext cx="851535" cy="1464945"/>
            </a:xfrm>
            <a:custGeom>
              <a:avLst/>
              <a:gdLst/>
              <a:ahLst/>
              <a:cxnLst/>
              <a:rect l="l" t="t" r="r" b="b"/>
              <a:pathLst>
                <a:path w="851535" h="1464945">
                  <a:moveTo>
                    <a:pt x="829541" y="0"/>
                  </a:moveTo>
                  <a:lnTo>
                    <a:pt x="837245" y="46626"/>
                  </a:lnTo>
                  <a:lnTo>
                    <a:pt x="843292" y="93790"/>
                  </a:lnTo>
                  <a:lnTo>
                    <a:pt x="847649" y="141462"/>
                  </a:lnTo>
                  <a:lnTo>
                    <a:pt x="850287" y="189612"/>
                  </a:lnTo>
                  <a:lnTo>
                    <a:pt x="851173" y="238208"/>
                  </a:lnTo>
                  <a:lnTo>
                    <a:pt x="850203" y="289046"/>
                  </a:lnTo>
                  <a:lnTo>
                    <a:pt x="847318" y="339392"/>
                  </a:lnTo>
                  <a:lnTo>
                    <a:pt x="842553" y="389212"/>
                  </a:lnTo>
                  <a:lnTo>
                    <a:pt x="835943" y="438471"/>
                  </a:lnTo>
                  <a:lnTo>
                    <a:pt x="827523" y="487134"/>
                  </a:lnTo>
                  <a:lnTo>
                    <a:pt x="817329" y="535165"/>
                  </a:lnTo>
                  <a:lnTo>
                    <a:pt x="805395" y="582529"/>
                  </a:lnTo>
                  <a:lnTo>
                    <a:pt x="791757" y="629191"/>
                  </a:lnTo>
                  <a:lnTo>
                    <a:pt x="776450" y="675116"/>
                  </a:lnTo>
                  <a:lnTo>
                    <a:pt x="759510" y="720268"/>
                  </a:lnTo>
                  <a:lnTo>
                    <a:pt x="740971" y="764612"/>
                  </a:lnTo>
                  <a:lnTo>
                    <a:pt x="720869" y="808113"/>
                  </a:lnTo>
                  <a:lnTo>
                    <a:pt x="699239" y="850736"/>
                  </a:lnTo>
                  <a:lnTo>
                    <a:pt x="676116" y="892446"/>
                  </a:lnTo>
                  <a:lnTo>
                    <a:pt x="651535" y="933207"/>
                  </a:lnTo>
                  <a:lnTo>
                    <a:pt x="625533" y="972984"/>
                  </a:lnTo>
                  <a:lnTo>
                    <a:pt x="598143" y="1011742"/>
                  </a:lnTo>
                  <a:lnTo>
                    <a:pt x="569401" y="1049446"/>
                  </a:lnTo>
                  <a:lnTo>
                    <a:pt x="539343" y="1086060"/>
                  </a:lnTo>
                  <a:lnTo>
                    <a:pt x="508003" y="1121549"/>
                  </a:lnTo>
                  <a:lnTo>
                    <a:pt x="475417" y="1155878"/>
                  </a:lnTo>
                  <a:lnTo>
                    <a:pt x="441620" y="1189012"/>
                  </a:lnTo>
                  <a:lnTo>
                    <a:pt x="406647" y="1220916"/>
                  </a:lnTo>
                  <a:lnTo>
                    <a:pt x="370533" y="1251554"/>
                  </a:lnTo>
                  <a:lnTo>
                    <a:pt x="333315" y="1280891"/>
                  </a:lnTo>
                  <a:lnTo>
                    <a:pt x="295026" y="1308892"/>
                  </a:lnTo>
                  <a:lnTo>
                    <a:pt x="255702" y="1335521"/>
                  </a:lnTo>
                  <a:lnTo>
                    <a:pt x="215379" y="1360745"/>
                  </a:lnTo>
                  <a:lnTo>
                    <a:pt x="174091" y="1384526"/>
                  </a:lnTo>
                  <a:lnTo>
                    <a:pt x="131874" y="1406830"/>
                  </a:lnTo>
                  <a:lnTo>
                    <a:pt x="88763" y="1427622"/>
                  </a:lnTo>
                  <a:lnTo>
                    <a:pt x="44793" y="1446867"/>
                  </a:lnTo>
                  <a:lnTo>
                    <a:pt x="0" y="1464529"/>
                  </a:lnTo>
                </a:path>
              </a:pathLst>
            </a:custGeom>
            <a:ln w="7199">
              <a:solidFill>
                <a:srgbClr val="7B96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02113" y="6726924"/>
              <a:ext cx="810260" cy="1185545"/>
            </a:xfrm>
            <a:custGeom>
              <a:avLst/>
              <a:gdLst/>
              <a:ahLst/>
              <a:cxnLst/>
              <a:rect l="l" t="t" r="r" b="b"/>
              <a:pathLst>
                <a:path w="810260" h="1185545">
                  <a:moveTo>
                    <a:pt x="809697" y="0"/>
                  </a:moveTo>
                  <a:lnTo>
                    <a:pt x="809715" y="2988"/>
                  </a:lnTo>
                  <a:lnTo>
                    <a:pt x="809726" y="5979"/>
                  </a:lnTo>
                  <a:lnTo>
                    <a:pt x="809726" y="8975"/>
                  </a:lnTo>
                  <a:lnTo>
                    <a:pt x="808747" y="59086"/>
                  </a:lnTo>
                  <a:lnTo>
                    <a:pt x="805834" y="108700"/>
                  </a:lnTo>
                  <a:lnTo>
                    <a:pt x="801024" y="157781"/>
                  </a:lnTo>
                  <a:lnTo>
                    <a:pt x="794352" y="206293"/>
                  </a:lnTo>
                  <a:lnTo>
                    <a:pt x="785857" y="254199"/>
                  </a:lnTo>
                  <a:lnTo>
                    <a:pt x="775573" y="301462"/>
                  </a:lnTo>
                  <a:lnTo>
                    <a:pt x="763537" y="348047"/>
                  </a:lnTo>
                  <a:lnTo>
                    <a:pt x="749787" y="393916"/>
                  </a:lnTo>
                  <a:lnTo>
                    <a:pt x="734357" y="439033"/>
                  </a:lnTo>
                  <a:lnTo>
                    <a:pt x="717286" y="483362"/>
                  </a:lnTo>
                  <a:lnTo>
                    <a:pt x="698609" y="526866"/>
                  </a:lnTo>
                  <a:lnTo>
                    <a:pt x="678362" y="569509"/>
                  </a:lnTo>
                  <a:lnTo>
                    <a:pt x="656582" y="611254"/>
                  </a:lnTo>
                  <a:lnTo>
                    <a:pt x="633306" y="652066"/>
                  </a:lnTo>
                  <a:lnTo>
                    <a:pt x="608570" y="691907"/>
                  </a:lnTo>
                  <a:lnTo>
                    <a:pt x="582411" y="730741"/>
                  </a:lnTo>
                  <a:lnTo>
                    <a:pt x="554864" y="768531"/>
                  </a:lnTo>
                  <a:lnTo>
                    <a:pt x="525967" y="805242"/>
                  </a:lnTo>
                  <a:lnTo>
                    <a:pt x="495755" y="840836"/>
                  </a:lnTo>
                  <a:lnTo>
                    <a:pt x="464266" y="875278"/>
                  </a:lnTo>
                  <a:lnTo>
                    <a:pt x="431535" y="908530"/>
                  </a:lnTo>
                  <a:lnTo>
                    <a:pt x="397600" y="940557"/>
                  </a:lnTo>
                  <a:lnTo>
                    <a:pt x="362496" y="971321"/>
                  </a:lnTo>
                  <a:lnTo>
                    <a:pt x="326261" y="1000787"/>
                  </a:lnTo>
                  <a:lnTo>
                    <a:pt x="288929" y="1028918"/>
                  </a:lnTo>
                  <a:lnTo>
                    <a:pt x="250539" y="1055678"/>
                  </a:lnTo>
                  <a:lnTo>
                    <a:pt x="211126" y="1081030"/>
                  </a:lnTo>
                  <a:lnTo>
                    <a:pt x="170728" y="1104937"/>
                  </a:lnTo>
                  <a:lnTo>
                    <a:pt x="129379" y="1127363"/>
                  </a:lnTo>
                  <a:lnTo>
                    <a:pt x="87117" y="1148273"/>
                  </a:lnTo>
                  <a:lnTo>
                    <a:pt x="43978" y="1167628"/>
                  </a:lnTo>
                  <a:lnTo>
                    <a:pt x="0" y="1185393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1339" y="6942088"/>
              <a:ext cx="2057400" cy="1305560"/>
            </a:xfrm>
            <a:custGeom>
              <a:avLst/>
              <a:gdLst/>
              <a:ahLst/>
              <a:cxnLst/>
              <a:rect l="l" t="t" r="r" b="b"/>
              <a:pathLst>
                <a:path w="2057400" h="1305559">
                  <a:moveTo>
                    <a:pt x="965880" y="947987"/>
                  </a:moveTo>
                  <a:lnTo>
                    <a:pt x="1269259" y="947987"/>
                  </a:lnTo>
                </a:path>
                <a:path w="2057400" h="1305559">
                  <a:moveTo>
                    <a:pt x="0" y="1305013"/>
                  </a:moveTo>
                  <a:lnTo>
                    <a:pt x="1410595" y="1305013"/>
                  </a:lnTo>
                </a:path>
                <a:path w="2057400" h="1305559">
                  <a:moveTo>
                    <a:pt x="2057173" y="0"/>
                  </a:moveTo>
                  <a:lnTo>
                    <a:pt x="2047758" y="49986"/>
                  </a:lnTo>
                  <a:lnTo>
                    <a:pt x="2036344" y="99237"/>
                  </a:lnTo>
                  <a:lnTo>
                    <a:pt x="2022977" y="147709"/>
                  </a:lnTo>
                  <a:lnTo>
                    <a:pt x="2007700" y="195359"/>
                  </a:lnTo>
                  <a:lnTo>
                    <a:pt x="1990558" y="242141"/>
                  </a:lnTo>
                  <a:lnTo>
                    <a:pt x="1971594" y="288012"/>
                  </a:lnTo>
                  <a:lnTo>
                    <a:pt x="1950852" y="332928"/>
                  </a:lnTo>
                  <a:lnTo>
                    <a:pt x="1928377" y="376845"/>
                  </a:lnTo>
                  <a:lnTo>
                    <a:pt x="1904212" y="419719"/>
                  </a:lnTo>
                  <a:lnTo>
                    <a:pt x="1878401" y="461506"/>
                  </a:lnTo>
                  <a:lnTo>
                    <a:pt x="1850989" y="502162"/>
                  </a:lnTo>
                  <a:lnTo>
                    <a:pt x="1822019" y="541643"/>
                  </a:lnTo>
                  <a:lnTo>
                    <a:pt x="1791536" y="579904"/>
                  </a:lnTo>
                  <a:lnTo>
                    <a:pt x="1759583" y="616903"/>
                  </a:lnTo>
                  <a:lnTo>
                    <a:pt x="1726204" y="652594"/>
                  </a:lnTo>
                  <a:lnTo>
                    <a:pt x="1691444" y="686934"/>
                  </a:lnTo>
                  <a:lnTo>
                    <a:pt x="1655346" y="719880"/>
                  </a:lnTo>
                  <a:lnTo>
                    <a:pt x="1617955" y="751385"/>
                  </a:lnTo>
                  <a:lnTo>
                    <a:pt x="1579314" y="781408"/>
                  </a:lnTo>
                  <a:lnTo>
                    <a:pt x="1539468" y="809904"/>
                  </a:lnTo>
                  <a:lnTo>
                    <a:pt x="1498459" y="836828"/>
                  </a:lnTo>
                  <a:lnTo>
                    <a:pt x="1456334" y="862138"/>
                  </a:lnTo>
                  <a:lnTo>
                    <a:pt x="1413135" y="885788"/>
                  </a:lnTo>
                  <a:lnTo>
                    <a:pt x="1368906" y="907734"/>
                  </a:lnTo>
                  <a:lnTo>
                    <a:pt x="1323692" y="927934"/>
                  </a:lnTo>
                  <a:lnTo>
                    <a:pt x="1277536" y="946343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8641" y="4912175"/>
              <a:ext cx="25400" cy="57150"/>
            </a:xfrm>
            <a:custGeom>
              <a:avLst/>
              <a:gdLst/>
              <a:ahLst/>
              <a:cxnLst/>
              <a:rect l="l" t="t" r="r" b="b"/>
              <a:pathLst>
                <a:path w="25400" h="57150">
                  <a:moveTo>
                    <a:pt x="0" y="56598"/>
                  </a:moveTo>
                  <a:lnTo>
                    <a:pt x="25100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7" name="object 20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04416" y="8844639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208" name="object 2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44398" y="8854994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650">
              <a:latin typeface="Arial"/>
              <a:cs typeface="Arial"/>
            </a:endParaRPr>
          </a:p>
        </p:txBody>
      </p:sp>
      <p:sp>
        <p:nvSpPr>
          <p:cNvPr id="209" name="object 20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88504" y="4829747"/>
            <a:ext cx="71755" cy="12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10" name="object 210"/>
          <p:cNvGrpSpPr>
            <a:grpSpLocks noGrp="1" noUngrp="1" noRot="1" noMove="1" noResize="1"/>
          </p:cNvGrpSpPr>
          <p:nvPr/>
        </p:nvGrpSpPr>
        <p:grpSpPr>
          <a:xfrm>
            <a:off x="2276995" y="4923157"/>
            <a:ext cx="3606165" cy="3990975"/>
            <a:chOff x="2276995" y="4923157"/>
            <a:chExt cx="3606165" cy="3990975"/>
          </a:xfrm>
        </p:grpSpPr>
        <p:sp>
          <p:nvSpPr>
            <p:cNvPr id="211" name="object 2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1540" y="5492869"/>
              <a:ext cx="1085215" cy="2757805"/>
            </a:xfrm>
            <a:custGeom>
              <a:avLst/>
              <a:gdLst/>
              <a:ahLst/>
              <a:cxnLst/>
              <a:rect l="l" t="t" r="r" b="b"/>
              <a:pathLst>
                <a:path w="1085214" h="2757804">
                  <a:moveTo>
                    <a:pt x="505418" y="0"/>
                  </a:moveTo>
                  <a:lnTo>
                    <a:pt x="543262" y="34455"/>
                  </a:lnTo>
                  <a:lnTo>
                    <a:pt x="579736" y="69445"/>
                  </a:lnTo>
                  <a:lnTo>
                    <a:pt x="614849" y="104948"/>
                  </a:lnTo>
                  <a:lnTo>
                    <a:pt x="648611" y="140943"/>
                  </a:lnTo>
                  <a:lnTo>
                    <a:pt x="681031" y="177410"/>
                  </a:lnTo>
                  <a:lnTo>
                    <a:pt x="712119" y="214329"/>
                  </a:lnTo>
                  <a:lnTo>
                    <a:pt x="741884" y="251679"/>
                  </a:lnTo>
                  <a:lnTo>
                    <a:pt x="770338" y="289440"/>
                  </a:lnTo>
                  <a:lnTo>
                    <a:pt x="797488" y="327590"/>
                  </a:lnTo>
                  <a:lnTo>
                    <a:pt x="823346" y="366110"/>
                  </a:lnTo>
                  <a:lnTo>
                    <a:pt x="847920" y="404980"/>
                  </a:lnTo>
                  <a:lnTo>
                    <a:pt x="871220" y="444177"/>
                  </a:lnTo>
                  <a:lnTo>
                    <a:pt x="893257" y="483683"/>
                  </a:lnTo>
                  <a:lnTo>
                    <a:pt x="914040" y="523476"/>
                  </a:lnTo>
                  <a:lnTo>
                    <a:pt x="933578" y="563537"/>
                  </a:lnTo>
                  <a:lnTo>
                    <a:pt x="951881" y="603843"/>
                  </a:lnTo>
                  <a:lnTo>
                    <a:pt x="968960" y="644376"/>
                  </a:lnTo>
                  <a:lnTo>
                    <a:pt x="984823" y="685114"/>
                  </a:lnTo>
                  <a:lnTo>
                    <a:pt x="999481" y="726037"/>
                  </a:lnTo>
                  <a:lnTo>
                    <a:pt x="1012942" y="767125"/>
                  </a:lnTo>
                  <a:lnTo>
                    <a:pt x="1025218" y="808357"/>
                  </a:lnTo>
                  <a:lnTo>
                    <a:pt x="1036317" y="849712"/>
                  </a:lnTo>
                  <a:lnTo>
                    <a:pt x="1046250" y="891170"/>
                  </a:lnTo>
                  <a:lnTo>
                    <a:pt x="1055026" y="932710"/>
                  </a:lnTo>
                  <a:lnTo>
                    <a:pt x="1062655" y="974312"/>
                  </a:lnTo>
                  <a:lnTo>
                    <a:pt x="1069146" y="1015956"/>
                  </a:lnTo>
                  <a:lnTo>
                    <a:pt x="1074509" y="1057621"/>
                  </a:lnTo>
                  <a:lnTo>
                    <a:pt x="1078754" y="1099285"/>
                  </a:lnTo>
                  <a:lnTo>
                    <a:pt x="1081891" y="1140930"/>
                  </a:lnTo>
                  <a:lnTo>
                    <a:pt x="1083930" y="1182534"/>
                  </a:lnTo>
                  <a:lnTo>
                    <a:pt x="1084879" y="1224078"/>
                  </a:lnTo>
                  <a:lnTo>
                    <a:pt x="1084750" y="1265539"/>
                  </a:lnTo>
                  <a:lnTo>
                    <a:pt x="1083551" y="1306898"/>
                  </a:lnTo>
                  <a:lnTo>
                    <a:pt x="1081292" y="1348135"/>
                  </a:lnTo>
                  <a:lnTo>
                    <a:pt x="1077983" y="1389228"/>
                  </a:lnTo>
                  <a:lnTo>
                    <a:pt x="1073634" y="1430158"/>
                  </a:lnTo>
                  <a:lnTo>
                    <a:pt x="1068255" y="1470903"/>
                  </a:lnTo>
                  <a:lnTo>
                    <a:pt x="1061854" y="1511444"/>
                  </a:lnTo>
                  <a:lnTo>
                    <a:pt x="1054443" y="1551760"/>
                  </a:lnTo>
                  <a:lnTo>
                    <a:pt x="1046030" y="1591830"/>
                  </a:lnTo>
                  <a:lnTo>
                    <a:pt x="1036626" y="1631633"/>
                  </a:lnTo>
                  <a:lnTo>
                    <a:pt x="1026239" y="1671150"/>
                  </a:lnTo>
                  <a:lnTo>
                    <a:pt x="1014881" y="1710360"/>
                  </a:lnTo>
                  <a:lnTo>
                    <a:pt x="1002559" y="1749242"/>
                  </a:lnTo>
                  <a:lnTo>
                    <a:pt x="989286" y="1787775"/>
                  </a:lnTo>
                  <a:lnTo>
                    <a:pt x="975069" y="1825940"/>
                  </a:lnTo>
                  <a:lnTo>
                    <a:pt x="959919" y="1863716"/>
                  </a:lnTo>
                  <a:lnTo>
                    <a:pt x="943845" y="1901081"/>
                  </a:lnTo>
                  <a:lnTo>
                    <a:pt x="926857" y="1938017"/>
                  </a:lnTo>
                  <a:lnTo>
                    <a:pt x="908965" y="1974501"/>
                  </a:lnTo>
                  <a:lnTo>
                    <a:pt x="890179" y="2010515"/>
                  </a:lnTo>
                  <a:lnTo>
                    <a:pt x="870508" y="2046036"/>
                  </a:lnTo>
                  <a:lnTo>
                    <a:pt x="849962" y="2081045"/>
                  </a:lnTo>
                  <a:lnTo>
                    <a:pt x="828551" y="2115521"/>
                  </a:lnTo>
                  <a:lnTo>
                    <a:pt x="806284" y="2149444"/>
                  </a:lnTo>
                  <a:lnTo>
                    <a:pt x="783171" y="2182793"/>
                  </a:lnTo>
                  <a:lnTo>
                    <a:pt x="759223" y="2215548"/>
                  </a:lnTo>
                  <a:lnTo>
                    <a:pt x="734447" y="2247688"/>
                  </a:lnTo>
                  <a:lnTo>
                    <a:pt x="708856" y="2279192"/>
                  </a:lnTo>
                  <a:lnTo>
                    <a:pt x="682457" y="2310041"/>
                  </a:lnTo>
                  <a:lnTo>
                    <a:pt x="655261" y="2340213"/>
                  </a:lnTo>
                  <a:lnTo>
                    <a:pt x="627278" y="2369688"/>
                  </a:lnTo>
                  <a:lnTo>
                    <a:pt x="598517" y="2398446"/>
                  </a:lnTo>
                  <a:lnTo>
                    <a:pt x="568987" y="2426465"/>
                  </a:lnTo>
                  <a:lnTo>
                    <a:pt x="538700" y="2453727"/>
                  </a:lnTo>
                  <a:lnTo>
                    <a:pt x="507664" y="2480209"/>
                  </a:lnTo>
                  <a:lnTo>
                    <a:pt x="475889" y="2505892"/>
                  </a:lnTo>
                  <a:lnTo>
                    <a:pt x="443385" y="2530755"/>
                  </a:lnTo>
                  <a:lnTo>
                    <a:pt x="410161" y="2554777"/>
                  </a:lnTo>
                  <a:lnTo>
                    <a:pt x="376228" y="2577939"/>
                  </a:lnTo>
                  <a:lnTo>
                    <a:pt x="341595" y="2600219"/>
                  </a:lnTo>
                  <a:lnTo>
                    <a:pt x="306271" y="2621597"/>
                  </a:lnTo>
                  <a:lnTo>
                    <a:pt x="270267" y="2642052"/>
                  </a:lnTo>
                  <a:lnTo>
                    <a:pt x="233592" y="2661564"/>
                  </a:lnTo>
                  <a:lnTo>
                    <a:pt x="196256" y="2680113"/>
                  </a:lnTo>
                  <a:lnTo>
                    <a:pt x="158269" y="2697678"/>
                  </a:lnTo>
                  <a:lnTo>
                    <a:pt x="119639" y="2714238"/>
                  </a:lnTo>
                  <a:lnTo>
                    <a:pt x="80378" y="2729773"/>
                  </a:lnTo>
                  <a:lnTo>
                    <a:pt x="40495" y="2744263"/>
                  </a:lnTo>
                  <a:lnTo>
                    <a:pt x="0" y="2757686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77278" y="4926967"/>
              <a:ext cx="508000" cy="559435"/>
            </a:xfrm>
            <a:custGeom>
              <a:avLst/>
              <a:gdLst/>
              <a:ahLst/>
              <a:cxnLst/>
              <a:rect l="l" t="t" r="r" b="b"/>
              <a:pathLst>
                <a:path w="508000" h="559435">
                  <a:moveTo>
                    <a:pt x="39211" y="559288"/>
                  </a:moveTo>
                  <a:lnTo>
                    <a:pt x="0" y="437522"/>
                  </a:lnTo>
                  <a:lnTo>
                    <a:pt x="359102" y="0"/>
                  </a:lnTo>
                  <a:lnTo>
                    <a:pt x="507696" y="13413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4946" y="4937184"/>
              <a:ext cx="292100" cy="297180"/>
            </a:xfrm>
            <a:custGeom>
              <a:avLst/>
              <a:gdLst/>
              <a:ahLst/>
              <a:cxnLst/>
              <a:rect l="l" t="t" r="r" b="b"/>
              <a:pathLst>
                <a:path w="292100" h="297179">
                  <a:moveTo>
                    <a:pt x="0" y="0"/>
                  </a:moveTo>
                  <a:lnTo>
                    <a:pt x="34343" y="31448"/>
                  </a:lnTo>
                  <a:lnTo>
                    <a:pt x="115895" y="108606"/>
                  </a:lnTo>
                  <a:lnTo>
                    <a:pt x="212443" y="205692"/>
                  </a:lnTo>
                  <a:lnTo>
                    <a:pt x="291772" y="29692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741" y="5226642"/>
              <a:ext cx="1811655" cy="1511935"/>
            </a:xfrm>
            <a:custGeom>
              <a:avLst/>
              <a:gdLst/>
              <a:ahLst/>
              <a:cxnLst/>
              <a:rect l="l" t="t" r="r" b="b"/>
              <a:pathLst>
                <a:path w="1811654" h="1511934">
                  <a:moveTo>
                    <a:pt x="0" y="1511733"/>
                  </a:moveTo>
                  <a:lnTo>
                    <a:pt x="1811483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8405" y="5484694"/>
              <a:ext cx="1065530" cy="2792730"/>
            </a:xfrm>
            <a:custGeom>
              <a:avLst/>
              <a:gdLst/>
              <a:ahLst/>
              <a:cxnLst/>
              <a:rect l="l" t="t" r="r" b="b"/>
              <a:pathLst>
                <a:path w="1065529" h="2792729">
                  <a:moveTo>
                    <a:pt x="568587" y="2792321"/>
                  </a:moveTo>
                  <a:lnTo>
                    <a:pt x="0" y="1253760"/>
                  </a:lnTo>
                  <a:lnTo>
                    <a:pt x="1064908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1279" y="5485280"/>
              <a:ext cx="740410" cy="2761615"/>
            </a:xfrm>
            <a:custGeom>
              <a:avLst/>
              <a:gdLst/>
              <a:ahLst/>
              <a:cxnLst/>
              <a:rect l="l" t="t" r="r" b="b"/>
              <a:pathLst>
                <a:path w="740410" h="2761615">
                  <a:moveTo>
                    <a:pt x="497401" y="0"/>
                  </a:moveTo>
                  <a:lnTo>
                    <a:pt x="530934" y="35342"/>
                  </a:lnTo>
                  <a:lnTo>
                    <a:pt x="563855" y="70993"/>
                  </a:lnTo>
                  <a:lnTo>
                    <a:pt x="595541" y="107262"/>
                  </a:lnTo>
                  <a:lnTo>
                    <a:pt x="625369" y="144460"/>
                  </a:lnTo>
                  <a:lnTo>
                    <a:pt x="652715" y="182897"/>
                  </a:lnTo>
                  <a:lnTo>
                    <a:pt x="676955" y="222886"/>
                  </a:lnTo>
                  <a:lnTo>
                    <a:pt x="692104" y="270494"/>
                  </a:lnTo>
                  <a:lnTo>
                    <a:pt x="704803" y="317613"/>
                  </a:lnTo>
                  <a:lnTo>
                    <a:pt x="715132" y="364258"/>
                  </a:lnTo>
                  <a:lnTo>
                    <a:pt x="723169" y="410445"/>
                  </a:lnTo>
                  <a:lnTo>
                    <a:pt x="728992" y="456188"/>
                  </a:lnTo>
                  <a:lnTo>
                    <a:pt x="732679" y="501505"/>
                  </a:lnTo>
                  <a:lnTo>
                    <a:pt x="736674" y="556815"/>
                  </a:lnTo>
                  <a:lnTo>
                    <a:pt x="739174" y="612124"/>
                  </a:lnTo>
                  <a:lnTo>
                    <a:pt x="740294" y="667433"/>
                  </a:lnTo>
                  <a:lnTo>
                    <a:pt x="740153" y="722741"/>
                  </a:lnTo>
                  <a:lnTo>
                    <a:pt x="738868" y="778050"/>
                  </a:lnTo>
                  <a:lnTo>
                    <a:pt x="737796" y="831765"/>
                  </a:lnTo>
                  <a:lnTo>
                    <a:pt x="735935" y="882321"/>
                  </a:lnTo>
                  <a:lnTo>
                    <a:pt x="733371" y="930062"/>
                  </a:lnTo>
                  <a:lnTo>
                    <a:pt x="730191" y="975334"/>
                  </a:lnTo>
                  <a:lnTo>
                    <a:pt x="726480" y="1018482"/>
                  </a:lnTo>
                  <a:lnTo>
                    <a:pt x="720819" y="1080939"/>
                  </a:lnTo>
                  <a:lnTo>
                    <a:pt x="712554" y="1138188"/>
                  </a:lnTo>
                  <a:lnTo>
                    <a:pt x="702224" y="1191308"/>
                  </a:lnTo>
                  <a:lnTo>
                    <a:pt x="690369" y="1241372"/>
                  </a:lnTo>
                  <a:lnTo>
                    <a:pt x="677277" y="1300964"/>
                  </a:lnTo>
                  <a:lnTo>
                    <a:pt x="665087" y="1356946"/>
                  </a:lnTo>
                  <a:lnTo>
                    <a:pt x="653930" y="1408800"/>
                  </a:lnTo>
                  <a:lnTo>
                    <a:pt x="643933" y="1456009"/>
                  </a:lnTo>
                  <a:lnTo>
                    <a:pt x="634612" y="1514349"/>
                  </a:lnTo>
                  <a:lnTo>
                    <a:pt x="628395" y="1568038"/>
                  </a:lnTo>
                  <a:lnTo>
                    <a:pt x="624266" y="1618599"/>
                  </a:lnTo>
                  <a:lnTo>
                    <a:pt x="621209" y="1667551"/>
                  </a:lnTo>
                  <a:lnTo>
                    <a:pt x="615300" y="1713367"/>
                  </a:lnTo>
                  <a:lnTo>
                    <a:pt x="608474" y="1759182"/>
                  </a:lnTo>
                  <a:lnTo>
                    <a:pt x="600681" y="1804998"/>
                  </a:lnTo>
                  <a:lnTo>
                    <a:pt x="591872" y="1850813"/>
                  </a:lnTo>
                  <a:lnTo>
                    <a:pt x="581997" y="1896630"/>
                  </a:lnTo>
                  <a:lnTo>
                    <a:pt x="568374" y="1947071"/>
                  </a:lnTo>
                  <a:lnTo>
                    <a:pt x="554751" y="1995696"/>
                  </a:lnTo>
                  <a:lnTo>
                    <a:pt x="541129" y="2042835"/>
                  </a:lnTo>
                  <a:lnTo>
                    <a:pt x="527507" y="2088815"/>
                  </a:lnTo>
                  <a:lnTo>
                    <a:pt x="513886" y="2133964"/>
                  </a:lnTo>
                  <a:lnTo>
                    <a:pt x="495695" y="2186533"/>
                  </a:lnTo>
                  <a:lnTo>
                    <a:pt x="475279" y="2237768"/>
                  </a:lnTo>
                  <a:lnTo>
                    <a:pt x="453021" y="2287896"/>
                  </a:lnTo>
                  <a:lnTo>
                    <a:pt x="429302" y="2337146"/>
                  </a:lnTo>
                  <a:lnTo>
                    <a:pt x="404503" y="2385748"/>
                  </a:lnTo>
                  <a:lnTo>
                    <a:pt x="370614" y="2446125"/>
                  </a:lnTo>
                  <a:lnTo>
                    <a:pt x="345494" y="2486222"/>
                  </a:lnTo>
                  <a:lnTo>
                    <a:pt x="315198" y="2528940"/>
                  </a:lnTo>
                  <a:lnTo>
                    <a:pt x="279933" y="2571287"/>
                  </a:lnTo>
                  <a:lnTo>
                    <a:pt x="239904" y="2610276"/>
                  </a:lnTo>
                  <a:lnTo>
                    <a:pt x="194915" y="2646275"/>
                  </a:lnTo>
                  <a:lnTo>
                    <a:pt x="150495" y="2677471"/>
                  </a:lnTo>
                  <a:lnTo>
                    <a:pt x="107718" y="2704219"/>
                  </a:lnTo>
                  <a:lnTo>
                    <a:pt x="67660" y="2726878"/>
                  </a:lnTo>
                  <a:lnTo>
                    <a:pt x="31396" y="2745805"/>
                  </a:lnTo>
                  <a:lnTo>
                    <a:pt x="0" y="2761358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80805" y="8254286"/>
              <a:ext cx="932815" cy="0"/>
            </a:xfrm>
            <a:custGeom>
              <a:avLst/>
              <a:gdLst/>
              <a:ahLst/>
              <a:cxnLst/>
              <a:rect l="l" t="t" r="r" b="b"/>
              <a:pathLst>
                <a:path w="932814">
                  <a:moveTo>
                    <a:pt x="932381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22631" y="8254839"/>
              <a:ext cx="76835" cy="659130"/>
            </a:xfrm>
            <a:custGeom>
              <a:avLst/>
              <a:gdLst/>
              <a:ahLst/>
              <a:cxnLst/>
              <a:rect l="l" t="t" r="r" b="b"/>
              <a:pathLst>
                <a:path w="76835" h="659129">
                  <a:moveTo>
                    <a:pt x="0" y="569278"/>
                  </a:moveTo>
                  <a:lnTo>
                    <a:pt x="38404" y="658889"/>
                  </a:lnTo>
                  <a:lnTo>
                    <a:pt x="57705" y="613854"/>
                  </a:lnTo>
                  <a:lnTo>
                    <a:pt x="34804" y="613854"/>
                  </a:lnTo>
                  <a:lnTo>
                    <a:pt x="34803" y="578786"/>
                  </a:lnTo>
                  <a:lnTo>
                    <a:pt x="2401" y="570442"/>
                  </a:lnTo>
                  <a:lnTo>
                    <a:pt x="0" y="569278"/>
                  </a:lnTo>
                  <a:close/>
                </a:path>
                <a:path w="76835" h="659129">
                  <a:moveTo>
                    <a:pt x="34804" y="578786"/>
                  </a:moveTo>
                  <a:lnTo>
                    <a:pt x="34804" y="613854"/>
                  </a:lnTo>
                  <a:lnTo>
                    <a:pt x="42005" y="613854"/>
                  </a:lnTo>
                  <a:lnTo>
                    <a:pt x="42005" y="578879"/>
                  </a:lnTo>
                  <a:lnTo>
                    <a:pt x="38404" y="578879"/>
                  </a:lnTo>
                  <a:lnTo>
                    <a:pt x="36003" y="578844"/>
                  </a:lnTo>
                  <a:lnTo>
                    <a:pt x="34804" y="578786"/>
                  </a:lnTo>
                  <a:close/>
                </a:path>
                <a:path w="76835" h="659129">
                  <a:moveTo>
                    <a:pt x="76809" y="569278"/>
                  </a:moveTo>
                  <a:lnTo>
                    <a:pt x="42005" y="578786"/>
                  </a:lnTo>
                  <a:lnTo>
                    <a:pt x="42005" y="613854"/>
                  </a:lnTo>
                  <a:lnTo>
                    <a:pt x="57705" y="613854"/>
                  </a:lnTo>
                  <a:lnTo>
                    <a:pt x="76809" y="569278"/>
                  </a:lnTo>
                  <a:close/>
                </a:path>
                <a:path w="76835" h="659129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578786"/>
                  </a:lnTo>
                  <a:lnTo>
                    <a:pt x="36003" y="578844"/>
                  </a:lnTo>
                  <a:lnTo>
                    <a:pt x="38404" y="578879"/>
                  </a:lnTo>
                  <a:lnTo>
                    <a:pt x="40806" y="578844"/>
                  </a:lnTo>
                  <a:lnTo>
                    <a:pt x="42003" y="578786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5" h="659129">
                  <a:moveTo>
                    <a:pt x="42005" y="578786"/>
                  </a:moveTo>
                  <a:lnTo>
                    <a:pt x="40806" y="578844"/>
                  </a:lnTo>
                  <a:lnTo>
                    <a:pt x="38404" y="578879"/>
                  </a:lnTo>
                  <a:lnTo>
                    <a:pt x="42005" y="578879"/>
                  </a:lnTo>
                  <a:close/>
                </a:path>
                <a:path w="76835" h="65912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5" h="65912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5" h="659129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5" h="659129">
                  <a:moveTo>
                    <a:pt x="42005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9" name="object 2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71765" y="8362812"/>
            <a:ext cx="205740" cy="392430"/>
          </a:xfrm>
          <a:prstGeom prst="rect">
            <a:avLst/>
          </a:prstGeom>
        </p:spPr>
        <p:txBody>
          <a:bodyPr vert="vert270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21mm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20" name="object 220"/>
          <p:cNvGrpSpPr>
            <a:grpSpLocks noGrp="1" noUngrp="1" noRot="1" noMove="1" noResize="1"/>
          </p:cNvGrpSpPr>
          <p:nvPr/>
        </p:nvGrpSpPr>
        <p:grpSpPr>
          <a:xfrm>
            <a:off x="2501607" y="3971463"/>
            <a:ext cx="2879090" cy="4289425"/>
            <a:chOff x="2501607" y="3971463"/>
            <a:chExt cx="2879090" cy="4289425"/>
          </a:xfrm>
        </p:grpSpPr>
        <p:sp>
          <p:nvSpPr>
            <p:cNvPr id="221" name="object 2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72789" y="8194494"/>
              <a:ext cx="755650" cy="40640"/>
            </a:xfrm>
            <a:custGeom>
              <a:avLst/>
              <a:gdLst/>
              <a:ahLst/>
              <a:cxnLst/>
              <a:rect l="l" t="t" r="r" b="b"/>
              <a:pathLst>
                <a:path w="755650" h="40640">
                  <a:moveTo>
                    <a:pt x="66040" y="20637"/>
                  </a:moveTo>
                  <a:lnTo>
                    <a:pt x="0" y="0"/>
                  </a:lnTo>
                  <a:lnTo>
                    <a:pt x="266" y="40322"/>
                  </a:lnTo>
                  <a:lnTo>
                    <a:pt x="66040" y="20637"/>
                  </a:lnTo>
                  <a:close/>
                </a:path>
                <a:path w="755650" h="40640">
                  <a:moveTo>
                    <a:pt x="755345" y="20637"/>
                  </a:moveTo>
                  <a:lnTo>
                    <a:pt x="689305" y="0"/>
                  </a:lnTo>
                  <a:lnTo>
                    <a:pt x="689571" y="40322"/>
                  </a:lnTo>
                  <a:lnTo>
                    <a:pt x="755345" y="20637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03254" y="822968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7" y="0"/>
                  </a:moveTo>
                  <a:lnTo>
                    <a:pt x="15599" y="0"/>
                  </a:lnTo>
                  <a:lnTo>
                    <a:pt x="6981" y="0"/>
                  </a:lnTo>
                  <a:lnTo>
                    <a:pt x="0" y="6979"/>
                  </a:lnTo>
                  <a:lnTo>
                    <a:pt x="0" y="24216"/>
                  </a:lnTo>
                  <a:lnTo>
                    <a:pt x="6981" y="31200"/>
                  </a:lnTo>
                  <a:lnTo>
                    <a:pt x="24217" y="31200"/>
                  </a:lnTo>
                  <a:lnTo>
                    <a:pt x="31201" y="24216"/>
                  </a:lnTo>
                  <a:lnTo>
                    <a:pt x="31201" y="6979"/>
                  </a:lnTo>
                  <a:lnTo>
                    <a:pt x="2421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46781" y="808521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20" y="0"/>
                  </a:moveTo>
                  <a:lnTo>
                    <a:pt x="15601" y="0"/>
                  </a:lnTo>
                  <a:lnTo>
                    <a:pt x="6983" y="0"/>
                  </a:lnTo>
                  <a:lnTo>
                    <a:pt x="0" y="6981"/>
                  </a:lnTo>
                  <a:lnTo>
                    <a:pt x="0" y="24217"/>
                  </a:lnTo>
                  <a:lnTo>
                    <a:pt x="6983" y="31201"/>
                  </a:lnTo>
                  <a:lnTo>
                    <a:pt x="24220" y="31201"/>
                  </a:lnTo>
                  <a:lnTo>
                    <a:pt x="31201" y="24217"/>
                  </a:lnTo>
                  <a:lnTo>
                    <a:pt x="31201" y="6981"/>
                  </a:lnTo>
                  <a:lnTo>
                    <a:pt x="2422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11883" y="786129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7" y="0"/>
                  </a:moveTo>
                  <a:lnTo>
                    <a:pt x="15599" y="0"/>
                  </a:lnTo>
                  <a:lnTo>
                    <a:pt x="6981" y="0"/>
                  </a:lnTo>
                  <a:lnTo>
                    <a:pt x="0" y="6983"/>
                  </a:lnTo>
                  <a:lnTo>
                    <a:pt x="0" y="24221"/>
                  </a:lnTo>
                  <a:lnTo>
                    <a:pt x="6981" y="31201"/>
                  </a:lnTo>
                  <a:lnTo>
                    <a:pt x="24217" y="31201"/>
                  </a:lnTo>
                  <a:lnTo>
                    <a:pt x="31201" y="24221"/>
                  </a:lnTo>
                  <a:lnTo>
                    <a:pt x="31201" y="6983"/>
                  </a:lnTo>
                  <a:lnTo>
                    <a:pt x="2421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14041" y="7604352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7" y="0"/>
                  </a:moveTo>
                  <a:lnTo>
                    <a:pt x="15599" y="0"/>
                  </a:lnTo>
                  <a:lnTo>
                    <a:pt x="6979" y="0"/>
                  </a:lnTo>
                  <a:lnTo>
                    <a:pt x="0" y="6983"/>
                  </a:lnTo>
                  <a:lnTo>
                    <a:pt x="0" y="24217"/>
                  </a:lnTo>
                  <a:lnTo>
                    <a:pt x="6979" y="31201"/>
                  </a:lnTo>
                  <a:lnTo>
                    <a:pt x="24217" y="31201"/>
                  </a:lnTo>
                  <a:lnTo>
                    <a:pt x="31201" y="24217"/>
                  </a:lnTo>
                  <a:lnTo>
                    <a:pt x="31201" y="6983"/>
                  </a:lnTo>
                  <a:lnTo>
                    <a:pt x="2421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88334" y="736701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20" y="0"/>
                  </a:moveTo>
                  <a:lnTo>
                    <a:pt x="15601" y="0"/>
                  </a:lnTo>
                  <a:lnTo>
                    <a:pt x="6983" y="0"/>
                  </a:lnTo>
                  <a:lnTo>
                    <a:pt x="0" y="6984"/>
                  </a:lnTo>
                  <a:lnTo>
                    <a:pt x="0" y="24217"/>
                  </a:lnTo>
                  <a:lnTo>
                    <a:pt x="6983" y="31201"/>
                  </a:lnTo>
                  <a:lnTo>
                    <a:pt x="24220" y="31201"/>
                  </a:lnTo>
                  <a:lnTo>
                    <a:pt x="31201" y="24217"/>
                  </a:lnTo>
                  <a:lnTo>
                    <a:pt x="31201" y="6984"/>
                  </a:lnTo>
                  <a:lnTo>
                    <a:pt x="24220" y="0"/>
                  </a:lnTo>
                  <a:close/>
                </a:path>
              </a:pathLst>
            </a:custGeom>
            <a:solidFill>
              <a:srgbClr val="7B9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25486" y="713896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7" y="0"/>
                  </a:moveTo>
                  <a:lnTo>
                    <a:pt x="15599" y="0"/>
                  </a:lnTo>
                  <a:lnTo>
                    <a:pt x="6983" y="0"/>
                  </a:lnTo>
                  <a:lnTo>
                    <a:pt x="0" y="6983"/>
                  </a:lnTo>
                  <a:lnTo>
                    <a:pt x="0" y="24217"/>
                  </a:lnTo>
                  <a:lnTo>
                    <a:pt x="6983" y="31201"/>
                  </a:lnTo>
                  <a:lnTo>
                    <a:pt x="24217" y="31201"/>
                  </a:lnTo>
                  <a:lnTo>
                    <a:pt x="31201" y="24217"/>
                  </a:lnTo>
                  <a:lnTo>
                    <a:pt x="31201" y="6983"/>
                  </a:lnTo>
                  <a:lnTo>
                    <a:pt x="2421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9221" y="692381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7" y="0"/>
                  </a:moveTo>
                  <a:lnTo>
                    <a:pt x="15599" y="0"/>
                  </a:lnTo>
                  <a:lnTo>
                    <a:pt x="6979" y="0"/>
                  </a:lnTo>
                  <a:lnTo>
                    <a:pt x="0" y="6984"/>
                  </a:lnTo>
                  <a:lnTo>
                    <a:pt x="0" y="24217"/>
                  </a:lnTo>
                  <a:lnTo>
                    <a:pt x="6979" y="31201"/>
                  </a:lnTo>
                  <a:lnTo>
                    <a:pt x="24217" y="31201"/>
                  </a:lnTo>
                  <a:lnTo>
                    <a:pt x="31201" y="24217"/>
                  </a:lnTo>
                  <a:lnTo>
                    <a:pt x="31201" y="6984"/>
                  </a:lnTo>
                  <a:lnTo>
                    <a:pt x="2421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97720" y="670969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7" y="0"/>
                  </a:moveTo>
                  <a:lnTo>
                    <a:pt x="15599" y="0"/>
                  </a:lnTo>
                  <a:lnTo>
                    <a:pt x="6981" y="0"/>
                  </a:lnTo>
                  <a:lnTo>
                    <a:pt x="0" y="6985"/>
                  </a:lnTo>
                  <a:lnTo>
                    <a:pt x="0" y="24217"/>
                  </a:lnTo>
                  <a:lnTo>
                    <a:pt x="6981" y="31201"/>
                  </a:lnTo>
                  <a:lnTo>
                    <a:pt x="24217" y="31201"/>
                  </a:lnTo>
                  <a:lnTo>
                    <a:pt x="31197" y="24217"/>
                  </a:lnTo>
                  <a:lnTo>
                    <a:pt x="31197" y="6985"/>
                  </a:lnTo>
                  <a:lnTo>
                    <a:pt x="2421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32802" y="648577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7" y="0"/>
                  </a:moveTo>
                  <a:lnTo>
                    <a:pt x="15599" y="0"/>
                  </a:lnTo>
                  <a:lnTo>
                    <a:pt x="6979" y="0"/>
                  </a:lnTo>
                  <a:lnTo>
                    <a:pt x="0" y="6981"/>
                  </a:lnTo>
                  <a:lnTo>
                    <a:pt x="0" y="24217"/>
                  </a:lnTo>
                  <a:lnTo>
                    <a:pt x="6979" y="31201"/>
                  </a:lnTo>
                  <a:lnTo>
                    <a:pt x="24217" y="31201"/>
                  </a:lnTo>
                  <a:lnTo>
                    <a:pt x="31197" y="24217"/>
                  </a:lnTo>
                  <a:lnTo>
                    <a:pt x="31197" y="6981"/>
                  </a:lnTo>
                  <a:lnTo>
                    <a:pt x="24217" y="0"/>
                  </a:lnTo>
                  <a:close/>
                </a:path>
              </a:pathLst>
            </a:custGeom>
            <a:solidFill>
              <a:srgbClr val="7B9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49312" y="624637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6" y="0"/>
                  </a:moveTo>
                  <a:lnTo>
                    <a:pt x="15601" y="0"/>
                  </a:lnTo>
                  <a:lnTo>
                    <a:pt x="6983" y="0"/>
                  </a:lnTo>
                  <a:lnTo>
                    <a:pt x="0" y="6981"/>
                  </a:lnTo>
                  <a:lnTo>
                    <a:pt x="0" y="24217"/>
                  </a:lnTo>
                  <a:lnTo>
                    <a:pt x="6983" y="31201"/>
                  </a:lnTo>
                  <a:lnTo>
                    <a:pt x="24216" y="31201"/>
                  </a:lnTo>
                  <a:lnTo>
                    <a:pt x="31201" y="24217"/>
                  </a:lnTo>
                  <a:lnTo>
                    <a:pt x="31201" y="6981"/>
                  </a:lnTo>
                  <a:lnTo>
                    <a:pt x="24216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37961" y="597085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17" y="0"/>
                  </a:moveTo>
                  <a:lnTo>
                    <a:pt x="15601" y="0"/>
                  </a:lnTo>
                  <a:lnTo>
                    <a:pt x="6983" y="0"/>
                  </a:lnTo>
                  <a:lnTo>
                    <a:pt x="0" y="6985"/>
                  </a:lnTo>
                  <a:lnTo>
                    <a:pt x="0" y="24217"/>
                  </a:lnTo>
                  <a:lnTo>
                    <a:pt x="6983" y="31201"/>
                  </a:lnTo>
                  <a:lnTo>
                    <a:pt x="24217" y="31201"/>
                  </a:lnTo>
                  <a:lnTo>
                    <a:pt x="31201" y="24217"/>
                  </a:lnTo>
                  <a:lnTo>
                    <a:pt x="31201" y="6985"/>
                  </a:lnTo>
                  <a:lnTo>
                    <a:pt x="2421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76052" y="569533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20" y="0"/>
                  </a:moveTo>
                  <a:lnTo>
                    <a:pt x="15601" y="0"/>
                  </a:lnTo>
                  <a:lnTo>
                    <a:pt x="6983" y="0"/>
                  </a:lnTo>
                  <a:lnTo>
                    <a:pt x="0" y="6979"/>
                  </a:lnTo>
                  <a:lnTo>
                    <a:pt x="0" y="24216"/>
                  </a:lnTo>
                  <a:lnTo>
                    <a:pt x="6983" y="31197"/>
                  </a:lnTo>
                  <a:lnTo>
                    <a:pt x="24220" y="31197"/>
                  </a:lnTo>
                  <a:lnTo>
                    <a:pt x="31201" y="24216"/>
                  </a:lnTo>
                  <a:lnTo>
                    <a:pt x="31201" y="6979"/>
                  </a:lnTo>
                  <a:lnTo>
                    <a:pt x="2422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6301" y="5471931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220" y="0"/>
                  </a:moveTo>
                  <a:lnTo>
                    <a:pt x="15601" y="0"/>
                  </a:lnTo>
                  <a:lnTo>
                    <a:pt x="6983" y="0"/>
                  </a:lnTo>
                  <a:lnTo>
                    <a:pt x="0" y="6983"/>
                  </a:lnTo>
                  <a:lnTo>
                    <a:pt x="0" y="24217"/>
                  </a:lnTo>
                  <a:lnTo>
                    <a:pt x="6983" y="31201"/>
                  </a:lnTo>
                  <a:lnTo>
                    <a:pt x="24220" y="31201"/>
                  </a:lnTo>
                  <a:lnTo>
                    <a:pt x="31200" y="24217"/>
                  </a:lnTo>
                  <a:lnTo>
                    <a:pt x="31200" y="6983"/>
                  </a:lnTo>
                  <a:lnTo>
                    <a:pt x="2422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826" y="3976654"/>
              <a:ext cx="1083945" cy="0"/>
            </a:xfrm>
            <a:custGeom>
              <a:avLst/>
              <a:gdLst/>
              <a:ahLst/>
              <a:cxnLst/>
              <a:rect l="l" t="t" r="r" b="b"/>
              <a:pathLst>
                <a:path w="1083945">
                  <a:moveTo>
                    <a:pt x="0" y="0"/>
                  </a:moveTo>
                  <a:lnTo>
                    <a:pt x="870811" y="0"/>
                  </a:lnTo>
                </a:path>
                <a:path w="1083945">
                  <a:moveTo>
                    <a:pt x="931571" y="0"/>
                  </a:moveTo>
                  <a:lnTo>
                    <a:pt x="1083448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01607" y="3976225"/>
              <a:ext cx="2501900" cy="1270"/>
            </a:xfrm>
            <a:custGeom>
              <a:avLst/>
              <a:gdLst/>
              <a:ahLst/>
              <a:cxnLst/>
              <a:rect l="l" t="t" r="r" b="b"/>
              <a:pathLst>
                <a:path w="2501900" h="1270">
                  <a:moveTo>
                    <a:pt x="2501700" y="0"/>
                  </a:moveTo>
                  <a:lnTo>
                    <a:pt x="1957895" y="0"/>
                  </a:lnTo>
                </a:path>
                <a:path w="2501900" h="1270">
                  <a:moveTo>
                    <a:pt x="767336" y="871"/>
                  </a:moveTo>
                  <a:lnTo>
                    <a:pt x="622061" y="871"/>
                  </a:lnTo>
                </a:path>
                <a:path w="2501900" h="1270">
                  <a:moveTo>
                    <a:pt x="543801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7" name="object 2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42670" y="8538278"/>
            <a:ext cx="763905" cy="1574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850" spc="-2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10527030"/>
            <a:chOff x="91683" y="89146"/>
            <a:chExt cx="14912975" cy="1052703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5" name="object 5"/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663128"/>
              </p:ext>
            </p:extLst>
          </p:nvPr>
        </p:nvGraphicFramePr>
        <p:xfrm>
          <a:off x="1056186" y="6253304"/>
          <a:ext cx="11330940" cy="180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ysDot"/>
                    </a:lnR>
                    <a:lnT w="9525">
                      <a:solidFill>
                        <a:srgbClr val="FEB6B8"/>
                      </a:solidFill>
                      <a:prstDash val="solid"/>
                    </a:lnT>
                    <a:lnB w="9525">
                      <a:solidFill>
                        <a:srgbClr val="FEB6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ysDot"/>
                    </a:lnL>
                    <a:lnR w="9525">
                      <a:solidFill>
                        <a:srgbClr val="151616"/>
                      </a:solidFill>
                      <a:prstDash val="sysDot"/>
                    </a:lnR>
                    <a:lnT w="12700">
                      <a:solidFill>
                        <a:srgbClr val="151616"/>
                      </a:solidFill>
                      <a:prstDash val="sysDot"/>
                    </a:lnT>
                    <a:lnB w="9525">
                      <a:solidFill>
                        <a:srgbClr val="15161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ysDot"/>
                    </a:lnL>
                    <a:lnT w="12700">
                      <a:solidFill>
                        <a:srgbClr val="FEB6B8"/>
                      </a:solidFill>
                      <a:prstDash val="solid"/>
                    </a:lnT>
                    <a:lnB w="9525">
                      <a:solidFill>
                        <a:srgbClr val="FEB6B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304441" y="108465"/>
            <a:ext cx="6737984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dirty="0"/>
              <a:t>DEVELOPMENTS</a:t>
            </a:r>
            <a:r>
              <a:rPr spc="135" dirty="0"/>
              <a:t> </a:t>
            </a:r>
            <a:r>
              <a:rPr dirty="0"/>
              <a:t>-</a:t>
            </a:r>
            <a:r>
              <a:rPr spc="135" dirty="0"/>
              <a:t> </a:t>
            </a:r>
            <a:r>
              <a:rPr dirty="0"/>
              <a:t>SIMPLE</a:t>
            </a:r>
            <a:r>
              <a:rPr spc="135" dirty="0"/>
              <a:t> </a:t>
            </a:r>
            <a:r>
              <a:rPr spc="-10" dirty="0"/>
              <a:t>CUBOID</a:t>
            </a: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1055975" y="1211450"/>
            <a:ext cx="13576300" cy="7217409"/>
            <a:chOff x="1055975" y="1211450"/>
            <a:chExt cx="13576300" cy="7217409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9785" y="4016822"/>
              <a:ext cx="4239260" cy="4408170"/>
            </a:xfrm>
            <a:custGeom>
              <a:avLst/>
              <a:gdLst/>
              <a:ahLst/>
              <a:cxnLst/>
              <a:rect l="l" t="t" r="r" b="b"/>
              <a:pathLst>
                <a:path w="4239260" h="4408170">
                  <a:moveTo>
                    <a:pt x="0" y="0"/>
                  </a:moveTo>
                  <a:lnTo>
                    <a:pt x="1800000" y="0"/>
                  </a:lnTo>
                  <a:lnTo>
                    <a:pt x="1800000" y="1799998"/>
                  </a:lnTo>
                  <a:lnTo>
                    <a:pt x="0" y="1799998"/>
                  </a:lnTo>
                  <a:lnTo>
                    <a:pt x="0" y="0"/>
                  </a:lnTo>
                  <a:close/>
                </a:path>
                <a:path w="4239260" h="4408170">
                  <a:moveTo>
                    <a:pt x="2437935" y="2247901"/>
                  </a:moveTo>
                  <a:lnTo>
                    <a:pt x="2077934" y="2274093"/>
                  </a:lnTo>
                  <a:lnTo>
                    <a:pt x="2077934" y="4010849"/>
                  </a:lnTo>
                  <a:lnTo>
                    <a:pt x="2437521" y="4048152"/>
                  </a:lnTo>
                </a:path>
                <a:path w="4239260" h="4408170">
                  <a:moveTo>
                    <a:pt x="2438798" y="4047937"/>
                  </a:moveTo>
                  <a:lnTo>
                    <a:pt x="2624537" y="4407936"/>
                  </a:lnTo>
                  <a:lnTo>
                    <a:pt x="4057822" y="4407936"/>
                  </a:lnTo>
                  <a:lnTo>
                    <a:pt x="4238798" y="4047937"/>
                  </a:lnTo>
                </a:path>
                <a:path w="4239260" h="4408170">
                  <a:moveTo>
                    <a:pt x="2438204" y="2243382"/>
                  </a:moveTo>
                  <a:lnTo>
                    <a:pt x="2623943" y="1883383"/>
                  </a:lnTo>
                </a:path>
                <a:path w="4239260" h="4408170">
                  <a:moveTo>
                    <a:pt x="2623943" y="1883383"/>
                  </a:moveTo>
                  <a:lnTo>
                    <a:pt x="4057229" y="1883383"/>
                  </a:lnTo>
                </a:path>
                <a:path w="4239260" h="4408170">
                  <a:moveTo>
                    <a:pt x="4057229" y="1883383"/>
                  </a:moveTo>
                  <a:lnTo>
                    <a:pt x="4238204" y="224338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3" y="1211779"/>
              <a:ext cx="1141095" cy="473075"/>
            </a:xfrm>
            <a:custGeom>
              <a:avLst/>
              <a:gdLst/>
              <a:ahLst/>
              <a:cxnLst/>
              <a:rect l="l" t="t" r="r" b="b"/>
              <a:pathLst>
                <a:path w="1141095" h="473075">
                  <a:moveTo>
                    <a:pt x="27813" y="305981"/>
                  </a:moveTo>
                  <a:lnTo>
                    <a:pt x="0" y="305981"/>
                  </a:lnTo>
                  <a:lnTo>
                    <a:pt x="0" y="361619"/>
                  </a:lnTo>
                  <a:lnTo>
                    <a:pt x="27813" y="361619"/>
                  </a:lnTo>
                  <a:lnTo>
                    <a:pt x="27813" y="305981"/>
                  </a:lnTo>
                  <a:close/>
                </a:path>
                <a:path w="1141095" h="473075">
                  <a:moveTo>
                    <a:pt x="83451" y="278168"/>
                  </a:moveTo>
                  <a:lnTo>
                    <a:pt x="55638" y="278168"/>
                  </a:lnTo>
                  <a:lnTo>
                    <a:pt x="55638" y="305981"/>
                  </a:lnTo>
                  <a:lnTo>
                    <a:pt x="83451" y="305981"/>
                  </a:lnTo>
                  <a:lnTo>
                    <a:pt x="83451" y="278168"/>
                  </a:lnTo>
                  <a:close/>
                </a:path>
                <a:path w="1141095" h="473075">
                  <a:moveTo>
                    <a:pt x="139090" y="222529"/>
                  </a:moveTo>
                  <a:lnTo>
                    <a:pt x="111264" y="222529"/>
                  </a:lnTo>
                  <a:lnTo>
                    <a:pt x="83451" y="222529"/>
                  </a:lnTo>
                  <a:lnTo>
                    <a:pt x="55638" y="222529"/>
                  </a:lnTo>
                  <a:lnTo>
                    <a:pt x="55638" y="250355"/>
                  </a:lnTo>
                  <a:lnTo>
                    <a:pt x="83451" y="250355"/>
                  </a:lnTo>
                  <a:lnTo>
                    <a:pt x="111264" y="250355"/>
                  </a:lnTo>
                  <a:lnTo>
                    <a:pt x="139090" y="250355"/>
                  </a:lnTo>
                  <a:lnTo>
                    <a:pt x="139090" y="222529"/>
                  </a:lnTo>
                  <a:close/>
                </a:path>
                <a:path w="1141095" h="473075">
                  <a:moveTo>
                    <a:pt x="194716" y="222529"/>
                  </a:moveTo>
                  <a:lnTo>
                    <a:pt x="166903" y="222529"/>
                  </a:lnTo>
                  <a:lnTo>
                    <a:pt x="166903" y="250355"/>
                  </a:lnTo>
                  <a:lnTo>
                    <a:pt x="194716" y="250355"/>
                  </a:lnTo>
                  <a:lnTo>
                    <a:pt x="194716" y="222529"/>
                  </a:lnTo>
                  <a:close/>
                </a:path>
                <a:path w="1141095" h="473075">
                  <a:moveTo>
                    <a:pt x="305993" y="166903"/>
                  </a:moveTo>
                  <a:lnTo>
                    <a:pt x="278168" y="166903"/>
                  </a:lnTo>
                  <a:lnTo>
                    <a:pt x="278168" y="194716"/>
                  </a:lnTo>
                  <a:lnTo>
                    <a:pt x="305993" y="194716"/>
                  </a:lnTo>
                  <a:lnTo>
                    <a:pt x="305993" y="166903"/>
                  </a:lnTo>
                  <a:close/>
                </a:path>
                <a:path w="1141095" h="473075">
                  <a:moveTo>
                    <a:pt x="333806" y="194716"/>
                  </a:moveTo>
                  <a:lnTo>
                    <a:pt x="305993" y="194716"/>
                  </a:lnTo>
                  <a:lnTo>
                    <a:pt x="305993" y="222529"/>
                  </a:lnTo>
                  <a:lnTo>
                    <a:pt x="333806" y="222529"/>
                  </a:lnTo>
                  <a:lnTo>
                    <a:pt x="333806" y="194716"/>
                  </a:lnTo>
                  <a:close/>
                </a:path>
                <a:path w="1141095" h="473075">
                  <a:moveTo>
                    <a:pt x="361619" y="222694"/>
                  </a:moveTo>
                  <a:lnTo>
                    <a:pt x="333806" y="222694"/>
                  </a:lnTo>
                  <a:lnTo>
                    <a:pt x="333806" y="362394"/>
                  </a:lnTo>
                  <a:lnTo>
                    <a:pt x="361619" y="362394"/>
                  </a:lnTo>
                  <a:lnTo>
                    <a:pt x="361619" y="222694"/>
                  </a:lnTo>
                  <a:close/>
                </a:path>
                <a:path w="1141095" h="473075">
                  <a:moveTo>
                    <a:pt x="361619" y="0"/>
                  </a:moveTo>
                  <a:lnTo>
                    <a:pt x="361619" y="0"/>
                  </a:lnTo>
                  <a:lnTo>
                    <a:pt x="222542" y="0"/>
                  </a:lnTo>
                  <a:lnTo>
                    <a:pt x="222542" y="83451"/>
                  </a:lnTo>
                  <a:lnTo>
                    <a:pt x="250355" y="83451"/>
                  </a:lnTo>
                  <a:lnTo>
                    <a:pt x="250355" y="27813"/>
                  </a:lnTo>
                  <a:lnTo>
                    <a:pt x="278168" y="27813"/>
                  </a:lnTo>
                  <a:lnTo>
                    <a:pt x="278168" y="111264"/>
                  </a:lnTo>
                  <a:lnTo>
                    <a:pt x="305993" y="111264"/>
                  </a:lnTo>
                  <a:lnTo>
                    <a:pt x="305993" y="83451"/>
                  </a:lnTo>
                  <a:lnTo>
                    <a:pt x="333806" y="83451"/>
                  </a:lnTo>
                  <a:lnTo>
                    <a:pt x="333806" y="27813"/>
                  </a:lnTo>
                  <a:lnTo>
                    <a:pt x="361619" y="27813"/>
                  </a:lnTo>
                  <a:lnTo>
                    <a:pt x="361619" y="0"/>
                  </a:lnTo>
                  <a:close/>
                </a:path>
                <a:path w="1141095" h="473075">
                  <a:moveTo>
                    <a:pt x="445071" y="278574"/>
                  </a:moveTo>
                  <a:lnTo>
                    <a:pt x="417258" y="278574"/>
                  </a:lnTo>
                  <a:lnTo>
                    <a:pt x="417258" y="334454"/>
                  </a:lnTo>
                  <a:lnTo>
                    <a:pt x="389445" y="334454"/>
                  </a:lnTo>
                  <a:lnTo>
                    <a:pt x="389445" y="362394"/>
                  </a:lnTo>
                  <a:lnTo>
                    <a:pt x="361619" y="362394"/>
                  </a:lnTo>
                  <a:lnTo>
                    <a:pt x="361619" y="390334"/>
                  </a:lnTo>
                  <a:lnTo>
                    <a:pt x="333806" y="390334"/>
                  </a:lnTo>
                  <a:lnTo>
                    <a:pt x="333806" y="362394"/>
                  </a:lnTo>
                  <a:lnTo>
                    <a:pt x="305993" y="362394"/>
                  </a:lnTo>
                  <a:lnTo>
                    <a:pt x="305993" y="222694"/>
                  </a:lnTo>
                  <a:lnTo>
                    <a:pt x="278168" y="222694"/>
                  </a:lnTo>
                  <a:lnTo>
                    <a:pt x="278168" y="306514"/>
                  </a:lnTo>
                  <a:lnTo>
                    <a:pt x="278168" y="334454"/>
                  </a:lnTo>
                  <a:lnTo>
                    <a:pt x="278168" y="362394"/>
                  </a:lnTo>
                  <a:lnTo>
                    <a:pt x="250355" y="362394"/>
                  </a:lnTo>
                  <a:lnTo>
                    <a:pt x="250355" y="390334"/>
                  </a:lnTo>
                  <a:lnTo>
                    <a:pt x="222542" y="390334"/>
                  </a:lnTo>
                  <a:lnTo>
                    <a:pt x="222542" y="334454"/>
                  </a:lnTo>
                  <a:lnTo>
                    <a:pt x="250355" y="334454"/>
                  </a:lnTo>
                  <a:lnTo>
                    <a:pt x="278168" y="334454"/>
                  </a:lnTo>
                  <a:lnTo>
                    <a:pt x="278168" y="306514"/>
                  </a:lnTo>
                  <a:lnTo>
                    <a:pt x="250355" y="306514"/>
                  </a:lnTo>
                  <a:lnTo>
                    <a:pt x="250355" y="278574"/>
                  </a:lnTo>
                  <a:lnTo>
                    <a:pt x="222542" y="278574"/>
                  </a:lnTo>
                  <a:lnTo>
                    <a:pt x="222542" y="250634"/>
                  </a:lnTo>
                  <a:lnTo>
                    <a:pt x="194716" y="250634"/>
                  </a:lnTo>
                  <a:lnTo>
                    <a:pt x="194716" y="334454"/>
                  </a:lnTo>
                  <a:lnTo>
                    <a:pt x="166903" y="334454"/>
                  </a:lnTo>
                  <a:lnTo>
                    <a:pt x="166903" y="250634"/>
                  </a:lnTo>
                  <a:lnTo>
                    <a:pt x="139090" y="250634"/>
                  </a:lnTo>
                  <a:lnTo>
                    <a:pt x="139090" y="362394"/>
                  </a:lnTo>
                  <a:lnTo>
                    <a:pt x="111264" y="362394"/>
                  </a:lnTo>
                  <a:lnTo>
                    <a:pt x="111264" y="334454"/>
                  </a:lnTo>
                  <a:lnTo>
                    <a:pt x="83451" y="334454"/>
                  </a:lnTo>
                  <a:lnTo>
                    <a:pt x="83451" y="362394"/>
                  </a:lnTo>
                  <a:lnTo>
                    <a:pt x="55638" y="362394"/>
                  </a:lnTo>
                  <a:lnTo>
                    <a:pt x="55638" y="389432"/>
                  </a:lnTo>
                  <a:lnTo>
                    <a:pt x="27813" y="389432"/>
                  </a:lnTo>
                  <a:lnTo>
                    <a:pt x="27813" y="417258"/>
                  </a:lnTo>
                  <a:lnTo>
                    <a:pt x="55638" y="417258"/>
                  </a:lnTo>
                  <a:lnTo>
                    <a:pt x="55638" y="390334"/>
                  </a:lnTo>
                  <a:lnTo>
                    <a:pt x="83451" y="390334"/>
                  </a:lnTo>
                  <a:lnTo>
                    <a:pt x="111264" y="390334"/>
                  </a:lnTo>
                  <a:lnTo>
                    <a:pt x="111264" y="418274"/>
                  </a:lnTo>
                  <a:lnTo>
                    <a:pt x="139090" y="418274"/>
                  </a:lnTo>
                  <a:lnTo>
                    <a:pt x="139090" y="390334"/>
                  </a:lnTo>
                  <a:lnTo>
                    <a:pt x="166903" y="390334"/>
                  </a:lnTo>
                  <a:lnTo>
                    <a:pt x="166903" y="362394"/>
                  </a:lnTo>
                  <a:lnTo>
                    <a:pt x="194716" y="362394"/>
                  </a:lnTo>
                  <a:lnTo>
                    <a:pt x="194716" y="390334"/>
                  </a:lnTo>
                  <a:lnTo>
                    <a:pt x="166903" y="390334"/>
                  </a:lnTo>
                  <a:lnTo>
                    <a:pt x="166903" y="418274"/>
                  </a:lnTo>
                  <a:lnTo>
                    <a:pt x="194716" y="418274"/>
                  </a:lnTo>
                  <a:lnTo>
                    <a:pt x="194716" y="446214"/>
                  </a:lnTo>
                  <a:lnTo>
                    <a:pt x="222542" y="446214"/>
                  </a:lnTo>
                  <a:lnTo>
                    <a:pt x="250355" y="446214"/>
                  </a:lnTo>
                  <a:lnTo>
                    <a:pt x="278168" y="446214"/>
                  </a:lnTo>
                  <a:lnTo>
                    <a:pt x="278168" y="472884"/>
                  </a:lnTo>
                  <a:lnTo>
                    <a:pt x="305993" y="472884"/>
                  </a:lnTo>
                  <a:lnTo>
                    <a:pt x="333806" y="472884"/>
                  </a:lnTo>
                  <a:lnTo>
                    <a:pt x="333806" y="446214"/>
                  </a:lnTo>
                  <a:lnTo>
                    <a:pt x="361619" y="446214"/>
                  </a:lnTo>
                  <a:lnTo>
                    <a:pt x="361619" y="418274"/>
                  </a:lnTo>
                  <a:lnTo>
                    <a:pt x="389445" y="418274"/>
                  </a:lnTo>
                  <a:lnTo>
                    <a:pt x="389445" y="390334"/>
                  </a:lnTo>
                  <a:lnTo>
                    <a:pt x="417258" y="390334"/>
                  </a:lnTo>
                  <a:lnTo>
                    <a:pt x="417258" y="362394"/>
                  </a:lnTo>
                  <a:lnTo>
                    <a:pt x="445071" y="362394"/>
                  </a:lnTo>
                  <a:lnTo>
                    <a:pt x="445071" y="278574"/>
                  </a:lnTo>
                  <a:close/>
                </a:path>
                <a:path w="1141095" h="473075">
                  <a:moveTo>
                    <a:pt x="445071" y="111264"/>
                  </a:moveTo>
                  <a:lnTo>
                    <a:pt x="417258" y="111264"/>
                  </a:lnTo>
                  <a:lnTo>
                    <a:pt x="417258" y="139077"/>
                  </a:lnTo>
                  <a:lnTo>
                    <a:pt x="445071" y="139077"/>
                  </a:lnTo>
                  <a:lnTo>
                    <a:pt x="445071" y="111264"/>
                  </a:lnTo>
                  <a:close/>
                </a:path>
                <a:path w="1141095" h="473075">
                  <a:moveTo>
                    <a:pt x="611974" y="333806"/>
                  </a:moveTo>
                  <a:lnTo>
                    <a:pt x="584161" y="333806"/>
                  </a:lnTo>
                  <a:lnTo>
                    <a:pt x="556348" y="333806"/>
                  </a:lnTo>
                  <a:lnTo>
                    <a:pt x="556348" y="389432"/>
                  </a:lnTo>
                  <a:lnTo>
                    <a:pt x="584161" y="389432"/>
                  </a:lnTo>
                  <a:lnTo>
                    <a:pt x="584161" y="361619"/>
                  </a:lnTo>
                  <a:lnTo>
                    <a:pt x="611974" y="361619"/>
                  </a:lnTo>
                  <a:lnTo>
                    <a:pt x="611974" y="333806"/>
                  </a:lnTo>
                  <a:close/>
                </a:path>
                <a:path w="1141095" h="473075">
                  <a:moveTo>
                    <a:pt x="695426" y="166903"/>
                  </a:moveTo>
                  <a:lnTo>
                    <a:pt x="667613" y="166903"/>
                  </a:lnTo>
                  <a:lnTo>
                    <a:pt x="667613" y="194716"/>
                  </a:lnTo>
                  <a:lnTo>
                    <a:pt x="695426" y="194716"/>
                  </a:lnTo>
                  <a:lnTo>
                    <a:pt x="695426" y="166903"/>
                  </a:lnTo>
                  <a:close/>
                </a:path>
                <a:path w="1141095" h="473075">
                  <a:moveTo>
                    <a:pt x="723252" y="194716"/>
                  </a:moveTo>
                  <a:lnTo>
                    <a:pt x="695426" y="194716"/>
                  </a:lnTo>
                  <a:lnTo>
                    <a:pt x="695426" y="222529"/>
                  </a:lnTo>
                  <a:lnTo>
                    <a:pt x="723252" y="222529"/>
                  </a:lnTo>
                  <a:lnTo>
                    <a:pt x="723252" y="194716"/>
                  </a:lnTo>
                  <a:close/>
                </a:path>
                <a:path w="1141095" h="473075">
                  <a:moveTo>
                    <a:pt x="723252" y="139077"/>
                  </a:moveTo>
                  <a:lnTo>
                    <a:pt x="695426" y="139077"/>
                  </a:lnTo>
                  <a:lnTo>
                    <a:pt x="695426" y="166903"/>
                  </a:lnTo>
                  <a:lnTo>
                    <a:pt x="723252" y="166903"/>
                  </a:lnTo>
                  <a:lnTo>
                    <a:pt x="723252" y="139077"/>
                  </a:lnTo>
                  <a:close/>
                </a:path>
                <a:path w="1141095" h="473075">
                  <a:moveTo>
                    <a:pt x="751065" y="166903"/>
                  </a:moveTo>
                  <a:lnTo>
                    <a:pt x="723252" y="166903"/>
                  </a:lnTo>
                  <a:lnTo>
                    <a:pt x="723252" y="194716"/>
                  </a:lnTo>
                  <a:lnTo>
                    <a:pt x="751065" y="194716"/>
                  </a:lnTo>
                  <a:lnTo>
                    <a:pt x="751065" y="166903"/>
                  </a:lnTo>
                  <a:close/>
                </a:path>
                <a:path w="1141095" h="473075">
                  <a:moveTo>
                    <a:pt x="778878" y="278168"/>
                  </a:moveTo>
                  <a:lnTo>
                    <a:pt x="751065" y="278168"/>
                  </a:lnTo>
                  <a:lnTo>
                    <a:pt x="751065" y="250355"/>
                  </a:lnTo>
                  <a:lnTo>
                    <a:pt x="723252" y="250355"/>
                  </a:lnTo>
                  <a:lnTo>
                    <a:pt x="723252" y="278168"/>
                  </a:lnTo>
                  <a:lnTo>
                    <a:pt x="695426" y="278168"/>
                  </a:lnTo>
                  <a:lnTo>
                    <a:pt x="695426" y="305981"/>
                  </a:lnTo>
                  <a:lnTo>
                    <a:pt x="723252" y="305981"/>
                  </a:lnTo>
                  <a:lnTo>
                    <a:pt x="751065" y="305981"/>
                  </a:lnTo>
                  <a:lnTo>
                    <a:pt x="778878" y="305981"/>
                  </a:lnTo>
                  <a:lnTo>
                    <a:pt x="778878" y="278168"/>
                  </a:lnTo>
                  <a:close/>
                </a:path>
                <a:path w="1141095" h="473075">
                  <a:moveTo>
                    <a:pt x="806704" y="1181"/>
                  </a:moveTo>
                  <a:lnTo>
                    <a:pt x="778878" y="1181"/>
                  </a:lnTo>
                  <a:lnTo>
                    <a:pt x="778878" y="27851"/>
                  </a:lnTo>
                  <a:lnTo>
                    <a:pt x="751065" y="27851"/>
                  </a:lnTo>
                  <a:lnTo>
                    <a:pt x="723252" y="27851"/>
                  </a:lnTo>
                  <a:lnTo>
                    <a:pt x="723252" y="1181"/>
                  </a:lnTo>
                  <a:lnTo>
                    <a:pt x="695426" y="1181"/>
                  </a:lnTo>
                  <a:lnTo>
                    <a:pt x="695426" y="27851"/>
                  </a:lnTo>
                  <a:lnTo>
                    <a:pt x="667613" y="27851"/>
                  </a:lnTo>
                  <a:lnTo>
                    <a:pt x="639800" y="27851"/>
                  </a:lnTo>
                  <a:lnTo>
                    <a:pt x="639800" y="55791"/>
                  </a:lnTo>
                  <a:lnTo>
                    <a:pt x="611974" y="55791"/>
                  </a:lnTo>
                  <a:lnTo>
                    <a:pt x="611974" y="111671"/>
                  </a:lnTo>
                  <a:lnTo>
                    <a:pt x="584161" y="111671"/>
                  </a:lnTo>
                  <a:lnTo>
                    <a:pt x="584161" y="139611"/>
                  </a:lnTo>
                  <a:lnTo>
                    <a:pt x="556348" y="139611"/>
                  </a:lnTo>
                  <a:lnTo>
                    <a:pt x="556348" y="83731"/>
                  </a:lnTo>
                  <a:lnTo>
                    <a:pt x="584161" y="83731"/>
                  </a:lnTo>
                  <a:lnTo>
                    <a:pt x="584161" y="1181"/>
                  </a:lnTo>
                  <a:lnTo>
                    <a:pt x="556348" y="1181"/>
                  </a:lnTo>
                  <a:lnTo>
                    <a:pt x="556348" y="55791"/>
                  </a:lnTo>
                  <a:lnTo>
                    <a:pt x="528523" y="55791"/>
                  </a:lnTo>
                  <a:lnTo>
                    <a:pt x="500710" y="55791"/>
                  </a:lnTo>
                  <a:lnTo>
                    <a:pt x="500710" y="27851"/>
                  </a:lnTo>
                  <a:lnTo>
                    <a:pt x="528523" y="27851"/>
                  </a:lnTo>
                  <a:lnTo>
                    <a:pt x="528523" y="1181"/>
                  </a:lnTo>
                  <a:lnTo>
                    <a:pt x="500710" y="1181"/>
                  </a:lnTo>
                  <a:lnTo>
                    <a:pt x="472897" y="1181"/>
                  </a:lnTo>
                  <a:lnTo>
                    <a:pt x="472897" y="27851"/>
                  </a:lnTo>
                  <a:lnTo>
                    <a:pt x="445071" y="27851"/>
                  </a:lnTo>
                  <a:lnTo>
                    <a:pt x="445071" y="1181"/>
                  </a:lnTo>
                  <a:lnTo>
                    <a:pt x="417258" y="1181"/>
                  </a:lnTo>
                  <a:lnTo>
                    <a:pt x="389445" y="1181"/>
                  </a:lnTo>
                  <a:lnTo>
                    <a:pt x="389445" y="55791"/>
                  </a:lnTo>
                  <a:lnTo>
                    <a:pt x="417258" y="55791"/>
                  </a:lnTo>
                  <a:lnTo>
                    <a:pt x="417258" y="83451"/>
                  </a:lnTo>
                  <a:lnTo>
                    <a:pt x="389445" y="83451"/>
                  </a:lnTo>
                  <a:lnTo>
                    <a:pt x="361619" y="83451"/>
                  </a:lnTo>
                  <a:lnTo>
                    <a:pt x="361619" y="111264"/>
                  </a:lnTo>
                  <a:lnTo>
                    <a:pt x="333806" y="111264"/>
                  </a:lnTo>
                  <a:lnTo>
                    <a:pt x="333806" y="139077"/>
                  </a:lnTo>
                  <a:lnTo>
                    <a:pt x="305993" y="139077"/>
                  </a:lnTo>
                  <a:lnTo>
                    <a:pt x="305993" y="166903"/>
                  </a:lnTo>
                  <a:lnTo>
                    <a:pt x="333806" y="166903"/>
                  </a:lnTo>
                  <a:lnTo>
                    <a:pt x="333806" y="194716"/>
                  </a:lnTo>
                  <a:lnTo>
                    <a:pt x="361619" y="194716"/>
                  </a:lnTo>
                  <a:lnTo>
                    <a:pt x="361619" y="166903"/>
                  </a:lnTo>
                  <a:lnTo>
                    <a:pt x="389445" y="166903"/>
                  </a:lnTo>
                  <a:lnTo>
                    <a:pt x="389445" y="194716"/>
                  </a:lnTo>
                  <a:lnTo>
                    <a:pt x="417258" y="194716"/>
                  </a:lnTo>
                  <a:lnTo>
                    <a:pt x="417258" y="139077"/>
                  </a:lnTo>
                  <a:lnTo>
                    <a:pt x="389445" y="139077"/>
                  </a:lnTo>
                  <a:lnTo>
                    <a:pt x="389445" y="111264"/>
                  </a:lnTo>
                  <a:lnTo>
                    <a:pt x="417258" y="111264"/>
                  </a:lnTo>
                  <a:lnTo>
                    <a:pt x="417258" y="83731"/>
                  </a:lnTo>
                  <a:lnTo>
                    <a:pt x="445071" y="83731"/>
                  </a:lnTo>
                  <a:lnTo>
                    <a:pt x="445071" y="55791"/>
                  </a:lnTo>
                  <a:lnTo>
                    <a:pt x="472897" y="55791"/>
                  </a:lnTo>
                  <a:lnTo>
                    <a:pt x="472897" y="167551"/>
                  </a:lnTo>
                  <a:lnTo>
                    <a:pt x="500710" y="167551"/>
                  </a:lnTo>
                  <a:lnTo>
                    <a:pt x="500710" y="111671"/>
                  </a:lnTo>
                  <a:lnTo>
                    <a:pt x="528523" y="111671"/>
                  </a:lnTo>
                  <a:lnTo>
                    <a:pt x="528523" y="167551"/>
                  </a:lnTo>
                  <a:lnTo>
                    <a:pt x="556348" y="167551"/>
                  </a:lnTo>
                  <a:lnTo>
                    <a:pt x="556348" y="223431"/>
                  </a:lnTo>
                  <a:lnTo>
                    <a:pt x="584161" y="223431"/>
                  </a:lnTo>
                  <a:lnTo>
                    <a:pt x="584161" y="167551"/>
                  </a:lnTo>
                  <a:lnTo>
                    <a:pt x="611974" y="167551"/>
                  </a:lnTo>
                  <a:lnTo>
                    <a:pt x="611974" y="223431"/>
                  </a:lnTo>
                  <a:lnTo>
                    <a:pt x="584161" y="223431"/>
                  </a:lnTo>
                  <a:lnTo>
                    <a:pt x="584161" y="279311"/>
                  </a:lnTo>
                  <a:lnTo>
                    <a:pt x="611974" y="279311"/>
                  </a:lnTo>
                  <a:lnTo>
                    <a:pt x="611974" y="305981"/>
                  </a:lnTo>
                  <a:lnTo>
                    <a:pt x="639800" y="305981"/>
                  </a:lnTo>
                  <a:lnTo>
                    <a:pt x="639800" y="279311"/>
                  </a:lnTo>
                  <a:lnTo>
                    <a:pt x="667613" y="279311"/>
                  </a:lnTo>
                  <a:lnTo>
                    <a:pt x="667613" y="251371"/>
                  </a:lnTo>
                  <a:lnTo>
                    <a:pt x="639800" y="251371"/>
                  </a:lnTo>
                  <a:lnTo>
                    <a:pt x="639800" y="111671"/>
                  </a:lnTo>
                  <a:lnTo>
                    <a:pt x="667613" y="111671"/>
                  </a:lnTo>
                  <a:lnTo>
                    <a:pt x="667613" y="139077"/>
                  </a:lnTo>
                  <a:lnTo>
                    <a:pt x="695426" y="139077"/>
                  </a:lnTo>
                  <a:lnTo>
                    <a:pt x="695426" y="111264"/>
                  </a:lnTo>
                  <a:lnTo>
                    <a:pt x="667613" y="111264"/>
                  </a:lnTo>
                  <a:lnTo>
                    <a:pt x="667613" y="55791"/>
                  </a:lnTo>
                  <a:lnTo>
                    <a:pt x="695426" y="55791"/>
                  </a:lnTo>
                  <a:lnTo>
                    <a:pt x="695426" y="83731"/>
                  </a:lnTo>
                  <a:lnTo>
                    <a:pt x="723252" y="83731"/>
                  </a:lnTo>
                  <a:lnTo>
                    <a:pt x="723252" y="55791"/>
                  </a:lnTo>
                  <a:lnTo>
                    <a:pt x="751065" y="55791"/>
                  </a:lnTo>
                  <a:lnTo>
                    <a:pt x="751065" y="83731"/>
                  </a:lnTo>
                  <a:lnTo>
                    <a:pt x="723252" y="83731"/>
                  </a:lnTo>
                  <a:lnTo>
                    <a:pt x="723252" y="111671"/>
                  </a:lnTo>
                  <a:lnTo>
                    <a:pt x="751065" y="111671"/>
                  </a:lnTo>
                  <a:lnTo>
                    <a:pt x="778878" y="111671"/>
                  </a:lnTo>
                  <a:lnTo>
                    <a:pt x="778878" y="139077"/>
                  </a:lnTo>
                  <a:lnTo>
                    <a:pt x="751065" y="139077"/>
                  </a:lnTo>
                  <a:lnTo>
                    <a:pt x="751065" y="166903"/>
                  </a:lnTo>
                  <a:lnTo>
                    <a:pt x="778878" y="166903"/>
                  </a:lnTo>
                  <a:lnTo>
                    <a:pt x="778878" y="222529"/>
                  </a:lnTo>
                  <a:lnTo>
                    <a:pt x="806704" y="222529"/>
                  </a:lnTo>
                  <a:lnTo>
                    <a:pt x="806704" y="111264"/>
                  </a:lnTo>
                  <a:lnTo>
                    <a:pt x="778878" y="111264"/>
                  </a:lnTo>
                  <a:lnTo>
                    <a:pt x="778878" y="83731"/>
                  </a:lnTo>
                  <a:lnTo>
                    <a:pt x="806704" y="83731"/>
                  </a:lnTo>
                  <a:lnTo>
                    <a:pt x="806704" y="1181"/>
                  </a:lnTo>
                  <a:close/>
                </a:path>
                <a:path w="1141095" h="473075">
                  <a:moveTo>
                    <a:pt x="862330" y="166903"/>
                  </a:moveTo>
                  <a:lnTo>
                    <a:pt x="834517" y="166903"/>
                  </a:lnTo>
                  <a:lnTo>
                    <a:pt x="834517" y="222529"/>
                  </a:lnTo>
                  <a:lnTo>
                    <a:pt x="862330" y="222529"/>
                  </a:lnTo>
                  <a:lnTo>
                    <a:pt x="862330" y="166903"/>
                  </a:lnTo>
                  <a:close/>
                </a:path>
                <a:path w="1141095" h="473075">
                  <a:moveTo>
                    <a:pt x="862330" y="83451"/>
                  </a:moveTo>
                  <a:lnTo>
                    <a:pt x="834517" y="83451"/>
                  </a:lnTo>
                  <a:lnTo>
                    <a:pt x="834517" y="111264"/>
                  </a:lnTo>
                  <a:lnTo>
                    <a:pt x="862330" y="111264"/>
                  </a:lnTo>
                  <a:lnTo>
                    <a:pt x="862330" y="83451"/>
                  </a:lnTo>
                  <a:close/>
                </a:path>
                <a:path w="1141095" h="473075">
                  <a:moveTo>
                    <a:pt x="890155" y="55626"/>
                  </a:moveTo>
                  <a:lnTo>
                    <a:pt x="862330" y="55626"/>
                  </a:lnTo>
                  <a:lnTo>
                    <a:pt x="862330" y="83451"/>
                  </a:lnTo>
                  <a:lnTo>
                    <a:pt x="890155" y="83451"/>
                  </a:lnTo>
                  <a:lnTo>
                    <a:pt x="890155" y="55626"/>
                  </a:lnTo>
                  <a:close/>
                </a:path>
                <a:path w="1141095" h="473075">
                  <a:moveTo>
                    <a:pt x="890155" y="0"/>
                  </a:moveTo>
                  <a:lnTo>
                    <a:pt x="862330" y="0"/>
                  </a:lnTo>
                  <a:lnTo>
                    <a:pt x="834517" y="0"/>
                  </a:lnTo>
                  <a:lnTo>
                    <a:pt x="834517" y="55626"/>
                  </a:lnTo>
                  <a:lnTo>
                    <a:pt x="862330" y="55626"/>
                  </a:lnTo>
                  <a:lnTo>
                    <a:pt x="862330" y="27813"/>
                  </a:lnTo>
                  <a:lnTo>
                    <a:pt x="890155" y="27813"/>
                  </a:lnTo>
                  <a:lnTo>
                    <a:pt x="890155" y="0"/>
                  </a:lnTo>
                  <a:close/>
                </a:path>
                <a:path w="1141095" h="473075">
                  <a:moveTo>
                    <a:pt x="917968" y="27813"/>
                  </a:moveTo>
                  <a:lnTo>
                    <a:pt x="890155" y="27813"/>
                  </a:lnTo>
                  <a:lnTo>
                    <a:pt x="890155" y="55626"/>
                  </a:lnTo>
                  <a:lnTo>
                    <a:pt x="917968" y="55626"/>
                  </a:lnTo>
                  <a:lnTo>
                    <a:pt x="917968" y="27813"/>
                  </a:lnTo>
                  <a:close/>
                </a:path>
                <a:path w="1141095" h="473075">
                  <a:moveTo>
                    <a:pt x="1140510" y="222529"/>
                  </a:moveTo>
                  <a:lnTo>
                    <a:pt x="1112685" y="222529"/>
                  </a:lnTo>
                  <a:lnTo>
                    <a:pt x="1084872" y="222529"/>
                  </a:lnTo>
                  <a:lnTo>
                    <a:pt x="1057059" y="222529"/>
                  </a:lnTo>
                  <a:lnTo>
                    <a:pt x="1057059" y="278168"/>
                  </a:lnTo>
                  <a:lnTo>
                    <a:pt x="1084872" y="278168"/>
                  </a:lnTo>
                  <a:lnTo>
                    <a:pt x="1084872" y="250355"/>
                  </a:lnTo>
                  <a:lnTo>
                    <a:pt x="1112685" y="250355"/>
                  </a:lnTo>
                  <a:lnTo>
                    <a:pt x="1112685" y="278168"/>
                  </a:lnTo>
                  <a:lnTo>
                    <a:pt x="1140510" y="278168"/>
                  </a:lnTo>
                  <a:lnTo>
                    <a:pt x="1140510" y="22252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29566" y="1323044"/>
              <a:ext cx="974090" cy="473075"/>
            </a:xfrm>
            <a:custGeom>
              <a:avLst/>
              <a:gdLst/>
              <a:ahLst/>
              <a:cxnLst/>
              <a:rect l="l" t="t" r="r" b="b"/>
              <a:pathLst>
                <a:path w="974090" h="473075">
                  <a:moveTo>
                    <a:pt x="27813" y="167309"/>
                  </a:moveTo>
                  <a:lnTo>
                    <a:pt x="0" y="167309"/>
                  </a:lnTo>
                  <a:lnTo>
                    <a:pt x="0" y="195249"/>
                  </a:lnTo>
                  <a:lnTo>
                    <a:pt x="27813" y="195249"/>
                  </a:lnTo>
                  <a:lnTo>
                    <a:pt x="27813" y="167309"/>
                  </a:lnTo>
                  <a:close/>
                </a:path>
                <a:path w="974090" h="473075">
                  <a:moveTo>
                    <a:pt x="111264" y="195249"/>
                  </a:moveTo>
                  <a:lnTo>
                    <a:pt x="83451" y="195249"/>
                  </a:lnTo>
                  <a:lnTo>
                    <a:pt x="83451" y="223189"/>
                  </a:lnTo>
                  <a:lnTo>
                    <a:pt x="111264" y="223189"/>
                  </a:lnTo>
                  <a:lnTo>
                    <a:pt x="111264" y="195249"/>
                  </a:lnTo>
                  <a:close/>
                </a:path>
                <a:path w="974090" h="473075">
                  <a:moveTo>
                    <a:pt x="111264" y="939"/>
                  </a:moveTo>
                  <a:lnTo>
                    <a:pt x="83451" y="939"/>
                  </a:lnTo>
                  <a:lnTo>
                    <a:pt x="83451" y="28879"/>
                  </a:lnTo>
                  <a:lnTo>
                    <a:pt x="55638" y="28879"/>
                  </a:lnTo>
                  <a:lnTo>
                    <a:pt x="55638" y="139369"/>
                  </a:lnTo>
                  <a:lnTo>
                    <a:pt x="83451" y="139369"/>
                  </a:lnTo>
                  <a:lnTo>
                    <a:pt x="83451" y="167309"/>
                  </a:lnTo>
                  <a:lnTo>
                    <a:pt x="111264" y="167309"/>
                  </a:lnTo>
                  <a:lnTo>
                    <a:pt x="111264" y="111429"/>
                  </a:lnTo>
                  <a:lnTo>
                    <a:pt x="83451" y="111429"/>
                  </a:lnTo>
                  <a:lnTo>
                    <a:pt x="83451" y="56819"/>
                  </a:lnTo>
                  <a:lnTo>
                    <a:pt x="111264" y="56819"/>
                  </a:lnTo>
                  <a:lnTo>
                    <a:pt x="111264" y="939"/>
                  </a:lnTo>
                  <a:close/>
                </a:path>
                <a:path w="974090" h="473075">
                  <a:moveTo>
                    <a:pt x="166903" y="139369"/>
                  </a:moveTo>
                  <a:lnTo>
                    <a:pt x="139090" y="139369"/>
                  </a:lnTo>
                  <a:lnTo>
                    <a:pt x="139090" y="223189"/>
                  </a:lnTo>
                  <a:lnTo>
                    <a:pt x="166903" y="223189"/>
                  </a:lnTo>
                  <a:lnTo>
                    <a:pt x="166903" y="139369"/>
                  </a:lnTo>
                  <a:close/>
                </a:path>
                <a:path w="974090" h="473075">
                  <a:moveTo>
                    <a:pt x="194716" y="389445"/>
                  </a:moveTo>
                  <a:lnTo>
                    <a:pt x="166903" y="389445"/>
                  </a:lnTo>
                  <a:lnTo>
                    <a:pt x="139090" y="389445"/>
                  </a:lnTo>
                  <a:lnTo>
                    <a:pt x="139090" y="445071"/>
                  </a:lnTo>
                  <a:lnTo>
                    <a:pt x="166903" y="445071"/>
                  </a:lnTo>
                  <a:lnTo>
                    <a:pt x="194716" y="445071"/>
                  </a:lnTo>
                  <a:lnTo>
                    <a:pt x="194716" y="389445"/>
                  </a:lnTo>
                  <a:close/>
                </a:path>
                <a:path w="974090" h="473075">
                  <a:moveTo>
                    <a:pt x="222542" y="333806"/>
                  </a:moveTo>
                  <a:lnTo>
                    <a:pt x="194716" y="333806"/>
                  </a:lnTo>
                  <a:lnTo>
                    <a:pt x="194716" y="361619"/>
                  </a:lnTo>
                  <a:lnTo>
                    <a:pt x="222542" y="361619"/>
                  </a:lnTo>
                  <a:lnTo>
                    <a:pt x="222542" y="333806"/>
                  </a:lnTo>
                  <a:close/>
                </a:path>
                <a:path w="974090" h="473075">
                  <a:moveTo>
                    <a:pt x="222542" y="167309"/>
                  </a:moveTo>
                  <a:lnTo>
                    <a:pt x="194716" y="167309"/>
                  </a:lnTo>
                  <a:lnTo>
                    <a:pt x="194716" y="223189"/>
                  </a:lnTo>
                  <a:lnTo>
                    <a:pt x="222542" y="223189"/>
                  </a:lnTo>
                  <a:lnTo>
                    <a:pt x="222542" y="167309"/>
                  </a:lnTo>
                  <a:close/>
                </a:path>
                <a:path w="974090" h="473075">
                  <a:moveTo>
                    <a:pt x="278168" y="417258"/>
                  </a:moveTo>
                  <a:lnTo>
                    <a:pt x="250355" y="417258"/>
                  </a:lnTo>
                  <a:lnTo>
                    <a:pt x="250355" y="389445"/>
                  </a:lnTo>
                  <a:lnTo>
                    <a:pt x="222542" y="389445"/>
                  </a:lnTo>
                  <a:lnTo>
                    <a:pt x="222542" y="445071"/>
                  </a:lnTo>
                  <a:lnTo>
                    <a:pt x="250355" y="445071"/>
                  </a:lnTo>
                  <a:lnTo>
                    <a:pt x="250355" y="472897"/>
                  </a:lnTo>
                  <a:lnTo>
                    <a:pt x="278168" y="472897"/>
                  </a:lnTo>
                  <a:lnTo>
                    <a:pt x="278168" y="417258"/>
                  </a:lnTo>
                  <a:close/>
                </a:path>
                <a:path w="974090" h="473075">
                  <a:moveTo>
                    <a:pt x="278168" y="361619"/>
                  </a:moveTo>
                  <a:lnTo>
                    <a:pt x="250355" y="361619"/>
                  </a:lnTo>
                  <a:lnTo>
                    <a:pt x="250355" y="389445"/>
                  </a:lnTo>
                  <a:lnTo>
                    <a:pt x="278168" y="389445"/>
                  </a:lnTo>
                  <a:lnTo>
                    <a:pt x="278168" y="361619"/>
                  </a:lnTo>
                  <a:close/>
                </a:path>
                <a:path w="974090" h="473075">
                  <a:moveTo>
                    <a:pt x="361619" y="389445"/>
                  </a:moveTo>
                  <a:lnTo>
                    <a:pt x="333806" y="389445"/>
                  </a:lnTo>
                  <a:lnTo>
                    <a:pt x="333806" y="417258"/>
                  </a:lnTo>
                  <a:lnTo>
                    <a:pt x="361619" y="417258"/>
                  </a:lnTo>
                  <a:lnTo>
                    <a:pt x="361619" y="389445"/>
                  </a:lnTo>
                  <a:close/>
                </a:path>
                <a:path w="974090" h="473075">
                  <a:moveTo>
                    <a:pt x="417258" y="166903"/>
                  </a:moveTo>
                  <a:lnTo>
                    <a:pt x="389445" y="166903"/>
                  </a:lnTo>
                  <a:lnTo>
                    <a:pt x="389445" y="139090"/>
                  </a:lnTo>
                  <a:lnTo>
                    <a:pt x="361619" y="139090"/>
                  </a:lnTo>
                  <a:lnTo>
                    <a:pt x="361619" y="55638"/>
                  </a:lnTo>
                  <a:lnTo>
                    <a:pt x="333806" y="55638"/>
                  </a:lnTo>
                  <a:lnTo>
                    <a:pt x="333806" y="83451"/>
                  </a:lnTo>
                  <a:lnTo>
                    <a:pt x="305993" y="83451"/>
                  </a:lnTo>
                  <a:lnTo>
                    <a:pt x="305993" y="55638"/>
                  </a:lnTo>
                  <a:lnTo>
                    <a:pt x="278168" y="55638"/>
                  </a:lnTo>
                  <a:lnTo>
                    <a:pt x="278168" y="83451"/>
                  </a:lnTo>
                  <a:lnTo>
                    <a:pt x="250355" y="83451"/>
                  </a:lnTo>
                  <a:lnTo>
                    <a:pt x="250355" y="111264"/>
                  </a:lnTo>
                  <a:lnTo>
                    <a:pt x="222542" y="111264"/>
                  </a:lnTo>
                  <a:lnTo>
                    <a:pt x="222542" y="166903"/>
                  </a:lnTo>
                  <a:lnTo>
                    <a:pt x="250355" y="166903"/>
                  </a:lnTo>
                  <a:lnTo>
                    <a:pt x="250355" y="139090"/>
                  </a:lnTo>
                  <a:lnTo>
                    <a:pt x="278168" y="139090"/>
                  </a:lnTo>
                  <a:lnTo>
                    <a:pt x="278168" y="111264"/>
                  </a:lnTo>
                  <a:lnTo>
                    <a:pt x="305993" y="111264"/>
                  </a:lnTo>
                  <a:lnTo>
                    <a:pt x="333806" y="111264"/>
                  </a:lnTo>
                  <a:lnTo>
                    <a:pt x="333806" y="139090"/>
                  </a:lnTo>
                  <a:lnTo>
                    <a:pt x="305993" y="139090"/>
                  </a:lnTo>
                  <a:lnTo>
                    <a:pt x="278168" y="139090"/>
                  </a:lnTo>
                  <a:lnTo>
                    <a:pt x="278168" y="166903"/>
                  </a:lnTo>
                  <a:lnTo>
                    <a:pt x="305993" y="166903"/>
                  </a:lnTo>
                  <a:lnTo>
                    <a:pt x="305993" y="194716"/>
                  </a:lnTo>
                  <a:lnTo>
                    <a:pt x="333806" y="194716"/>
                  </a:lnTo>
                  <a:lnTo>
                    <a:pt x="333806" y="166903"/>
                  </a:lnTo>
                  <a:lnTo>
                    <a:pt x="361619" y="166903"/>
                  </a:lnTo>
                  <a:lnTo>
                    <a:pt x="361619" y="194716"/>
                  </a:lnTo>
                  <a:lnTo>
                    <a:pt x="333806" y="194716"/>
                  </a:lnTo>
                  <a:lnTo>
                    <a:pt x="333806" y="222542"/>
                  </a:lnTo>
                  <a:lnTo>
                    <a:pt x="305993" y="222542"/>
                  </a:lnTo>
                  <a:lnTo>
                    <a:pt x="305993" y="195249"/>
                  </a:lnTo>
                  <a:lnTo>
                    <a:pt x="278168" y="195249"/>
                  </a:lnTo>
                  <a:lnTo>
                    <a:pt x="278168" y="223189"/>
                  </a:lnTo>
                  <a:lnTo>
                    <a:pt x="305993" y="223189"/>
                  </a:lnTo>
                  <a:lnTo>
                    <a:pt x="305993" y="250355"/>
                  </a:lnTo>
                  <a:lnTo>
                    <a:pt x="278168" y="250355"/>
                  </a:lnTo>
                  <a:lnTo>
                    <a:pt x="278168" y="278168"/>
                  </a:lnTo>
                  <a:lnTo>
                    <a:pt x="305993" y="278168"/>
                  </a:lnTo>
                  <a:lnTo>
                    <a:pt x="305993" y="305993"/>
                  </a:lnTo>
                  <a:lnTo>
                    <a:pt x="278168" y="305993"/>
                  </a:lnTo>
                  <a:lnTo>
                    <a:pt x="250355" y="305993"/>
                  </a:lnTo>
                  <a:lnTo>
                    <a:pt x="222542" y="305993"/>
                  </a:lnTo>
                  <a:lnTo>
                    <a:pt x="222542" y="333806"/>
                  </a:lnTo>
                  <a:lnTo>
                    <a:pt x="361619" y="333806"/>
                  </a:lnTo>
                  <a:lnTo>
                    <a:pt x="361619" y="389445"/>
                  </a:lnTo>
                  <a:lnTo>
                    <a:pt x="389445" y="389445"/>
                  </a:lnTo>
                  <a:lnTo>
                    <a:pt x="389445" y="333806"/>
                  </a:lnTo>
                  <a:lnTo>
                    <a:pt x="417258" y="333806"/>
                  </a:lnTo>
                  <a:lnTo>
                    <a:pt x="417258" y="305993"/>
                  </a:lnTo>
                  <a:lnTo>
                    <a:pt x="389445" y="305993"/>
                  </a:lnTo>
                  <a:lnTo>
                    <a:pt x="389445" y="278168"/>
                  </a:lnTo>
                  <a:lnTo>
                    <a:pt x="361619" y="278168"/>
                  </a:lnTo>
                  <a:lnTo>
                    <a:pt x="361619" y="305993"/>
                  </a:lnTo>
                  <a:lnTo>
                    <a:pt x="333806" y="305993"/>
                  </a:lnTo>
                  <a:lnTo>
                    <a:pt x="333806" y="278168"/>
                  </a:lnTo>
                  <a:lnTo>
                    <a:pt x="361619" y="278168"/>
                  </a:lnTo>
                  <a:lnTo>
                    <a:pt x="361619" y="222542"/>
                  </a:lnTo>
                  <a:lnTo>
                    <a:pt x="389445" y="222542"/>
                  </a:lnTo>
                  <a:lnTo>
                    <a:pt x="389445" y="194716"/>
                  </a:lnTo>
                  <a:lnTo>
                    <a:pt x="417258" y="194716"/>
                  </a:lnTo>
                  <a:lnTo>
                    <a:pt x="417258" y="166903"/>
                  </a:lnTo>
                  <a:close/>
                </a:path>
                <a:path w="974090" h="473075">
                  <a:moveTo>
                    <a:pt x="500710" y="361619"/>
                  </a:moveTo>
                  <a:lnTo>
                    <a:pt x="472897" y="361619"/>
                  </a:lnTo>
                  <a:lnTo>
                    <a:pt x="472897" y="250355"/>
                  </a:lnTo>
                  <a:lnTo>
                    <a:pt x="445071" y="250355"/>
                  </a:lnTo>
                  <a:lnTo>
                    <a:pt x="445071" y="361619"/>
                  </a:lnTo>
                  <a:lnTo>
                    <a:pt x="417258" y="361619"/>
                  </a:lnTo>
                  <a:lnTo>
                    <a:pt x="417258" y="389445"/>
                  </a:lnTo>
                  <a:lnTo>
                    <a:pt x="389445" y="389445"/>
                  </a:lnTo>
                  <a:lnTo>
                    <a:pt x="389445" y="417258"/>
                  </a:lnTo>
                  <a:lnTo>
                    <a:pt x="417258" y="417258"/>
                  </a:lnTo>
                  <a:lnTo>
                    <a:pt x="445071" y="417258"/>
                  </a:lnTo>
                  <a:lnTo>
                    <a:pt x="472897" y="417258"/>
                  </a:lnTo>
                  <a:lnTo>
                    <a:pt x="472897" y="389445"/>
                  </a:lnTo>
                  <a:lnTo>
                    <a:pt x="500710" y="389445"/>
                  </a:lnTo>
                  <a:lnTo>
                    <a:pt x="500710" y="361619"/>
                  </a:lnTo>
                  <a:close/>
                </a:path>
                <a:path w="974090" h="473075">
                  <a:moveTo>
                    <a:pt x="611974" y="389445"/>
                  </a:moveTo>
                  <a:lnTo>
                    <a:pt x="584161" y="389445"/>
                  </a:lnTo>
                  <a:lnTo>
                    <a:pt x="584161" y="361619"/>
                  </a:lnTo>
                  <a:lnTo>
                    <a:pt x="556348" y="361619"/>
                  </a:lnTo>
                  <a:lnTo>
                    <a:pt x="556348" y="333806"/>
                  </a:lnTo>
                  <a:lnTo>
                    <a:pt x="528523" y="333806"/>
                  </a:lnTo>
                  <a:lnTo>
                    <a:pt x="528523" y="305993"/>
                  </a:lnTo>
                  <a:lnTo>
                    <a:pt x="500710" y="305993"/>
                  </a:lnTo>
                  <a:lnTo>
                    <a:pt x="500710" y="361619"/>
                  </a:lnTo>
                  <a:lnTo>
                    <a:pt x="528523" y="361619"/>
                  </a:lnTo>
                  <a:lnTo>
                    <a:pt x="528523" y="389445"/>
                  </a:lnTo>
                  <a:lnTo>
                    <a:pt x="556348" y="389445"/>
                  </a:lnTo>
                  <a:lnTo>
                    <a:pt x="556348" y="445071"/>
                  </a:lnTo>
                  <a:lnTo>
                    <a:pt x="584161" y="445071"/>
                  </a:lnTo>
                  <a:lnTo>
                    <a:pt x="584161" y="417258"/>
                  </a:lnTo>
                  <a:lnTo>
                    <a:pt x="611974" y="417258"/>
                  </a:lnTo>
                  <a:lnTo>
                    <a:pt x="611974" y="389445"/>
                  </a:lnTo>
                  <a:close/>
                </a:path>
                <a:path w="974090" h="473075">
                  <a:moveTo>
                    <a:pt x="611974" y="250355"/>
                  </a:moveTo>
                  <a:lnTo>
                    <a:pt x="584161" y="250355"/>
                  </a:lnTo>
                  <a:lnTo>
                    <a:pt x="584161" y="361619"/>
                  </a:lnTo>
                  <a:lnTo>
                    <a:pt x="611974" y="361619"/>
                  </a:lnTo>
                  <a:lnTo>
                    <a:pt x="611974" y="250355"/>
                  </a:lnTo>
                  <a:close/>
                </a:path>
                <a:path w="974090" h="473075">
                  <a:moveTo>
                    <a:pt x="806704" y="305993"/>
                  </a:moveTo>
                  <a:lnTo>
                    <a:pt x="778878" y="305993"/>
                  </a:lnTo>
                  <a:lnTo>
                    <a:pt x="778878" y="333806"/>
                  </a:lnTo>
                  <a:lnTo>
                    <a:pt x="806704" y="333806"/>
                  </a:lnTo>
                  <a:lnTo>
                    <a:pt x="806704" y="305993"/>
                  </a:lnTo>
                  <a:close/>
                </a:path>
                <a:path w="974090" h="473075">
                  <a:moveTo>
                    <a:pt x="890155" y="361619"/>
                  </a:moveTo>
                  <a:lnTo>
                    <a:pt x="862330" y="361619"/>
                  </a:lnTo>
                  <a:lnTo>
                    <a:pt x="834517" y="361619"/>
                  </a:lnTo>
                  <a:lnTo>
                    <a:pt x="834517" y="333806"/>
                  </a:lnTo>
                  <a:lnTo>
                    <a:pt x="806704" y="333806"/>
                  </a:lnTo>
                  <a:lnTo>
                    <a:pt x="806704" y="361619"/>
                  </a:lnTo>
                  <a:lnTo>
                    <a:pt x="778878" y="361619"/>
                  </a:lnTo>
                  <a:lnTo>
                    <a:pt x="778878" y="389445"/>
                  </a:lnTo>
                  <a:lnTo>
                    <a:pt x="806704" y="389445"/>
                  </a:lnTo>
                  <a:lnTo>
                    <a:pt x="834517" y="389445"/>
                  </a:lnTo>
                  <a:lnTo>
                    <a:pt x="834517" y="445071"/>
                  </a:lnTo>
                  <a:lnTo>
                    <a:pt x="862330" y="445071"/>
                  </a:lnTo>
                  <a:lnTo>
                    <a:pt x="890155" y="445071"/>
                  </a:lnTo>
                  <a:lnTo>
                    <a:pt x="890155" y="417258"/>
                  </a:lnTo>
                  <a:lnTo>
                    <a:pt x="862330" y="417258"/>
                  </a:lnTo>
                  <a:lnTo>
                    <a:pt x="862330" y="389445"/>
                  </a:lnTo>
                  <a:lnTo>
                    <a:pt x="890155" y="389445"/>
                  </a:lnTo>
                  <a:lnTo>
                    <a:pt x="890155" y="361619"/>
                  </a:lnTo>
                  <a:close/>
                </a:path>
                <a:path w="974090" h="473075">
                  <a:moveTo>
                    <a:pt x="917968" y="333806"/>
                  </a:moveTo>
                  <a:lnTo>
                    <a:pt x="890155" y="333806"/>
                  </a:lnTo>
                  <a:lnTo>
                    <a:pt x="890155" y="361619"/>
                  </a:lnTo>
                  <a:lnTo>
                    <a:pt x="917968" y="361619"/>
                  </a:lnTo>
                  <a:lnTo>
                    <a:pt x="917968" y="333806"/>
                  </a:lnTo>
                  <a:close/>
                </a:path>
                <a:path w="974090" h="473075">
                  <a:moveTo>
                    <a:pt x="973607" y="305993"/>
                  </a:moveTo>
                  <a:lnTo>
                    <a:pt x="945781" y="305993"/>
                  </a:lnTo>
                  <a:lnTo>
                    <a:pt x="945781" y="361619"/>
                  </a:lnTo>
                  <a:lnTo>
                    <a:pt x="917968" y="361619"/>
                  </a:lnTo>
                  <a:lnTo>
                    <a:pt x="917968" y="389445"/>
                  </a:lnTo>
                  <a:lnTo>
                    <a:pt x="945781" y="389445"/>
                  </a:lnTo>
                  <a:lnTo>
                    <a:pt x="973607" y="389445"/>
                  </a:lnTo>
                  <a:lnTo>
                    <a:pt x="973607" y="305993"/>
                  </a:lnTo>
                  <a:close/>
                </a:path>
                <a:path w="974090" h="473075">
                  <a:moveTo>
                    <a:pt x="973607" y="250355"/>
                  </a:moveTo>
                  <a:lnTo>
                    <a:pt x="945781" y="250355"/>
                  </a:lnTo>
                  <a:lnTo>
                    <a:pt x="945781" y="166903"/>
                  </a:lnTo>
                  <a:lnTo>
                    <a:pt x="917968" y="166903"/>
                  </a:lnTo>
                  <a:lnTo>
                    <a:pt x="917968" y="222542"/>
                  </a:lnTo>
                  <a:lnTo>
                    <a:pt x="890155" y="222542"/>
                  </a:lnTo>
                  <a:lnTo>
                    <a:pt x="890155" y="194716"/>
                  </a:lnTo>
                  <a:lnTo>
                    <a:pt x="862330" y="194716"/>
                  </a:lnTo>
                  <a:lnTo>
                    <a:pt x="862330" y="139090"/>
                  </a:lnTo>
                  <a:lnTo>
                    <a:pt x="834517" y="139090"/>
                  </a:lnTo>
                  <a:lnTo>
                    <a:pt x="834517" y="111264"/>
                  </a:lnTo>
                  <a:lnTo>
                    <a:pt x="806704" y="111264"/>
                  </a:lnTo>
                  <a:lnTo>
                    <a:pt x="778878" y="111264"/>
                  </a:lnTo>
                  <a:lnTo>
                    <a:pt x="751065" y="111264"/>
                  </a:lnTo>
                  <a:lnTo>
                    <a:pt x="751065" y="0"/>
                  </a:lnTo>
                  <a:lnTo>
                    <a:pt x="723252" y="0"/>
                  </a:lnTo>
                  <a:lnTo>
                    <a:pt x="695426" y="0"/>
                  </a:lnTo>
                  <a:lnTo>
                    <a:pt x="695426" y="27813"/>
                  </a:lnTo>
                  <a:lnTo>
                    <a:pt x="723252" y="27813"/>
                  </a:lnTo>
                  <a:lnTo>
                    <a:pt x="723252" y="139090"/>
                  </a:lnTo>
                  <a:lnTo>
                    <a:pt x="695426" y="139090"/>
                  </a:lnTo>
                  <a:lnTo>
                    <a:pt x="667613" y="139090"/>
                  </a:lnTo>
                  <a:lnTo>
                    <a:pt x="667613" y="111264"/>
                  </a:lnTo>
                  <a:lnTo>
                    <a:pt x="639800" y="111264"/>
                  </a:lnTo>
                  <a:lnTo>
                    <a:pt x="639800" y="139090"/>
                  </a:lnTo>
                  <a:lnTo>
                    <a:pt x="611974" y="139090"/>
                  </a:lnTo>
                  <a:lnTo>
                    <a:pt x="611974" y="166903"/>
                  </a:lnTo>
                  <a:lnTo>
                    <a:pt x="639800" y="166903"/>
                  </a:lnTo>
                  <a:lnTo>
                    <a:pt x="639800" y="194716"/>
                  </a:lnTo>
                  <a:lnTo>
                    <a:pt x="667613" y="194716"/>
                  </a:lnTo>
                  <a:lnTo>
                    <a:pt x="667613" y="166903"/>
                  </a:lnTo>
                  <a:lnTo>
                    <a:pt x="695426" y="166903"/>
                  </a:lnTo>
                  <a:lnTo>
                    <a:pt x="723252" y="166903"/>
                  </a:lnTo>
                  <a:lnTo>
                    <a:pt x="723252" y="194716"/>
                  </a:lnTo>
                  <a:lnTo>
                    <a:pt x="695426" y="194716"/>
                  </a:lnTo>
                  <a:lnTo>
                    <a:pt x="667613" y="194716"/>
                  </a:lnTo>
                  <a:lnTo>
                    <a:pt x="667613" y="222542"/>
                  </a:lnTo>
                  <a:lnTo>
                    <a:pt x="695426" y="222542"/>
                  </a:lnTo>
                  <a:lnTo>
                    <a:pt x="695426" y="250355"/>
                  </a:lnTo>
                  <a:lnTo>
                    <a:pt x="723252" y="250355"/>
                  </a:lnTo>
                  <a:lnTo>
                    <a:pt x="723252" y="222542"/>
                  </a:lnTo>
                  <a:lnTo>
                    <a:pt x="751065" y="222542"/>
                  </a:lnTo>
                  <a:lnTo>
                    <a:pt x="778878" y="222542"/>
                  </a:lnTo>
                  <a:lnTo>
                    <a:pt x="778878" y="194716"/>
                  </a:lnTo>
                  <a:lnTo>
                    <a:pt x="751065" y="194716"/>
                  </a:lnTo>
                  <a:lnTo>
                    <a:pt x="751065" y="139090"/>
                  </a:lnTo>
                  <a:lnTo>
                    <a:pt x="778878" y="139090"/>
                  </a:lnTo>
                  <a:lnTo>
                    <a:pt x="778878" y="166903"/>
                  </a:lnTo>
                  <a:lnTo>
                    <a:pt x="806704" y="166903"/>
                  </a:lnTo>
                  <a:lnTo>
                    <a:pt x="834517" y="166903"/>
                  </a:lnTo>
                  <a:lnTo>
                    <a:pt x="834517" y="222542"/>
                  </a:lnTo>
                  <a:lnTo>
                    <a:pt x="862330" y="222542"/>
                  </a:lnTo>
                  <a:lnTo>
                    <a:pt x="862330" y="250355"/>
                  </a:lnTo>
                  <a:lnTo>
                    <a:pt x="834517" y="250355"/>
                  </a:lnTo>
                  <a:lnTo>
                    <a:pt x="834517" y="222542"/>
                  </a:lnTo>
                  <a:lnTo>
                    <a:pt x="806704" y="222542"/>
                  </a:lnTo>
                  <a:lnTo>
                    <a:pt x="806704" y="250355"/>
                  </a:lnTo>
                  <a:lnTo>
                    <a:pt x="778878" y="250355"/>
                  </a:lnTo>
                  <a:lnTo>
                    <a:pt x="751065" y="250355"/>
                  </a:lnTo>
                  <a:lnTo>
                    <a:pt x="723252" y="250355"/>
                  </a:lnTo>
                  <a:lnTo>
                    <a:pt x="723252" y="278168"/>
                  </a:lnTo>
                  <a:lnTo>
                    <a:pt x="751065" y="278168"/>
                  </a:lnTo>
                  <a:lnTo>
                    <a:pt x="751065" y="305993"/>
                  </a:lnTo>
                  <a:lnTo>
                    <a:pt x="778878" y="305993"/>
                  </a:lnTo>
                  <a:lnTo>
                    <a:pt x="778878" y="278168"/>
                  </a:lnTo>
                  <a:lnTo>
                    <a:pt x="806704" y="278168"/>
                  </a:lnTo>
                  <a:lnTo>
                    <a:pt x="806704" y="305993"/>
                  </a:lnTo>
                  <a:lnTo>
                    <a:pt x="834517" y="305993"/>
                  </a:lnTo>
                  <a:lnTo>
                    <a:pt x="834517" y="278168"/>
                  </a:lnTo>
                  <a:lnTo>
                    <a:pt x="862330" y="278168"/>
                  </a:lnTo>
                  <a:lnTo>
                    <a:pt x="862330" y="305993"/>
                  </a:lnTo>
                  <a:lnTo>
                    <a:pt x="834517" y="305993"/>
                  </a:lnTo>
                  <a:lnTo>
                    <a:pt x="834517" y="333806"/>
                  </a:lnTo>
                  <a:lnTo>
                    <a:pt x="862330" y="333806"/>
                  </a:lnTo>
                  <a:lnTo>
                    <a:pt x="890155" y="333806"/>
                  </a:lnTo>
                  <a:lnTo>
                    <a:pt x="890155" y="305993"/>
                  </a:lnTo>
                  <a:lnTo>
                    <a:pt x="917968" y="305993"/>
                  </a:lnTo>
                  <a:lnTo>
                    <a:pt x="917968" y="278168"/>
                  </a:lnTo>
                  <a:lnTo>
                    <a:pt x="945781" y="278168"/>
                  </a:lnTo>
                  <a:lnTo>
                    <a:pt x="973607" y="278168"/>
                  </a:lnTo>
                  <a:lnTo>
                    <a:pt x="973607" y="2503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3" y="1517760"/>
              <a:ext cx="1141095" cy="528955"/>
            </a:xfrm>
            <a:custGeom>
              <a:avLst/>
              <a:gdLst/>
              <a:ahLst/>
              <a:cxnLst/>
              <a:rect l="l" t="t" r="r" b="b"/>
              <a:pathLst>
                <a:path w="1141095" h="528955">
                  <a:moveTo>
                    <a:pt x="27813" y="278180"/>
                  </a:moveTo>
                  <a:lnTo>
                    <a:pt x="0" y="278180"/>
                  </a:lnTo>
                  <a:lnTo>
                    <a:pt x="0" y="305993"/>
                  </a:lnTo>
                  <a:lnTo>
                    <a:pt x="27813" y="305993"/>
                  </a:lnTo>
                  <a:lnTo>
                    <a:pt x="27813" y="278180"/>
                  </a:lnTo>
                  <a:close/>
                </a:path>
                <a:path w="1141095" h="528955">
                  <a:moveTo>
                    <a:pt x="83451" y="333806"/>
                  </a:moveTo>
                  <a:lnTo>
                    <a:pt x="55638" y="333806"/>
                  </a:lnTo>
                  <a:lnTo>
                    <a:pt x="55638" y="361632"/>
                  </a:lnTo>
                  <a:lnTo>
                    <a:pt x="83451" y="361632"/>
                  </a:lnTo>
                  <a:lnTo>
                    <a:pt x="83451" y="333806"/>
                  </a:lnTo>
                  <a:close/>
                </a:path>
                <a:path w="1141095" h="528955">
                  <a:moveTo>
                    <a:pt x="139090" y="278180"/>
                  </a:moveTo>
                  <a:lnTo>
                    <a:pt x="111264" y="278180"/>
                  </a:lnTo>
                  <a:lnTo>
                    <a:pt x="83451" y="278180"/>
                  </a:lnTo>
                  <a:lnTo>
                    <a:pt x="83451" y="333806"/>
                  </a:lnTo>
                  <a:lnTo>
                    <a:pt x="111264" y="333806"/>
                  </a:lnTo>
                  <a:lnTo>
                    <a:pt x="111264" y="305993"/>
                  </a:lnTo>
                  <a:lnTo>
                    <a:pt x="139090" y="305993"/>
                  </a:lnTo>
                  <a:lnTo>
                    <a:pt x="139090" y="278180"/>
                  </a:lnTo>
                  <a:close/>
                </a:path>
                <a:path w="1141095" h="528955">
                  <a:moveTo>
                    <a:pt x="194716" y="305993"/>
                  </a:moveTo>
                  <a:lnTo>
                    <a:pt x="166903" y="305993"/>
                  </a:lnTo>
                  <a:lnTo>
                    <a:pt x="139090" y="305993"/>
                  </a:lnTo>
                  <a:lnTo>
                    <a:pt x="139090" y="333806"/>
                  </a:lnTo>
                  <a:lnTo>
                    <a:pt x="166903" y="333806"/>
                  </a:lnTo>
                  <a:lnTo>
                    <a:pt x="194716" y="333806"/>
                  </a:lnTo>
                  <a:lnTo>
                    <a:pt x="194716" y="305993"/>
                  </a:lnTo>
                  <a:close/>
                </a:path>
                <a:path w="1141095" h="528955">
                  <a:moveTo>
                    <a:pt x="361619" y="333806"/>
                  </a:moveTo>
                  <a:lnTo>
                    <a:pt x="333806" y="333806"/>
                  </a:lnTo>
                  <a:lnTo>
                    <a:pt x="333806" y="389445"/>
                  </a:lnTo>
                  <a:lnTo>
                    <a:pt x="361619" y="389445"/>
                  </a:lnTo>
                  <a:lnTo>
                    <a:pt x="361619" y="333806"/>
                  </a:lnTo>
                  <a:close/>
                </a:path>
                <a:path w="1141095" h="528955">
                  <a:moveTo>
                    <a:pt x="445071" y="305993"/>
                  </a:moveTo>
                  <a:lnTo>
                    <a:pt x="417258" y="305993"/>
                  </a:lnTo>
                  <a:lnTo>
                    <a:pt x="389445" y="305993"/>
                  </a:lnTo>
                  <a:lnTo>
                    <a:pt x="361619" y="305993"/>
                  </a:lnTo>
                  <a:lnTo>
                    <a:pt x="361619" y="333806"/>
                  </a:lnTo>
                  <a:lnTo>
                    <a:pt x="389445" y="333806"/>
                  </a:lnTo>
                  <a:lnTo>
                    <a:pt x="417258" y="333806"/>
                  </a:lnTo>
                  <a:lnTo>
                    <a:pt x="417258" y="389445"/>
                  </a:lnTo>
                  <a:lnTo>
                    <a:pt x="445071" y="389445"/>
                  </a:lnTo>
                  <a:lnTo>
                    <a:pt x="445071" y="305993"/>
                  </a:lnTo>
                  <a:close/>
                </a:path>
                <a:path w="1141095" h="528955">
                  <a:moveTo>
                    <a:pt x="472897" y="278180"/>
                  </a:moveTo>
                  <a:lnTo>
                    <a:pt x="445071" y="278180"/>
                  </a:lnTo>
                  <a:lnTo>
                    <a:pt x="445071" y="305993"/>
                  </a:lnTo>
                  <a:lnTo>
                    <a:pt x="472897" y="305993"/>
                  </a:lnTo>
                  <a:lnTo>
                    <a:pt x="472897" y="278180"/>
                  </a:lnTo>
                  <a:close/>
                </a:path>
                <a:path w="1141095" h="528955">
                  <a:moveTo>
                    <a:pt x="500710" y="222542"/>
                  </a:moveTo>
                  <a:lnTo>
                    <a:pt x="472897" y="222542"/>
                  </a:lnTo>
                  <a:lnTo>
                    <a:pt x="472897" y="250355"/>
                  </a:lnTo>
                  <a:lnTo>
                    <a:pt x="500710" y="250355"/>
                  </a:lnTo>
                  <a:lnTo>
                    <a:pt x="500710" y="222542"/>
                  </a:lnTo>
                  <a:close/>
                </a:path>
                <a:path w="1141095" h="528955">
                  <a:moveTo>
                    <a:pt x="528523" y="278180"/>
                  </a:moveTo>
                  <a:lnTo>
                    <a:pt x="500710" y="278180"/>
                  </a:lnTo>
                  <a:lnTo>
                    <a:pt x="500710" y="305993"/>
                  </a:lnTo>
                  <a:lnTo>
                    <a:pt x="528523" y="305993"/>
                  </a:lnTo>
                  <a:lnTo>
                    <a:pt x="528523" y="278180"/>
                  </a:lnTo>
                  <a:close/>
                </a:path>
                <a:path w="1141095" h="528955">
                  <a:moveTo>
                    <a:pt x="556348" y="222542"/>
                  </a:moveTo>
                  <a:lnTo>
                    <a:pt x="528523" y="222542"/>
                  </a:lnTo>
                  <a:lnTo>
                    <a:pt x="528523" y="250355"/>
                  </a:lnTo>
                  <a:lnTo>
                    <a:pt x="556348" y="250355"/>
                  </a:lnTo>
                  <a:lnTo>
                    <a:pt x="556348" y="222542"/>
                  </a:lnTo>
                  <a:close/>
                </a:path>
                <a:path w="1141095" h="528955">
                  <a:moveTo>
                    <a:pt x="611974" y="83451"/>
                  </a:moveTo>
                  <a:lnTo>
                    <a:pt x="584161" y="83451"/>
                  </a:lnTo>
                  <a:lnTo>
                    <a:pt x="584161" y="111277"/>
                  </a:lnTo>
                  <a:lnTo>
                    <a:pt x="611974" y="111277"/>
                  </a:lnTo>
                  <a:lnTo>
                    <a:pt x="611974" y="83451"/>
                  </a:lnTo>
                  <a:close/>
                </a:path>
                <a:path w="1141095" h="528955">
                  <a:moveTo>
                    <a:pt x="778878" y="361632"/>
                  </a:moveTo>
                  <a:lnTo>
                    <a:pt x="751065" y="361632"/>
                  </a:lnTo>
                  <a:lnTo>
                    <a:pt x="723252" y="361632"/>
                  </a:lnTo>
                  <a:lnTo>
                    <a:pt x="723252" y="389445"/>
                  </a:lnTo>
                  <a:lnTo>
                    <a:pt x="751065" y="389445"/>
                  </a:lnTo>
                  <a:lnTo>
                    <a:pt x="778878" y="389445"/>
                  </a:lnTo>
                  <a:lnTo>
                    <a:pt x="778878" y="361632"/>
                  </a:lnTo>
                  <a:close/>
                </a:path>
                <a:path w="1141095" h="528955">
                  <a:moveTo>
                    <a:pt x="778878" y="250355"/>
                  </a:moveTo>
                  <a:lnTo>
                    <a:pt x="751065" y="250355"/>
                  </a:lnTo>
                  <a:lnTo>
                    <a:pt x="751065" y="278180"/>
                  </a:lnTo>
                  <a:lnTo>
                    <a:pt x="778878" y="278180"/>
                  </a:lnTo>
                  <a:lnTo>
                    <a:pt x="778878" y="250355"/>
                  </a:lnTo>
                  <a:close/>
                </a:path>
                <a:path w="1141095" h="528955">
                  <a:moveTo>
                    <a:pt x="806704" y="389445"/>
                  </a:moveTo>
                  <a:lnTo>
                    <a:pt x="778878" y="389445"/>
                  </a:lnTo>
                  <a:lnTo>
                    <a:pt x="778878" y="417258"/>
                  </a:lnTo>
                  <a:lnTo>
                    <a:pt x="806704" y="417258"/>
                  </a:lnTo>
                  <a:lnTo>
                    <a:pt x="806704" y="389445"/>
                  </a:lnTo>
                  <a:close/>
                </a:path>
                <a:path w="1141095" h="528955">
                  <a:moveTo>
                    <a:pt x="806704" y="278180"/>
                  </a:moveTo>
                  <a:lnTo>
                    <a:pt x="778878" y="278180"/>
                  </a:lnTo>
                  <a:lnTo>
                    <a:pt x="778878" y="305993"/>
                  </a:lnTo>
                  <a:lnTo>
                    <a:pt x="751065" y="305993"/>
                  </a:lnTo>
                  <a:lnTo>
                    <a:pt x="751065" y="278180"/>
                  </a:lnTo>
                  <a:lnTo>
                    <a:pt x="723252" y="278180"/>
                  </a:lnTo>
                  <a:lnTo>
                    <a:pt x="695426" y="278180"/>
                  </a:lnTo>
                  <a:lnTo>
                    <a:pt x="695426" y="333806"/>
                  </a:lnTo>
                  <a:lnTo>
                    <a:pt x="667613" y="333806"/>
                  </a:lnTo>
                  <a:lnTo>
                    <a:pt x="667613" y="278180"/>
                  </a:lnTo>
                  <a:lnTo>
                    <a:pt x="639800" y="278180"/>
                  </a:lnTo>
                  <a:lnTo>
                    <a:pt x="639800" y="305993"/>
                  </a:lnTo>
                  <a:lnTo>
                    <a:pt x="611974" y="305993"/>
                  </a:lnTo>
                  <a:lnTo>
                    <a:pt x="611974" y="278180"/>
                  </a:lnTo>
                  <a:lnTo>
                    <a:pt x="584161" y="278180"/>
                  </a:lnTo>
                  <a:lnTo>
                    <a:pt x="584161" y="305993"/>
                  </a:lnTo>
                  <a:lnTo>
                    <a:pt x="556348" y="305993"/>
                  </a:lnTo>
                  <a:lnTo>
                    <a:pt x="556348" y="333806"/>
                  </a:lnTo>
                  <a:lnTo>
                    <a:pt x="584161" y="333806"/>
                  </a:lnTo>
                  <a:lnTo>
                    <a:pt x="584161" y="361632"/>
                  </a:lnTo>
                  <a:lnTo>
                    <a:pt x="556348" y="361632"/>
                  </a:lnTo>
                  <a:lnTo>
                    <a:pt x="556348" y="333806"/>
                  </a:lnTo>
                  <a:lnTo>
                    <a:pt x="528523" y="333806"/>
                  </a:lnTo>
                  <a:lnTo>
                    <a:pt x="500710" y="333806"/>
                  </a:lnTo>
                  <a:lnTo>
                    <a:pt x="500710" y="361632"/>
                  </a:lnTo>
                  <a:lnTo>
                    <a:pt x="528523" y="361632"/>
                  </a:lnTo>
                  <a:lnTo>
                    <a:pt x="528523" y="389445"/>
                  </a:lnTo>
                  <a:lnTo>
                    <a:pt x="500710" y="389445"/>
                  </a:lnTo>
                  <a:lnTo>
                    <a:pt x="500710" y="361632"/>
                  </a:lnTo>
                  <a:lnTo>
                    <a:pt x="472897" y="361632"/>
                  </a:lnTo>
                  <a:lnTo>
                    <a:pt x="472897" y="528535"/>
                  </a:lnTo>
                  <a:lnTo>
                    <a:pt x="500710" y="528535"/>
                  </a:lnTo>
                  <a:lnTo>
                    <a:pt x="500710" y="500710"/>
                  </a:lnTo>
                  <a:lnTo>
                    <a:pt x="528523" y="500710"/>
                  </a:lnTo>
                  <a:lnTo>
                    <a:pt x="556348" y="500710"/>
                  </a:lnTo>
                  <a:lnTo>
                    <a:pt x="556348" y="528535"/>
                  </a:lnTo>
                  <a:lnTo>
                    <a:pt x="584161" y="528535"/>
                  </a:lnTo>
                  <a:lnTo>
                    <a:pt x="611974" y="528535"/>
                  </a:lnTo>
                  <a:lnTo>
                    <a:pt x="611974" y="500710"/>
                  </a:lnTo>
                  <a:lnTo>
                    <a:pt x="584161" y="500710"/>
                  </a:lnTo>
                  <a:lnTo>
                    <a:pt x="584161" y="472897"/>
                  </a:lnTo>
                  <a:lnTo>
                    <a:pt x="556348" y="472897"/>
                  </a:lnTo>
                  <a:lnTo>
                    <a:pt x="528523" y="472897"/>
                  </a:lnTo>
                  <a:lnTo>
                    <a:pt x="500710" y="472897"/>
                  </a:lnTo>
                  <a:lnTo>
                    <a:pt x="500710" y="417258"/>
                  </a:lnTo>
                  <a:lnTo>
                    <a:pt x="528523" y="417258"/>
                  </a:lnTo>
                  <a:lnTo>
                    <a:pt x="556348" y="417258"/>
                  </a:lnTo>
                  <a:lnTo>
                    <a:pt x="556348" y="389445"/>
                  </a:lnTo>
                  <a:lnTo>
                    <a:pt x="584161" y="389445"/>
                  </a:lnTo>
                  <a:lnTo>
                    <a:pt x="611974" y="389445"/>
                  </a:lnTo>
                  <a:lnTo>
                    <a:pt x="611974" y="333806"/>
                  </a:lnTo>
                  <a:lnTo>
                    <a:pt x="639800" y="333806"/>
                  </a:lnTo>
                  <a:lnTo>
                    <a:pt x="639800" y="361632"/>
                  </a:lnTo>
                  <a:lnTo>
                    <a:pt x="667613" y="361632"/>
                  </a:lnTo>
                  <a:lnTo>
                    <a:pt x="667613" y="389445"/>
                  </a:lnTo>
                  <a:lnTo>
                    <a:pt x="695426" y="389445"/>
                  </a:lnTo>
                  <a:lnTo>
                    <a:pt x="695426" y="361632"/>
                  </a:lnTo>
                  <a:lnTo>
                    <a:pt x="723252" y="361632"/>
                  </a:lnTo>
                  <a:lnTo>
                    <a:pt x="723252" y="333806"/>
                  </a:lnTo>
                  <a:lnTo>
                    <a:pt x="751065" y="333806"/>
                  </a:lnTo>
                  <a:lnTo>
                    <a:pt x="778878" y="333806"/>
                  </a:lnTo>
                  <a:lnTo>
                    <a:pt x="806704" y="333806"/>
                  </a:lnTo>
                  <a:lnTo>
                    <a:pt x="806704" y="278180"/>
                  </a:lnTo>
                  <a:close/>
                </a:path>
                <a:path w="1141095" h="528955">
                  <a:moveTo>
                    <a:pt x="834517" y="361632"/>
                  </a:moveTo>
                  <a:lnTo>
                    <a:pt x="806704" y="361632"/>
                  </a:lnTo>
                  <a:lnTo>
                    <a:pt x="806704" y="389445"/>
                  </a:lnTo>
                  <a:lnTo>
                    <a:pt x="834517" y="389445"/>
                  </a:lnTo>
                  <a:lnTo>
                    <a:pt x="834517" y="361632"/>
                  </a:lnTo>
                  <a:close/>
                </a:path>
                <a:path w="1141095" h="528955">
                  <a:moveTo>
                    <a:pt x="834517" y="27825"/>
                  </a:moveTo>
                  <a:lnTo>
                    <a:pt x="806704" y="27825"/>
                  </a:lnTo>
                  <a:lnTo>
                    <a:pt x="806704" y="0"/>
                  </a:lnTo>
                  <a:lnTo>
                    <a:pt x="778878" y="0"/>
                  </a:lnTo>
                  <a:lnTo>
                    <a:pt x="778878" y="55638"/>
                  </a:lnTo>
                  <a:lnTo>
                    <a:pt x="806704" y="55638"/>
                  </a:lnTo>
                  <a:lnTo>
                    <a:pt x="806704" y="83451"/>
                  </a:lnTo>
                  <a:lnTo>
                    <a:pt x="778878" y="83451"/>
                  </a:lnTo>
                  <a:lnTo>
                    <a:pt x="778878" y="55638"/>
                  </a:lnTo>
                  <a:lnTo>
                    <a:pt x="751065" y="55638"/>
                  </a:lnTo>
                  <a:lnTo>
                    <a:pt x="723252" y="55638"/>
                  </a:lnTo>
                  <a:lnTo>
                    <a:pt x="723252" y="27825"/>
                  </a:lnTo>
                  <a:lnTo>
                    <a:pt x="695426" y="27825"/>
                  </a:lnTo>
                  <a:lnTo>
                    <a:pt x="695426" y="0"/>
                  </a:lnTo>
                  <a:lnTo>
                    <a:pt x="667613" y="0"/>
                  </a:lnTo>
                  <a:lnTo>
                    <a:pt x="667613" y="55638"/>
                  </a:lnTo>
                  <a:lnTo>
                    <a:pt x="639800" y="55638"/>
                  </a:lnTo>
                  <a:lnTo>
                    <a:pt x="639800" y="83451"/>
                  </a:lnTo>
                  <a:lnTo>
                    <a:pt x="667613" y="83451"/>
                  </a:lnTo>
                  <a:lnTo>
                    <a:pt x="695426" y="83451"/>
                  </a:lnTo>
                  <a:lnTo>
                    <a:pt x="723252" y="83451"/>
                  </a:lnTo>
                  <a:lnTo>
                    <a:pt x="723252" y="139090"/>
                  </a:lnTo>
                  <a:lnTo>
                    <a:pt x="751065" y="139090"/>
                  </a:lnTo>
                  <a:lnTo>
                    <a:pt x="751065" y="166903"/>
                  </a:lnTo>
                  <a:lnTo>
                    <a:pt x="778878" y="166903"/>
                  </a:lnTo>
                  <a:lnTo>
                    <a:pt x="778878" y="111277"/>
                  </a:lnTo>
                  <a:lnTo>
                    <a:pt x="806704" y="111277"/>
                  </a:lnTo>
                  <a:lnTo>
                    <a:pt x="834517" y="111277"/>
                  </a:lnTo>
                  <a:lnTo>
                    <a:pt x="834517" y="27825"/>
                  </a:lnTo>
                  <a:close/>
                </a:path>
                <a:path w="1141095" h="528955">
                  <a:moveTo>
                    <a:pt x="890155" y="389445"/>
                  </a:moveTo>
                  <a:lnTo>
                    <a:pt x="862330" y="389445"/>
                  </a:lnTo>
                  <a:lnTo>
                    <a:pt x="834517" y="389445"/>
                  </a:lnTo>
                  <a:lnTo>
                    <a:pt x="834517" y="417258"/>
                  </a:lnTo>
                  <a:lnTo>
                    <a:pt x="862330" y="417258"/>
                  </a:lnTo>
                  <a:lnTo>
                    <a:pt x="890155" y="417258"/>
                  </a:lnTo>
                  <a:lnTo>
                    <a:pt x="890155" y="389445"/>
                  </a:lnTo>
                  <a:close/>
                </a:path>
                <a:path w="1141095" h="528955">
                  <a:moveTo>
                    <a:pt x="945781" y="139090"/>
                  </a:moveTo>
                  <a:lnTo>
                    <a:pt x="917968" y="139090"/>
                  </a:lnTo>
                  <a:lnTo>
                    <a:pt x="917968" y="111277"/>
                  </a:lnTo>
                  <a:lnTo>
                    <a:pt x="890155" y="111277"/>
                  </a:lnTo>
                  <a:lnTo>
                    <a:pt x="890155" y="83451"/>
                  </a:lnTo>
                  <a:lnTo>
                    <a:pt x="862330" y="83451"/>
                  </a:lnTo>
                  <a:lnTo>
                    <a:pt x="862330" y="166903"/>
                  </a:lnTo>
                  <a:lnTo>
                    <a:pt x="834517" y="166903"/>
                  </a:lnTo>
                  <a:lnTo>
                    <a:pt x="834517" y="139090"/>
                  </a:lnTo>
                  <a:lnTo>
                    <a:pt x="806704" y="139090"/>
                  </a:lnTo>
                  <a:lnTo>
                    <a:pt x="806704" y="166903"/>
                  </a:lnTo>
                  <a:lnTo>
                    <a:pt x="778878" y="166903"/>
                  </a:lnTo>
                  <a:lnTo>
                    <a:pt x="778878" y="194729"/>
                  </a:lnTo>
                  <a:lnTo>
                    <a:pt x="806704" y="194729"/>
                  </a:lnTo>
                  <a:lnTo>
                    <a:pt x="806704" y="222542"/>
                  </a:lnTo>
                  <a:lnTo>
                    <a:pt x="778878" y="222542"/>
                  </a:lnTo>
                  <a:lnTo>
                    <a:pt x="778878" y="250355"/>
                  </a:lnTo>
                  <a:lnTo>
                    <a:pt x="806704" y="250355"/>
                  </a:lnTo>
                  <a:lnTo>
                    <a:pt x="834517" y="250355"/>
                  </a:lnTo>
                  <a:lnTo>
                    <a:pt x="862330" y="250355"/>
                  </a:lnTo>
                  <a:lnTo>
                    <a:pt x="862330" y="278180"/>
                  </a:lnTo>
                  <a:lnTo>
                    <a:pt x="834517" y="278180"/>
                  </a:lnTo>
                  <a:lnTo>
                    <a:pt x="834517" y="305993"/>
                  </a:lnTo>
                  <a:lnTo>
                    <a:pt x="862330" y="305993"/>
                  </a:lnTo>
                  <a:lnTo>
                    <a:pt x="890155" y="305993"/>
                  </a:lnTo>
                  <a:lnTo>
                    <a:pt x="917968" y="305993"/>
                  </a:lnTo>
                  <a:lnTo>
                    <a:pt x="917968" y="278180"/>
                  </a:lnTo>
                  <a:lnTo>
                    <a:pt x="890155" y="278180"/>
                  </a:lnTo>
                  <a:lnTo>
                    <a:pt x="890155" y="250355"/>
                  </a:lnTo>
                  <a:lnTo>
                    <a:pt x="917968" y="250355"/>
                  </a:lnTo>
                  <a:lnTo>
                    <a:pt x="945781" y="250355"/>
                  </a:lnTo>
                  <a:lnTo>
                    <a:pt x="945781" y="222542"/>
                  </a:lnTo>
                  <a:lnTo>
                    <a:pt x="917968" y="222542"/>
                  </a:lnTo>
                  <a:lnTo>
                    <a:pt x="917968" y="194729"/>
                  </a:lnTo>
                  <a:lnTo>
                    <a:pt x="890155" y="194729"/>
                  </a:lnTo>
                  <a:lnTo>
                    <a:pt x="890155" y="222542"/>
                  </a:lnTo>
                  <a:lnTo>
                    <a:pt x="862330" y="222542"/>
                  </a:lnTo>
                  <a:lnTo>
                    <a:pt x="834517" y="222542"/>
                  </a:lnTo>
                  <a:lnTo>
                    <a:pt x="834517" y="194729"/>
                  </a:lnTo>
                  <a:lnTo>
                    <a:pt x="862330" y="194729"/>
                  </a:lnTo>
                  <a:lnTo>
                    <a:pt x="890155" y="194729"/>
                  </a:lnTo>
                  <a:lnTo>
                    <a:pt x="890155" y="166903"/>
                  </a:lnTo>
                  <a:lnTo>
                    <a:pt x="917968" y="166903"/>
                  </a:lnTo>
                  <a:lnTo>
                    <a:pt x="945781" y="166903"/>
                  </a:lnTo>
                  <a:lnTo>
                    <a:pt x="945781" y="139090"/>
                  </a:lnTo>
                  <a:close/>
                </a:path>
                <a:path w="1141095" h="528955">
                  <a:moveTo>
                    <a:pt x="973607" y="333806"/>
                  </a:moveTo>
                  <a:lnTo>
                    <a:pt x="945781" y="333806"/>
                  </a:lnTo>
                  <a:lnTo>
                    <a:pt x="945781" y="305993"/>
                  </a:lnTo>
                  <a:lnTo>
                    <a:pt x="917968" y="305993"/>
                  </a:lnTo>
                  <a:lnTo>
                    <a:pt x="917968" y="333806"/>
                  </a:lnTo>
                  <a:lnTo>
                    <a:pt x="890155" y="333806"/>
                  </a:lnTo>
                  <a:lnTo>
                    <a:pt x="890155" y="361632"/>
                  </a:lnTo>
                  <a:lnTo>
                    <a:pt x="917968" y="361632"/>
                  </a:lnTo>
                  <a:lnTo>
                    <a:pt x="945781" y="361632"/>
                  </a:lnTo>
                  <a:lnTo>
                    <a:pt x="973607" y="361632"/>
                  </a:lnTo>
                  <a:lnTo>
                    <a:pt x="973607" y="333806"/>
                  </a:lnTo>
                  <a:close/>
                </a:path>
                <a:path w="1141095" h="528955">
                  <a:moveTo>
                    <a:pt x="1057059" y="389445"/>
                  </a:moveTo>
                  <a:lnTo>
                    <a:pt x="1029233" y="389445"/>
                  </a:lnTo>
                  <a:lnTo>
                    <a:pt x="1001420" y="389445"/>
                  </a:lnTo>
                  <a:lnTo>
                    <a:pt x="1001420" y="361632"/>
                  </a:lnTo>
                  <a:lnTo>
                    <a:pt x="973607" y="361632"/>
                  </a:lnTo>
                  <a:lnTo>
                    <a:pt x="973607" y="389445"/>
                  </a:lnTo>
                  <a:lnTo>
                    <a:pt x="945781" y="389445"/>
                  </a:lnTo>
                  <a:lnTo>
                    <a:pt x="917968" y="389445"/>
                  </a:lnTo>
                  <a:lnTo>
                    <a:pt x="917968" y="417258"/>
                  </a:lnTo>
                  <a:lnTo>
                    <a:pt x="945781" y="417258"/>
                  </a:lnTo>
                  <a:lnTo>
                    <a:pt x="945781" y="445084"/>
                  </a:lnTo>
                  <a:lnTo>
                    <a:pt x="973607" y="445084"/>
                  </a:lnTo>
                  <a:lnTo>
                    <a:pt x="1001420" y="445084"/>
                  </a:lnTo>
                  <a:lnTo>
                    <a:pt x="1001420" y="417258"/>
                  </a:lnTo>
                  <a:lnTo>
                    <a:pt x="1029233" y="417258"/>
                  </a:lnTo>
                  <a:lnTo>
                    <a:pt x="1057059" y="417258"/>
                  </a:lnTo>
                  <a:lnTo>
                    <a:pt x="1057059" y="389445"/>
                  </a:lnTo>
                  <a:close/>
                </a:path>
                <a:path w="1141095" h="528955">
                  <a:moveTo>
                    <a:pt x="1057059" y="305993"/>
                  </a:moveTo>
                  <a:lnTo>
                    <a:pt x="1029233" y="305993"/>
                  </a:lnTo>
                  <a:lnTo>
                    <a:pt x="1029233" y="278180"/>
                  </a:lnTo>
                  <a:lnTo>
                    <a:pt x="1001420" y="278180"/>
                  </a:lnTo>
                  <a:lnTo>
                    <a:pt x="1001420" y="250355"/>
                  </a:lnTo>
                  <a:lnTo>
                    <a:pt x="973607" y="250355"/>
                  </a:lnTo>
                  <a:lnTo>
                    <a:pt x="973607" y="278180"/>
                  </a:lnTo>
                  <a:lnTo>
                    <a:pt x="945781" y="278180"/>
                  </a:lnTo>
                  <a:lnTo>
                    <a:pt x="945781" y="305993"/>
                  </a:lnTo>
                  <a:lnTo>
                    <a:pt x="973607" y="305993"/>
                  </a:lnTo>
                  <a:lnTo>
                    <a:pt x="1001420" y="305993"/>
                  </a:lnTo>
                  <a:lnTo>
                    <a:pt x="1001420" y="333806"/>
                  </a:lnTo>
                  <a:lnTo>
                    <a:pt x="1029233" y="333806"/>
                  </a:lnTo>
                  <a:lnTo>
                    <a:pt x="1057059" y="333806"/>
                  </a:lnTo>
                  <a:lnTo>
                    <a:pt x="1057059" y="305993"/>
                  </a:lnTo>
                  <a:close/>
                </a:path>
                <a:path w="1141095" h="528955">
                  <a:moveTo>
                    <a:pt x="1084872" y="250355"/>
                  </a:moveTo>
                  <a:lnTo>
                    <a:pt x="1057059" y="250355"/>
                  </a:lnTo>
                  <a:lnTo>
                    <a:pt x="1057059" y="278180"/>
                  </a:lnTo>
                  <a:lnTo>
                    <a:pt x="1084872" y="278180"/>
                  </a:lnTo>
                  <a:lnTo>
                    <a:pt x="1084872" y="250355"/>
                  </a:lnTo>
                  <a:close/>
                </a:path>
                <a:path w="1141095" h="528955">
                  <a:moveTo>
                    <a:pt x="1112685" y="361632"/>
                  </a:moveTo>
                  <a:lnTo>
                    <a:pt x="1084872" y="361632"/>
                  </a:lnTo>
                  <a:lnTo>
                    <a:pt x="1057059" y="361632"/>
                  </a:lnTo>
                  <a:lnTo>
                    <a:pt x="1057059" y="389445"/>
                  </a:lnTo>
                  <a:lnTo>
                    <a:pt x="1084872" y="389445"/>
                  </a:lnTo>
                  <a:lnTo>
                    <a:pt x="1112685" y="389445"/>
                  </a:lnTo>
                  <a:lnTo>
                    <a:pt x="1112685" y="361632"/>
                  </a:lnTo>
                  <a:close/>
                </a:path>
                <a:path w="1141095" h="528955">
                  <a:moveTo>
                    <a:pt x="1112685" y="222542"/>
                  </a:moveTo>
                  <a:lnTo>
                    <a:pt x="1084872" y="222542"/>
                  </a:lnTo>
                  <a:lnTo>
                    <a:pt x="1084872" y="250355"/>
                  </a:lnTo>
                  <a:lnTo>
                    <a:pt x="1112685" y="250355"/>
                  </a:lnTo>
                  <a:lnTo>
                    <a:pt x="1112685" y="222542"/>
                  </a:lnTo>
                  <a:close/>
                </a:path>
                <a:path w="1141095" h="528955">
                  <a:moveTo>
                    <a:pt x="1140510" y="389445"/>
                  </a:moveTo>
                  <a:lnTo>
                    <a:pt x="1112685" y="389445"/>
                  </a:lnTo>
                  <a:lnTo>
                    <a:pt x="1112685" y="417258"/>
                  </a:lnTo>
                  <a:lnTo>
                    <a:pt x="1140510" y="417258"/>
                  </a:lnTo>
                  <a:lnTo>
                    <a:pt x="1140510" y="389445"/>
                  </a:lnTo>
                  <a:close/>
                </a:path>
                <a:path w="1141095" h="528955">
                  <a:moveTo>
                    <a:pt x="1140510" y="333806"/>
                  </a:moveTo>
                  <a:lnTo>
                    <a:pt x="1112685" y="333806"/>
                  </a:lnTo>
                  <a:lnTo>
                    <a:pt x="1112685" y="361632"/>
                  </a:lnTo>
                  <a:lnTo>
                    <a:pt x="1140510" y="361632"/>
                  </a:lnTo>
                  <a:lnTo>
                    <a:pt x="1140510" y="333806"/>
                  </a:lnTo>
                  <a:close/>
                </a:path>
                <a:path w="1141095" h="528955">
                  <a:moveTo>
                    <a:pt x="1140510" y="250355"/>
                  </a:moveTo>
                  <a:lnTo>
                    <a:pt x="1112685" y="250355"/>
                  </a:lnTo>
                  <a:lnTo>
                    <a:pt x="1112685" y="278180"/>
                  </a:lnTo>
                  <a:lnTo>
                    <a:pt x="1084872" y="278180"/>
                  </a:lnTo>
                  <a:lnTo>
                    <a:pt x="1084872" y="305993"/>
                  </a:lnTo>
                  <a:lnTo>
                    <a:pt x="1112685" y="305993"/>
                  </a:lnTo>
                  <a:lnTo>
                    <a:pt x="1140510" y="305993"/>
                  </a:lnTo>
                  <a:lnTo>
                    <a:pt x="1140510" y="2503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3" y="1657308"/>
              <a:ext cx="1141095" cy="667385"/>
            </a:xfrm>
            <a:custGeom>
              <a:avLst/>
              <a:gdLst/>
              <a:ahLst/>
              <a:cxnLst/>
              <a:rect l="l" t="t" r="r" b="b"/>
              <a:pathLst>
                <a:path w="1141095" h="667385">
                  <a:moveTo>
                    <a:pt x="55638" y="0"/>
                  </a:moveTo>
                  <a:lnTo>
                    <a:pt x="27813" y="0"/>
                  </a:lnTo>
                  <a:lnTo>
                    <a:pt x="27813" y="139700"/>
                  </a:lnTo>
                  <a:lnTo>
                    <a:pt x="55638" y="139700"/>
                  </a:lnTo>
                  <a:lnTo>
                    <a:pt x="55638" y="0"/>
                  </a:lnTo>
                  <a:close/>
                </a:path>
                <a:path w="1141095" h="667385">
                  <a:moveTo>
                    <a:pt x="111264" y="361162"/>
                  </a:moveTo>
                  <a:lnTo>
                    <a:pt x="83451" y="361162"/>
                  </a:lnTo>
                  <a:lnTo>
                    <a:pt x="83451" y="333349"/>
                  </a:lnTo>
                  <a:lnTo>
                    <a:pt x="55638" y="333349"/>
                  </a:lnTo>
                  <a:lnTo>
                    <a:pt x="55638" y="361162"/>
                  </a:lnTo>
                  <a:lnTo>
                    <a:pt x="27813" y="361162"/>
                  </a:lnTo>
                  <a:lnTo>
                    <a:pt x="27813" y="333349"/>
                  </a:lnTo>
                  <a:lnTo>
                    <a:pt x="0" y="333349"/>
                  </a:lnTo>
                  <a:lnTo>
                    <a:pt x="0" y="472440"/>
                  </a:lnTo>
                  <a:lnTo>
                    <a:pt x="27813" y="472440"/>
                  </a:lnTo>
                  <a:lnTo>
                    <a:pt x="27813" y="388988"/>
                  </a:lnTo>
                  <a:lnTo>
                    <a:pt x="55638" y="388988"/>
                  </a:lnTo>
                  <a:lnTo>
                    <a:pt x="83451" y="388988"/>
                  </a:lnTo>
                  <a:lnTo>
                    <a:pt x="83451" y="416801"/>
                  </a:lnTo>
                  <a:lnTo>
                    <a:pt x="111264" y="416801"/>
                  </a:lnTo>
                  <a:lnTo>
                    <a:pt x="111264" y="361162"/>
                  </a:lnTo>
                  <a:close/>
                </a:path>
                <a:path w="1141095" h="667385">
                  <a:moveTo>
                    <a:pt x="139090" y="444614"/>
                  </a:moveTo>
                  <a:lnTo>
                    <a:pt x="111264" y="444614"/>
                  </a:lnTo>
                  <a:lnTo>
                    <a:pt x="111264" y="472440"/>
                  </a:lnTo>
                  <a:lnTo>
                    <a:pt x="139090" y="472440"/>
                  </a:lnTo>
                  <a:lnTo>
                    <a:pt x="139090" y="444614"/>
                  </a:lnTo>
                  <a:close/>
                </a:path>
                <a:path w="1141095" h="667385">
                  <a:moveTo>
                    <a:pt x="139090" y="333349"/>
                  </a:moveTo>
                  <a:lnTo>
                    <a:pt x="111264" y="333349"/>
                  </a:lnTo>
                  <a:lnTo>
                    <a:pt x="111264" y="361162"/>
                  </a:lnTo>
                  <a:lnTo>
                    <a:pt x="139090" y="361162"/>
                  </a:lnTo>
                  <a:lnTo>
                    <a:pt x="139090" y="333349"/>
                  </a:lnTo>
                  <a:close/>
                </a:path>
                <a:path w="1141095" h="667385">
                  <a:moveTo>
                    <a:pt x="194716" y="277710"/>
                  </a:moveTo>
                  <a:lnTo>
                    <a:pt x="166903" y="277710"/>
                  </a:lnTo>
                  <a:lnTo>
                    <a:pt x="166903" y="305536"/>
                  </a:lnTo>
                  <a:lnTo>
                    <a:pt x="194716" y="305536"/>
                  </a:lnTo>
                  <a:lnTo>
                    <a:pt x="194716" y="277710"/>
                  </a:lnTo>
                  <a:close/>
                </a:path>
                <a:path w="1141095" h="667385">
                  <a:moveTo>
                    <a:pt x="333806" y="139700"/>
                  </a:moveTo>
                  <a:lnTo>
                    <a:pt x="305993" y="139700"/>
                  </a:lnTo>
                  <a:lnTo>
                    <a:pt x="305993" y="111760"/>
                  </a:lnTo>
                  <a:lnTo>
                    <a:pt x="278168" y="111760"/>
                  </a:lnTo>
                  <a:lnTo>
                    <a:pt x="278168" y="27940"/>
                  </a:lnTo>
                  <a:lnTo>
                    <a:pt x="250355" y="27940"/>
                  </a:lnTo>
                  <a:lnTo>
                    <a:pt x="250355" y="194310"/>
                  </a:lnTo>
                  <a:lnTo>
                    <a:pt x="222542" y="194310"/>
                  </a:lnTo>
                  <a:lnTo>
                    <a:pt x="194716" y="194310"/>
                  </a:lnTo>
                  <a:lnTo>
                    <a:pt x="194716" y="222084"/>
                  </a:lnTo>
                  <a:lnTo>
                    <a:pt x="166903" y="222084"/>
                  </a:lnTo>
                  <a:lnTo>
                    <a:pt x="139090" y="222084"/>
                  </a:lnTo>
                  <a:lnTo>
                    <a:pt x="111264" y="222084"/>
                  </a:lnTo>
                  <a:lnTo>
                    <a:pt x="111264" y="249897"/>
                  </a:lnTo>
                  <a:lnTo>
                    <a:pt x="83451" y="249897"/>
                  </a:lnTo>
                  <a:lnTo>
                    <a:pt x="83451" y="277710"/>
                  </a:lnTo>
                  <a:lnTo>
                    <a:pt x="55638" y="277710"/>
                  </a:lnTo>
                  <a:lnTo>
                    <a:pt x="55638" y="305536"/>
                  </a:lnTo>
                  <a:lnTo>
                    <a:pt x="83451" y="305536"/>
                  </a:lnTo>
                  <a:lnTo>
                    <a:pt x="111264" y="305536"/>
                  </a:lnTo>
                  <a:lnTo>
                    <a:pt x="139090" y="305536"/>
                  </a:lnTo>
                  <a:lnTo>
                    <a:pt x="139090" y="277710"/>
                  </a:lnTo>
                  <a:lnTo>
                    <a:pt x="166903" y="277710"/>
                  </a:lnTo>
                  <a:lnTo>
                    <a:pt x="166903" y="249897"/>
                  </a:lnTo>
                  <a:lnTo>
                    <a:pt x="194716" y="249897"/>
                  </a:lnTo>
                  <a:lnTo>
                    <a:pt x="194716" y="222250"/>
                  </a:lnTo>
                  <a:lnTo>
                    <a:pt x="222542" y="222250"/>
                  </a:lnTo>
                  <a:lnTo>
                    <a:pt x="222542" y="278130"/>
                  </a:lnTo>
                  <a:lnTo>
                    <a:pt x="250355" y="278130"/>
                  </a:lnTo>
                  <a:lnTo>
                    <a:pt x="250355" y="306070"/>
                  </a:lnTo>
                  <a:lnTo>
                    <a:pt x="222542" y="306070"/>
                  </a:lnTo>
                  <a:lnTo>
                    <a:pt x="194716" y="306070"/>
                  </a:lnTo>
                  <a:lnTo>
                    <a:pt x="194716" y="334010"/>
                  </a:lnTo>
                  <a:lnTo>
                    <a:pt x="166903" y="334010"/>
                  </a:lnTo>
                  <a:lnTo>
                    <a:pt x="166903" y="361950"/>
                  </a:lnTo>
                  <a:lnTo>
                    <a:pt x="194716" y="361950"/>
                  </a:lnTo>
                  <a:lnTo>
                    <a:pt x="194716" y="389890"/>
                  </a:lnTo>
                  <a:lnTo>
                    <a:pt x="166903" y="389890"/>
                  </a:lnTo>
                  <a:lnTo>
                    <a:pt x="166903" y="361950"/>
                  </a:lnTo>
                  <a:lnTo>
                    <a:pt x="139090" y="361950"/>
                  </a:lnTo>
                  <a:lnTo>
                    <a:pt x="139090" y="417830"/>
                  </a:lnTo>
                  <a:lnTo>
                    <a:pt x="166903" y="417830"/>
                  </a:lnTo>
                  <a:lnTo>
                    <a:pt x="194716" y="417830"/>
                  </a:lnTo>
                  <a:lnTo>
                    <a:pt x="194716" y="445770"/>
                  </a:lnTo>
                  <a:lnTo>
                    <a:pt x="166903" y="445770"/>
                  </a:lnTo>
                  <a:lnTo>
                    <a:pt x="166903" y="472440"/>
                  </a:lnTo>
                  <a:lnTo>
                    <a:pt x="194716" y="472440"/>
                  </a:lnTo>
                  <a:lnTo>
                    <a:pt x="222542" y="472440"/>
                  </a:lnTo>
                  <a:lnTo>
                    <a:pt x="222542" y="445770"/>
                  </a:lnTo>
                  <a:lnTo>
                    <a:pt x="250355" y="445770"/>
                  </a:lnTo>
                  <a:lnTo>
                    <a:pt x="250355" y="472440"/>
                  </a:lnTo>
                  <a:lnTo>
                    <a:pt x="278168" y="472440"/>
                  </a:lnTo>
                  <a:lnTo>
                    <a:pt x="278168" y="445770"/>
                  </a:lnTo>
                  <a:lnTo>
                    <a:pt x="305993" y="445770"/>
                  </a:lnTo>
                  <a:lnTo>
                    <a:pt x="305993" y="417830"/>
                  </a:lnTo>
                  <a:lnTo>
                    <a:pt x="278168" y="417830"/>
                  </a:lnTo>
                  <a:lnTo>
                    <a:pt x="250355" y="417830"/>
                  </a:lnTo>
                  <a:lnTo>
                    <a:pt x="222542" y="417830"/>
                  </a:lnTo>
                  <a:lnTo>
                    <a:pt x="222542" y="361950"/>
                  </a:lnTo>
                  <a:lnTo>
                    <a:pt x="250355" y="361950"/>
                  </a:lnTo>
                  <a:lnTo>
                    <a:pt x="278168" y="361950"/>
                  </a:lnTo>
                  <a:lnTo>
                    <a:pt x="278168" y="306070"/>
                  </a:lnTo>
                  <a:lnTo>
                    <a:pt x="305993" y="306070"/>
                  </a:lnTo>
                  <a:lnTo>
                    <a:pt x="305993" y="222250"/>
                  </a:lnTo>
                  <a:lnTo>
                    <a:pt x="278168" y="222250"/>
                  </a:lnTo>
                  <a:lnTo>
                    <a:pt x="278168" y="167640"/>
                  </a:lnTo>
                  <a:lnTo>
                    <a:pt x="305993" y="167640"/>
                  </a:lnTo>
                  <a:lnTo>
                    <a:pt x="333806" y="167640"/>
                  </a:lnTo>
                  <a:lnTo>
                    <a:pt x="333806" y="139700"/>
                  </a:lnTo>
                  <a:close/>
                </a:path>
                <a:path w="1141095" h="667385">
                  <a:moveTo>
                    <a:pt x="445071" y="361162"/>
                  </a:moveTo>
                  <a:lnTo>
                    <a:pt x="417258" y="361162"/>
                  </a:lnTo>
                  <a:lnTo>
                    <a:pt x="389445" y="361162"/>
                  </a:lnTo>
                  <a:lnTo>
                    <a:pt x="389445" y="388988"/>
                  </a:lnTo>
                  <a:lnTo>
                    <a:pt x="361619" y="388988"/>
                  </a:lnTo>
                  <a:lnTo>
                    <a:pt x="361619" y="333349"/>
                  </a:lnTo>
                  <a:lnTo>
                    <a:pt x="389445" y="333349"/>
                  </a:lnTo>
                  <a:lnTo>
                    <a:pt x="417258" y="333349"/>
                  </a:lnTo>
                  <a:lnTo>
                    <a:pt x="417258" y="305536"/>
                  </a:lnTo>
                  <a:lnTo>
                    <a:pt x="389445" y="305536"/>
                  </a:lnTo>
                  <a:lnTo>
                    <a:pt x="389445" y="277710"/>
                  </a:lnTo>
                  <a:lnTo>
                    <a:pt x="417258" y="277710"/>
                  </a:lnTo>
                  <a:lnTo>
                    <a:pt x="417258" y="249897"/>
                  </a:lnTo>
                  <a:lnTo>
                    <a:pt x="389445" y="249897"/>
                  </a:lnTo>
                  <a:lnTo>
                    <a:pt x="361619" y="249897"/>
                  </a:lnTo>
                  <a:lnTo>
                    <a:pt x="361619" y="277710"/>
                  </a:lnTo>
                  <a:lnTo>
                    <a:pt x="333806" y="277710"/>
                  </a:lnTo>
                  <a:lnTo>
                    <a:pt x="333806" y="416801"/>
                  </a:lnTo>
                  <a:lnTo>
                    <a:pt x="361619" y="416801"/>
                  </a:lnTo>
                  <a:lnTo>
                    <a:pt x="361619" y="444614"/>
                  </a:lnTo>
                  <a:lnTo>
                    <a:pt x="389445" y="444614"/>
                  </a:lnTo>
                  <a:lnTo>
                    <a:pt x="389445" y="416801"/>
                  </a:lnTo>
                  <a:lnTo>
                    <a:pt x="417258" y="416801"/>
                  </a:lnTo>
                  <a:lnTo>
                    <a:pt x="417258" y="388988"/>
                  </a:lnTo>
                  <a:lnTo>
                    <a:pt x="445071" y="388988"/>
                  </a:lnTo>
                  <a:lnTo>
                    <a:pt x="445071" y="361162"/>
                  </a:lnTo>
                  <a:close/>
                </a:path>
                <a:path w="1141095" h="667385">
                  <a:moveTo>
                    <a:pt x="472897" y="388988"/>
                  </a:moveTo>
                  <a:lnTo>
                    <a:pt x="445071" y="388988"/>
                  </a:lnTo>
                  <a:lnTo>
                    <a:pt x="445071" y="416801"/>
                  </a:lnTo>
                  <a:lnTo>
                    <a:pt x="472897" y="416801"/>
                  </a:lnTo>
                  <a:lnTo>
                    <a:pt x="472897" y="388988"/>
                  </a:lnTo>
                  <a:close/>
                </a:path>
                <a:path w="1141095" h="667385">
                  <a:moveTo>
                    <a:pt x="500710" y="416801"/>
                  </a:moveTo>
                  <a:lnTo>
                    <a:pt x="472897" y="416801"/>
                  </a:lnTo>
                  <a:lnTo>
                    <a:pt x="472897" y="472440"/>
                  </a:lnTo>
                  <a:lnTo>
                    <a:pt x="500710" y="472440"/>
                  </a:lnTo>
                  <a:lnTo>
                    <a:pt x="500710" y="416801"/>
                  </a:lnTo>
                  <a:close/>
                </a:path>
                <a:path w="1141095" h="667385">
                  <a:moveTo>
                    <a:pt x="556348" y="388988"/>
                  </a:moveTo>
                  <a:lnTo>
                    <a:pt x="528523" y="388988"/>
                  </a:lnTo>
                  <a:lnTo>
                    <a:pt x="500710" y="388988"/>
                  </a:lnTo>
                  <a:lnTo>
                    <a:pt x="500710" y="416801"/>
                  </a:lnTo>
                  <a:lnTo>
                    <a:pt x="528523" y="416801"/>
                  </a:lnTo>
                  <a:lnTo>
                    <a:pt x="556348" y="416801"/>
                  </a:lnTo>
                  <a:lnTo>
                    <a:pt x="556348" y="388988"/>
                  </a:lnTo>
                  <a:close/>
                </a:path>
                <a:path w="1141095" h="667385">
                  <a:moveTo>
                    <a:pt x="584161" y="416801"/>
                  </a:moveTo>
                  <a:lnTo>
                    <a:pt x="556348" y="416801"/>
                  </a:lnTo>
                  <a:lnTo>
                    <a:pt x="556348" y="444614"/>
                  </a:lnTo>
                  <a:lnTo>
                    <a:pt x="584161" y="444614"/>
                  </a:lnTo>
                  <a:lnTo>
                    <a:pt x="584161" y="416801"/>
                  </a:lnTo>
                  <a:close/>
                </a:path>
                <a:path w="1141095" h="667385">
                  <a:moveTo>
                    <a:pt x="667613" y="388988"/>
                  </a:moveTo>
                  <a:lnTo>
                    <a:pt x="639800" y="388988"/>
                  </a:lnTo>
                  <a:lnTo>
                    <a:pt x="639800" y="416801"/>
                  </a:lnTo>
                  <a:lnTo>
                    <a:pt x="667613" y="416801"/>
                  </a:lnTo>
                  <a:lnTo>
                    <a:pt x="667613" y="388988"/>
                  </a:lnTo>
                  <a:close/>
                </a:path>
                <a:path w="1141095" h="667385">
                  <a:moveTo>
                    <a:pt x="778878" y="277710"/>
                  </a:moveTo>
                  <a:lnTo>
                    <a:pt x="751065" y="277710"/>
                  </a:lnTo>
                  <a:lnTo>
                    <a:pt x="723252" y="277710"/>
                  </a:lnTo>
                  <a:lnTo>
                    <a:pt x="723252" y="305536"/>
                  </a:lnTo>
                  <a:lnTo>
                    <a:pt x="751065" y="305536"/>
                  </a:lnTo>
                  <a:lnTo>
                    <a:pt x="751065" y="333349"/>
                  </a:lnTo>
                  <a:lnTo>
                    <a:pt x="778878" y="333349"/>
                  </a:lnTo>
                  <a:lnTo>
                    <a:pt x="778878" y="277710"/>
                  </a:lnTo>
                  <a:close/>
                </a:path>
                <a:path w="1141095" h="667385">
                  <a:moveTo>
                    <a:pt x="806704" y="361162"/>
                  </a:moveTo>
                  <a:lnTo>
                    <a:pt x="778878" y="361162"/>
                  </a:lnTo>
                  <a:lnTo>
                    <a:pt x="751065" y="361162"/>
                  </a:lnTo>
                  <a:lnTo>
                    <a:pt x="751065" y="333349"/>
                  </a:lnTo>
                  <a:lnTo>
                    <a:pt x="723252" y="333349"/>
                  </a:lnTo>
                  <a:lnTo>
                    <a:pt x="723252" y="305536"/>
                  </a:lnTo>
                  <a:lnTo>
                    <a:pt x="695426" y="305536"/>
                  </a:lnTo>
                  <a:lnTo>
                    <a:pt x="695426" y="277710"/>
                  </a:lnTo>
                  <a:lnTo>
                    <a:pt x="667613" y="277710"/>
                  </a:lnTo>
                  <a:lnTo>
                    <a:pt x="667613" y="249897"/>
                  </a:lnTo>
                  <a:lnTo>
                    <a:pt x="639800" y="249897"/>
                  </a:lnTo>
                  <a:lnTo>
                    <a:pt x="639800" y="277710"/>
                  </a:lnTo>
                  <a:lnTo>
                    <a:pt x="611974" y="277710"/>
                  </a:lnTo>
                  <a:lnTo>
                    <a:pt x="611974" y="305536"/>
                  </a:lnTo>
                  <a:lnTo>
                    <a:pt x="639800" y="305536"/>
                  </a:lnTo>
                  <a:lnTo>
                    <a:pt x="667613" y="305536"/>
                  </a:lnTo>
                  <a:lnTo>
                    <a:pt x="667613" y="333349"/>
                  </a:lnTo>
                  <a:lnTo>
                    <a:pt x="639800" y="333349"/>
                  </a:lnTo>
                  <a:lnTo>
                    <a:pt x="611974" y="333349"/>
                  </a:lnTo>
                  <a:lnTo>
                    <a:pt x="611974" y="361162"/>
                  </a:lnTo>
                  <a:lnTo>
                    <a:pt x="639800" y="361162"/>
                  </a:lnTo>
                  <a:lnTo>
                    <a:pt x="667613" y="361162"/>
                  </a:lnTo>
                  <a:lnTo>
                    <a:pt x="695426" y="361162"/>
                  </a:lnTo>
                  <a:lnTo>
                    <a:pt x="695426" y="388988"/>
                  </a:lnTo>
                  <a:lnTo>
                    <a:pt x="723252" y="388988"/>
                  </a:lnTo>
                  <a:lnTo>
                    <a:pt x="723252" y="444614"/>
                  </a:lnTo>
                  <a:lnTo>
                    <a:pt x="751065" y="444614"/>
                  </a:lnTo>
                  <a:lnTo>
                    <a:pt x="751065" y="388988"/>
                  </a:lnTo>
                  <a:lnTo>
                    <a:pt x="778878" y="388988"/>
                  </a:lnTo>
                  <a:lnTo>
                    <a:pt x="806704" y="388988"/>
                  </a:lnTo>
                  <a:lnTo>
                    <a:pt x="806704" y="361162"/>
                  </a:lnTo>
                  <a:close/>
                </a:path>
                <a:path w="1141095" h="667385">
                  <a:moveTo>
                    <a:pt x="862330" y="416801"/>
                  </a:moveTo>
                  <a:lnTo>
                    <a:pt x="834517" y="416801"/>
                  </a:lnTo>
                  <a:lnTo>
                    <a:pt x="834517" y="444614"/>
                  </a:lnTo>
                  <a:lnTo>
                    <a:pt x="862330" y="444614"/>
                  </a:lnTo>
                  <a:lnTo>
                    <a:pt x="862330" y="416801"/>
                  </a:lnTo>
                  <a:close/>
                </a:path>
                <a:path w="1141095" h="667385">
                  <a:moveTo>
                    <a:pt x="917968" y="277710"/>
                  </a:moveTo>
                  <a:lnTo>
                    <a:pt x="890155" y="277710"/>
                  </a:lnTo>
                  <a:lnTo>
                    <a:pt x="890155" y="305536"/>
                  </a:lnTo>
                  <a:lnTo>
                    <a:pt x="862330" y="305536"/>
                  </a:lnTo>
                  <a:lnTo>
                    <a:pt x="834517" y="305536"/>
                  </a:lnTo>
                  <a:lnTo>
                    <a:pt x="834517" y="333349"/>
                  </a:lnTo>
                  <a:lnTo>
                    <a:pt x="806704" y="333349"/>
                  </a:lnTo>
                  <a:lnTo>
                    <a:pt x="806704" y="361162"/>
                  </a:lnTo>
                  <a:lnTo>
                    <a:pt x="834517" y="361162"/>
                  </a:lnTo>
                  <a:lnTo>
                    <a:pt x="834517" y="388988"/>
                  </a:lnTo>
                  <a:lnTo>
                    <a:pt x="862330" y="388988"/>
                  </a:lnTo>
                  <a:lnTo>
                    <a:pt x="862330" y="361162"/>
                  </a:lnTo>
                  <a:lnTo>
                    <a:pt x="890155" y="361162"/>
                  </a:lnTo>
                  <a:lnTo>
                    <a:pt x="890155" y="333349"/>
                  </a:lnTo>
                  <a:lnTo>
                    <a:pt x="917968" y="333349"/>
                  </a:lnTo>
                  <a:lnTo>
                    <a:pt x="917968" y="277710"/>
                  </a:lnTo>
                  <a:close/>
                </a:path>
                <a:path w="1141095" h="667385">
                  <a:moveTo>
                    <a:pt x="1112685" y="305536"/>
                  </a:moveTo>
                  <a:lnTo>
                    <a:pt x="1084872" y="305536"/>
                  </a:lnTo>
                  <a:lnTo>
                    <a:pt x="1084872" y="333349"/>
                  </a:lnTo>
                  <a:lnTo>
                    <a:pt x="1112685" y="333349"/>
                  </a:lnTo>
                  <a:lnTo>
                    <a:pt x="1112685" y="305536"/>
                  </a:lnTo>
                  <a:close/>
                </a:path>
                <a:path w="1141095" h="667385">
                  <a:moveTo>
                    <a:pt x="1140510" y="333349"/>
                  </a:moveTo>
                  <a:lnTo>
                    <a:pt x="1112685" y="333349"/>
                  </a:lnTo>
                  <a:lnTo>
                    <a:pt x="1112685" y="361162"/>
                  </a:lnTo>
                  <a:lnTo>
                    <a:pt x="1084872" y="361162"/>
                  </a:lnTo>
                  <a:lnTo>
                    <a:pt x="1084872" y="388988"/>
                  </a:lnTo>
                  <a:lnTo>
                    <a:pt x="1057059" y="388988"/>
                  </a:lnTo>
                  <a:lnTo>
                    <a:pt x="1057059" y="361162"/>
                  </a:lnTo>
                  <a:lnTo>
                    <a:pt x="1084872" y="361162"/>
                  </a:lnTo>
                  <a:lnTo>
                    <a:pt x="1084872" y="333349"/>
                  </a:lnTo>
                  <a:lnTo>
                    <a:pt x="1057059" y="333349"/>
                  </a:lnTo>
                  <a:lnTo>
                    <a:pt x="1057059" y="305536"/>
                  </a:lnTo>
                  <a:lnTo>
                    <a:pt x="1029233" y="305536"/>
                  </a:lnTo>
                  <a:lnTo>
                    <a:pt x="1001420" y="305536"/>
                  </a:lnTo>
                  <a:lnTo>
                    <a:pt x="1001420" y="333349"/>
                  </a:lnTo>
                  <a:lnTo>
                    <a:pt x="1029233" y="333349"/>
                  </a:lnTo>
                  <a:lnTo>
                    <a:pt x="1029233" y="361162"/>
                  </a:lnTo>
                  <a:lnTo>
                    <a:pt x="1001420" y="361162"/>
                  </a:lnTo>
                  <a:lnTo>
                    <a:pt x="1001420" y="333349"/>
                  </a:lnTo>
                  <a:lnTo>
                    <a:pt x="973607" y="333349"/>
                  </a:lnTo>
                  <a:lnTo>
                    <a:pt x="973607" y="361162"/>
                  </a:lnTo>
                  <a:lnTo>
                    <a:pt x="945781" y="361162"/>
                  </a:lnTo>
                  <a:lnTo>
                    <a:pt x="917968" y="361162"/>
                  </a:lnTo>
                  <a:lnTo>
                    <a:pt x="917968" y="416801"/>
                  </a:lnTo>
                  <a:lnTo>
                    <a:pt x="890155" y="416801"/>
                  </a:lnTo>
                  <a:lnTo>
                    <a:pt x="890155" y="444614"/>
                  </a:lnTo>
                  <a:lnTo>
                    <a:pt x="917968" y="444614"/>
                  </a:lnTo>
                  <a:lnTo>
                    <a:pt x="945781" y="444614"/>
                  </a:lnTo>
                  <a:lnTo>
                    <a:pt x="973607" y="444614"/>
                  </a:lnTo>
                  <a:lnTo>
                    <a:pt x="973607" y="416801"/>
                  </a:lnTo>
                  <a:lnTo>
                    <a:pt x="1001420" y="416801"/>
                  </a:lnTo>
                  <a:lnTo>
                    <a:pt x="1029233" y="416801"/>
                  </a:lnTo>
                  <a:lnTo>
                    <a:pt x="1029233" y="611517"/>
                  </a:lnTo>
                  <a:lnTo>
                    <a:pt x="1057059" y="611517"/>
                  </a:lnTo>
                  <a:lnTo>
                    <a:pt x="1057059" y="639343"/>
                  </a:lnTo>
                  <a:lnTo>
                    <a:pt x="1084872" y="639343"/>
                  </a:lnTo>
                  <a:lnTo>
                    <a:pt x="1084872" y="667156"/>
                  </a:lnTo>
                  <a:lnTo>
                    <a:pt x="1112685" y="667156"/>
                  </a:lnTo>
                  <a:lnTo>
                    <a:pt x="1112685" y="611517"/>
                  </a:lnTo>
                  <a:lnTo>
                    <a:pt x="1084872" y="611517"/>
                  </a:lnTo>
                  <a:lnTo>
                    <a:pt x="1084872" y="555891"/>
                  </a:lnTo>
                  <a:lnTo>
                    <a:pt x="1057059" y="555891"/>
                  </a:lnTo>
                  <a:lnTo>
                    <a:pt x="1057059" y="472440"/>
                  </a:lnTo>
                  <a:lnTo>
                    <a:pt x="1084872" y="472440"/>
                  </a:lnTo>
                  <a:lnTo>
                    <a:pt x="1084872" y="444614"/>
                  </a:lnTo>
                  <a:lnTo>
                    <a:pt x="1057059" y="444614"/>
                  </a:lnTo>
                  <a:lnTo>
                    <a:pt x="1057059" y="416801"/>
                  </a:lnTo>
                  <a:lnTo>
                    <a:pt x="1084872" y="416801"/>
                  </a:lnTo>
                  <a:lnTo>
                    <a:pt x="1112685" y="416801"/>
                  </a:lnTo>
                  <a:lnTo>
                    <a:pt x="1112685" y="388988"/>
                  </a:lnTo>
                  <a:lnTo>
                    <a:pt x="1140510" y="388988"/>
                  </a:lnTo>
                  <a:lnTo>
                    <a:pt x="1140510" y="333349"/>
                  </a:lnTo>
                  <a:close/>
                </a:path>
                <a:path w="1141095" h="667385">
                  <a:moveTo>
                    <a:pt x="1140510" y="249897"/>
                  </a:moveTo>
                  <a:lnTo>
                    <a:pt x="1112685" y="249897"/>
                  </a:lnTo>
                  <a:lnTo>
                    <a:pt x="1112685" y="277710"/>
                  </a:lnTo>
                  <a:lnTo>
                    <a:pt x="1140510" y="277710"/>
                  </a:lnTo>
                  <a:lnTo>
                    <a:pt x="1140510" y="24989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3" y="1629368"/>
              <a:ext cx="1141095" cy="723265"/>
            </a:xfrm>
            <a:custGeom>
              <a:avLst/>
              <a:gdLst/>
              <a:ahLst/>
              <a:cxnLst/>
              <a:rect l="l" t="t" r="r" b="b"/>
              <a:pathLst>
                <a:path w="1141095" h="723264">
                  <a:moveTo>
                    <a:pt x="250355" y="500380"/>
                  </a:moveTo>
                  <a:lnTo>
                    <a:pt x="222542" y="500380"/>
                  </a:lnTo>
                  <a:lnTo>
                    <a:pt x="222542" y="528193"/>
                  </a:lnTo>
                  <a:lnTo>
                    <a:pt x="250355" y="528193"/>
                  </a:lnTo>
                  <a:lnTo>
                    <a:pt x="250355" y="500380"/>
                  </a:lnTo>
                  <a:close/>
                </a:path>
                <a:path w="1141095" h="723264">
                  <a:moveTo>
                    <a:pt x="250355" y="55880"/>
                  </a:moveTo>
                  <a:lnTo>
                    <a:pt x="222542" y="55880"/>
                  </a:lnTo>
                  <a:lnTo>
                    <a:pt x="194716" y="55880"/>
                  </a:lnTo>
                  <a:lnTo>
                    <a:pt x="194716" y="83820"/>
                  </a:lnTo>
                  <a:lnTo>
                    <a:pt x="166903" y="83820"/>
                  </a:lnTo>
                  <a:lnTo>
                    <a:pt x="166903" y="55880"/>
                  </a:lnTo>
                  <a:lnTo>
                    <a:pt x="194716" y="55880"/>
                  </a:lnTo>
                  <a:lnTo>
                    <a:pt x="194716" y="27940"/>
                  </a:lnTo>
                  <a:lnTo>
                    <a:pt x="166903" y="27940"/>
                  </a:lnTo>
                  <a:lnTo>
                    <a:pt x="166903" y="0"/>
                  </a:lnTo>
                  <a:lnTo>
                    <a:pt x="139090" y="0"/>
                  </a:lnTo>
                  <a:lnTo>
                    <a:pt x="139090" y="27940"/>
                  </a:lnTo>
                  <a:lnTo>
                    <a:pt x="111264" y="27940"/>
                  </a:lnTo>
                  <a:lnTo>
                    <a:pt x="83451" y="27940"/>
                  </a:lnTo>
                  <a:lnTo>
                    <a:pt x="55638" y="27940"/>
                  </a:lnTo>
                  <a:lnTo>
                    <a:pt x="27813" y="27940"/>
                  </a:lnTo>
                  <a:lnTo>
                    <a:pt x="0" y="27940"/>
                  </a:lnTo>
                  <a:lnTo>
                    <a:pt x="0" y="55880"/>
                  </a:lnTo>
                  <a:lnTo>
                    <a:pt x="27813" y="55880"/>
                  </a:lnTo>
                  <a:lnTo>
                    <a:pt x="27813" y="111760"/>
                  </a:lnTo>
                  <a:lnTo>
                    <a:pt x="0" y="111760"/>
                  </a:lnTo>
                  <a:lnTo>
                    <a:pt x="0" y="139700"/>
                  </a:lnTo>
                  <a:lnTo>
                    <a:pt x="27813" y="139700"/>
                  </a:lnTo>
                  <a:lnTo>
                    <a:pt x="27813" y="167640"/>
                  </a:lnTo>
                  <a:lnTo>
                    <a:pt x="55638" y="167640"/>
                  </a:lnTo>
                  <a:lnTo>
                    <a:pt x="55638" y="139700"/>
                  </a:lnTo>
                  <a:lnTo>
                    <a:pt x="83451" y="139700"/>
                  </a:lnTo>
                  <a:lnTo>
                    <a:pt x="83451" y="55880"/>
                  </a:lnTo>
                  <a:lnTo>
                    <a:pt x="111264" y="55880"/>
                  </a:lnTo>
                  <a:lnTo>
                    <a:pt x="111264" y="111760"/>
                  </a:lnTo>
                  <a:lnTo>
                    <a:pt x="139090" y="111760"/>
                  </a:lnTo>
                  <a:lnTo>
                    <a:pt x="139090" y="167640"/>
                  </a:lnTo>
                  <a:lnTo>
                    <a:pt x="166903" y="167640"/>
                  </a:lnTo>
                  <a:lnTo>
                    <a:pt x="194716" y="167640"/>
                  </a:lnTo>
                  <a:lnTo>
                    <a:pt x="194716" y="139700"/>
                  </a:lnTo>
                  <a:lnTo>
                    <a:pt x="166903" y="139700"/>
                  </a:lnTo>
                  <a:lnTo>
                    <a:pt x="166903" y="111760"/>
                  </a:lnTo>
                  <a:lnTo>
                    <a:pt x="194716" y="111760"/>
                  </a:lnTo>
                  <a:lnTo>
                    <a:pt x="194716" y="139700"/>
                  </a:lnTo>
                  <a:lnTo>
                    <a:pt x="222542" y="139700"/>
                  </a:lnTo>
                  <a:lnTo>
                    <a:pt x="250355" y="139700"/>
                  </a:lnTo>
                  <a:lnTo>
                    <a:pt x="250355" y="55880"/>
                  </a:lnTo>
                  <a:close/>
                </a:path>
                <a:path w="1141095" h="723264">
                  <a:moveTo>
                    <a:pt x="305993" y="500380"/>
                  </a:moveTo>
                  <a:lnTo>
                    <a:pt x="278168" y="500380"/>
                  </a:lnTo>
                  <a:lnTo>
                    <a:pt x="278168" y="528193"/>
                  </a:lnTo>
                  <a:lnTo>
                    <a:pt x="305993" y="528193"/>
                  </a:lnTo>
                  <a:lnTo>
                    <a:pt x="305993" y="500380"/>
                  </a:lnTo>
                  <a:close/>
                </a:path>
                <a:path w="1141095" h="723264">
                  <a:moveTo>
                    <a:pt x="361619" y="611644"/>
                  </a:moveTo>
                  <a:lnTo>
                    <a:pt x="333806" y="611644"/>
                  </a:lnTo>
                  <a:lnTo>
                    <a:pt x="333806" y="639457"/>
                  </a:lnTo>
                  <a:lnTo>
                    <a:pt x="361619" y="639457"/>
                  </a:lnTo>
                  <a:lnTo>
                    <a:pt x="361619" y="611644"/>
                  </a:lnTo>
                  <a:close/>
                </a:path>
                <a:path w="1141095" h="723264">
                  <a:moveTo>
                    <a:pt x="417258" y="472554"/>
                  </a:moveTo>
                  <a:lnTo>
                    <a:pt x="389445" y="472554"/>
                  </a:lnTo>
                  <a:lnTo>
                    <a:pt x="389445" y="500380"/>
                  </a:lnTo>
                  <a:lnTo>
                    <a:pt x="417258" y="500380"/>
                  </a:lnTo>
                  <a:lnTo>
                    <a:pt x="417258" y="472554"/>
                  </a:lnTo>
                  <a:close/>
                </a:path>
                <a:path w="1141095" h="723264">
                  <a:moveTo>
                    <a:pt x="528523" y="667283"/>
                  </a:moveTo>
                  <a:lnTo>
                    <a:pt x="500710" y="667283"/>
                  </a:lnTo>
                  <a:lnTo>
                    <a:pt x="500710" y="695096"/>
                  </a:lnTo>
                  <a:lnTo>
                    <a:pt x="528523" y="695096"/>
                  </a:lnTo>
                  <a:lnTo>
                    <a:pt x="528523" y="667283"/>
                  </a:lnTo>
                  <a:close/>
                </a:path>
                <a:path w="1141095" h="723264">
                  <a:moveTo>
                    <a:pt x="556348" y="500380"/>
                  </a:moveTo>
                  <a:lnTo>
                    <a:pt x="528523" y="500380"/>
                  </a:lnTo>
                  <a:lnTo>
                    <a:pt x="500710" y="500380"/>
                  </a:lnTo>
                  <a:lnTo>
                    <a:pt x="500710" y="528193"/>
                  </a:lnTo>
                  <a:lnTo>
                    <a:pt x="528523" y="528193"/>
                  </a:lnTo>
                  <a:lnTo>
                    <a:pt x="556348" y="528193"/>
                  </a:lnTo>
                  <a:lnTo>
                    <a:pt x="556348" y="500380"/>
                  </a:lnTo>
                  <a:close/>
                </a:path>
                <a:path w="1141095" h="723264">
                  <a:moveTo>
                    <a:pt x="584161" y="528193"/>
                  </a:moveTo>
                  <a:lnTo>
                    <a:pt x="556348" y="528193"/>
                  </a:lnTo>
                  <a:lnTo>
                    <a:pt x="556348" y="556006"/>
                  </a:lnTo>
                  <a:lnTo>
                    <a:pt x="584161" y="556006"/>
                  </a:lnTo>
                  <a:lnTo>
                    <a:pt x="584161" y="528193"/>
                  </a:lnTo>
                  <a:close/>
                </a:path>
                <a:path w="1141095" h="723264">
                  <a:moveTo>
                    <a:pt x="611974" y="639457"/>
                  </a:moveTo>
                  <a:lnTo>
                    <a:pt x="584161" y="639457"/>
                  </a:lnTo>
                  <a:lnTo>
                    <a:pt x="584161" y="583831"/>
                  </a:lnTo>
                  <a:lnTo>
                    <a:pt x="556348" y="583831"/>
                  </a:lnTo>
                  <a:lnTo>
                    <a:pt x="528523" y="583831"/>
                  </a:lnTo>
                  <a:lnTo>
                    <a:pt x="500710" y="583831"/>
                  </a:lnTo>
                  <a:lnTo>
                    <a:pt x="500710" y="528193"/>
                  </a:lnTo>
                  <a:lnTo>
                    <a:pt x="472897" y="528193"/>
                  </a:lnTo>
                  <a:lnTo>
                    <a:pt x="472897" y="500380"/>
                  </a:lnTo>
                  <a:lnTo>
                    <a:pt x="445071" y="500380"/>
                  </a:lnTo>
                  <a:lnTo>
                    <a:pt x="445071" y="556006"/>
                  </a:lnTo>
                  <a:lnTo>
                    <a:pt x="417258" y="556006"/>
                  </a:lnTo>
                  <a:lnTo>
                    <a:pt x="417258" y="583831"/>
                  </a:lnTo>
                  <a:lnTo>
                    <a:pt x="389445" y="583831"/>
                  </a:lnTo>
                  <a:lnTo>
                    <a:pt x="389445" y="611644"/>
                  </a:lnTo>
                  <a:lnTo>
                    <a:pt x="417258" y="611644"/>
                  </a:lnTo>
                  <a:lnTo>
                    <a:pt x="417258" y="639457"/>
                  </a:lnTo>
                  <a:lnTo>
                    <a:pt x="389445" y="639457"/>
                  </a:lnTo>
                  <a:lnTo>
                    <a:pt x="361619" y="639457"/>
                  </a:lnTo>
                  <a:lnTo>
                    <a:pt x="361619" y="667283"/>
                  </a:lnTo>
                  <a:lnTo>
                    <a:pt x="333806" y="667283"/>
                  </a:lnTo>
                  <a:lnTo>
                    <a:pt x="333806" y="639457"/>
                  </a:lnTo>
                  <a:lnTo>
                    <a:pt x="305993" y="639457"/>
                  </a:lnTo>
                  <a:lnTo>
                    <a:pt x="305993" y="583831"/>
                  </a:lnTo>
                  <a:lnTo>
                    <a:pt x="333806" y="583831"/>
                  </a:lnTo>
                  <a:lnTo>
                    <a:pt x="333806" y="556006"/>
                  </a:lnTo>
                  <a:lnTo>
                    <a:pt x="361619" y="556006"/>
                  </a:lnTo>
                  <a:lnTo>
                    <a:pt x="361619" y="583831"/>
                  </a:lnTo>
                  <a:lnTo>
                    <a:pt x="389445" y="583831"/>
                  </a:lnTo>
                  <a:lnTo>
                    <a:pt x="389445" y="556006"/>
                  </a:lnTo>
                  <a:lnTo>
                    <a:pt x="417258" y="556006"/>
                  </a:lnTo>
                  <a:lnTo>
                    <a:pt x="417258" y="528193"/>
                  </a:lnTo>
                  <a:lnTo>
                    <a:pt x="389445" y="528193"/>
                  </a:lnTo>
                  <a:lnTo>
                    <a:pt x="389445" y="500380"/>
                  </a:lnTo>
                  <a:lnTo>
                    <a:pt x="361619" y="500380"/>
                  </a:lnTo>
                  <a:lnTo>
                    <a:pt x="361619" y="472554"/>
                  </a:lnTo>
                  <a:lnTo>
                    <a:pt x="333806" y="472554"/>
                  </a:lnTo>
                  <a:lnTo>
                    <a:pt x="333806" y="528193"/>
                  </a:lnTo>
                  <a:lnTo>
                    <a:pt x="305993" y="528193"/>
                  </a:lnTo>
                  <a:lnTo>
                    <a:pt x="305993" y="556006"/>
                  </a:lnTo>
                  <a:lnTo>
                    <a:pt x="278168" y="556006"/>
                  </a:lnTo>
                  <a:lnTo>
                    <a:pt x="278168" y="583831"/>
                  </a:lnTo>
                  <a:lnTo>
                    <a:pt x="250355" y="583831"/>
                  </a:lnTo>
                  <a:lnTo>
                    <a:pt x="222542" y="583831"/>
                  </a:lnTo>
                  <a:lnTo>
                    <a:pt x="222542" y="667283"/>
                  </a:lnTo>
                  <a:lnTo>
                    <a:pt x="250355" y="667283"/>
                  </a:lnTo>
                  <a:lnTo>
                    <a:pt x="250355" y="611644"/>
                  </a:lnTo>
                  <a:lnTo>
                    <a:pt x="278168" y="611644"/>
                  </a:lnTo>
                  <a:lnTo>
                    <a:pt x="278168" y="667283"/>
                  </a:lnTo>
                  <a:lnTo>
                    <a:pt x="250355" y="667283"/>
                  </a:lnTo>
                  <a:lnTo>
                    <a:pt x="250355" y="695096"/>
                  </a:lnTo>
                  <a:lnTo>
                    <a:pt x="278168" y="695096"/>
                  </a:lnTo>
                  <a:lnTo>
                    <a:pt x="278168" y="722909"/>
                  </a:lnTo>
                  <a:lnTo>
                    <a:pt x="305993" y="722909"/>
                  </a:lnTo>
                  <a:lnTo>
                    <a:pt x="305993" y="695096"/>
                  </a:lnTo>
                  <a:lnTo>
                    <a:pt x="333806" y="695096"/>
                  </a:lnTo>
                  <a:lnTo>
                    <a:pt x="333806" y="722909"/>
                  </a:lnTo>
                  <a:lnTo>
                    <a:pt x="361619" y="722909"/>
                  </a:lnTo>
                  <a:lnTo>
                    <a:pt x="361619" y="695096"/>
                  </a:lnTo>
                  <a:lnTo>
                    <a:pt x="389445" y="695096"/>
                  </a:lnTo>
                  <a:lnTo>
                    <a:pt x="417258" y="695096"/>
                  </a:lnTo>
                  <a:lnTo>
                    <a:pt x="445071" y="695096"/>
                  </a:lnTo>
                  <a:lnTo>
                    <a:pt x="445071" y="667283"/>
                  </a:lnTo>
                  <a:lnTo>
                    <a:pt x="472897" y="667283"/>
                  </a:lnTo>
                  <a:lnTo>
                    <a:pt x="472897" y="639457"/>
                  </a:lnTo>
                  <a:lnTo>
                    <a:pt x="445071" y="639457"/>
                  </a:lnTo>
                  <a:lnTo>
                    <a:pt x="445071" y="611644"/>
                  </a:lnTo>
                  <a:lnTo>
                    <a:pt x="472897" y="611644"/>
                  </a:lnTo>
                  <a:lnTo>
                    <a:pt x="500710" y="611644"/>
                  </a:lnTo>
                  <a:lnTo>
                    <a:pt x="500710" y="639457"/>
                  </a:lnTo>
                  <a:lnTo>
                    <a:pt x="528523" y="639457"/>
                  </a:lnTo>
                  <a:lnTo>
                    <a:pt x="528523" y="611644"/>
                  </a:lnTo>
                  <a:lnTo>
                    <a:pt x="556348" y="611644"/>
                  </a:lnTo>
                  <a:lnTo>
                    <a:pt x="556348" y="695096"/>
                  </a:lnTo>
                  <a:lnTo>
                    <a:pt x="584161" y="695096"/>
                  </a:lnTo>
                  <a:lnTo>
                    <a:pt x="584161" y="667283"/>
                  </a:lnTo>
                  <a:lnTo>
                    <a:pt x="611974" y="667283"/>
                  </a:lnTo>
                  <a:lnTo>
                    <a:pt x="611974" y="639457"/>
                  </a:lnTo>
                  <a:close/>
                </a:path>
                <a:path w="1141095" h="723264">
                  <a:moveTo>
                    <a:pt x="639800" y="667283"/>
                  </a:moveTo>
                  <a:lnTo>
                    <a:pt x="611974" y="667283"/>
                  </a:lnTo>
                  <a:lnTo>
                    <a:pt x="611974" y="695096"/>
                  </a:lnTo>
                  <a:lnTo>
                    <a:pt x="639800" y="695096"/>
                  </a:lnTo>
                  <a:lnTo>
                    <a:pt x="639800" y="667283"/>
                  </a:lnTo>
                  <a:close/>
                </a:path>
                <a:path w="1141095" h="723264">
                  <a:moveTo>
                    <a:pt x="639800" y="611644"/>
                  </a:moveTo>
                  <a:lnTo>
                    <a:pt x="611974" y="611644"/>
                  </a:lnTo>
                  <a:lnTo>
                    <a:pt x="611974" y="639457"/>
                  </a:lnTo>
                  <a:lnTo>
                    <a:pt x="639800" y="639457"/>
                  </a:lnTo>
                  <a:lnTo>
                    <a:pt x="639800" y="611644"/>
                  </a:lnTo>
                  <a:close/>
                </a:path>
                <a:path w="1141095" h="723264">
                  <a:moveTo>
                    <a:pt x="639800" y="556006"/>
                  </a:moveTo>
                  <a:lnTo>
                    <a:pt x="611974" y="556006"/>
                  </a:lnTo>
                  <a:lnTo>
                    <a:pt x="584161" y="556006"/>
                  </a:lnTo>
                  <a:lnTo>
                    <a:pt x="584161" y="583831"/>
                  </a:lnTo>
                  <a:lnTo>
                    <a:pt x="611974" y="583831"/>
                  </a:lnTo>
                  <a:lnTo>
                    <a:pt x="639800" y="583831"/>
                  </a:lnTo>
                  <a:lnTo>
                    <a:pt x="639800" y="556006"/>
                  </a:lnTo>
                  <a:close/>
                </a:path>
                <a:path w="1141095" h="723264">
                  <a:moveTo>
                    <a:pt x="639800" y="500380"/>
                  </a:moveTo>
                  <a:lnTo>
                    <a:pt x="611974" y="500380"/>
                  </a:lnTo>
                  <a:lnTo>
                    <a:pt x="611974" y="472554"/>
                  </a:lnTo>
                  <a:lnTo>
                    <a:pt x="584161" y="472554"/>
                  </a:lnTo>
                  <a:lnTo>
                    <a:pt x="584161" y="528193"/>
                  </a:lnTo>
                  <a:lnTo>
                    <a:pt x="611974" y="528193"/>
                  </a:lnTo>
                  <a:lnTo>
                    <a:pt x="639800" y="528193"/>
                  </a:lnTo>
                  <a:lnTo>
                    <a:pt x="639800" y="500380"/>
                  </a:lnTo>
                  <a:close/>
                </a:path>
                <a:path w="1141095" h="723264">
                  <a:moveTo>
                    <a:pt x="778878" y="639457"/>
                  </a:moveTo>
                  <a:lnTo>
                    <a:pt x="751065" y="639457"/>
                  </a:lnTo>
                  <a:lnTo>
                    <a:pt x="723252" y="639457"/>
                  </a:lnTo>
                  <a:lnTo>
                    <a:pt x="695426" y="639457"/>
                  </a:lnTo>
                  <a:lnTo>
                    <a:pt x="695426" y="611644"/>
                  </a:lnTo>
                  <a:lnTo>
                    <a:pt x="667613" y="611644"/>
                  </a:lnTo>
                  <a:lnTo>
                    <a:pt x="667613" y="639457"/>
                  </a:lnTo>
                  <a:lnTo>
                    <a:pt x="639800" y="639457"/>
                  </a:lnTo>
                  <a:lnTo>
                    <a:pt x="639800" y="667283"/>
                  </a:lnTo>
                  <a:lnTo>
                    <a:pt x="667613" y="667283"/>
                  </a:lnTo>
                  <a:lnTo>
                    <a:pt x="695426" y="667283"/>
                  </a:lnTo>
                  <a:lnTo>
                    <a:pt x="723252" y="667283"/>
                  </a:lnTo>
                  <a:lnTo>
                    <a:pt x="723252" y="695096"/>
                  </a:lnTo>
                  <a:lnTo>
                    <a:pt x="695426" y="695096"/>
                  </a:lnTo>
                  <a:lnTo>
                    <a:pt x="667613" y="695096"/>
                  </a:lnTo>
                  <a:lnTo>
                    <a:pt x="639800" y="695096"/>
                  </a:lnTo>
                  <a:lnTo>
                    <a:pt x="639800" y="722909"/>
                  </a:lnTo>
                  <a:lnTo>
                    <a:pt x="667613" y="722909"/>
                  </a:lnTo>
                  <a:lnTo>
                    <a:pt x="695426" y="722909"/>
                  </a:lnTo>
                  <a:lnTo>
                    <a:pt x="723252" y="722909"/>
                  </a:lnTo>
                  <a:lnTo>
                    <a:pt x="751065" y="722909"/>
                  </a:lnTo>
                  <a:lnTo>
                    <a:pt x="751065" y="667283"/>
                  </a:lnTo>
                  <a:lnTo>
                    <a:pt x="778878" y="667283"/>
                  </a:lnTo>
                  <a:lnTo>
                    <a:pt x="778878" y="639457"/>
                  </a:lnTo>
                  <a:close/>
                </a:path>
                <a:path w="1141095" h="723264">
                  <a:moveTo>
                    <a:pt x="806704" y="667283"/>
                  </a:moveTo>
                  <a:lnTo>
                    <a:pt x="778878" y="667283"/>
                  </a:lnTo>
                  <a:lnTo>
                    <a:pt x="778878" y="695096"/>
                  </a:lnTo>
                  <a:lnTo>
                    <a:pt x="806704" y="695096"/>
                  </a:lnTo>
                  <a:lnTo>
                    <a:pt x="806704" y="667283"/>
                  </a:lnTo>
                  <a:close/>
                </a:path>
                <a:path w="1141095" h="723264">
                  <a:moveTo>
                    <a:pt x="806704" y="611644"/>
                  </a:moveTo>
                  <a:lnTo>
                    <a:pt x="778878" y="611644"/>
                  </a:lnTo>
                  <a:lnTo>
                    <a:pt x="778878" y="639457"/>
                  </a:lnTo>
                  <a:lnTo>
                    <a:pt x="806704" y="639457"/>
                  </a:lnTo>
                  <a:lnTo>
                    <a:pt x="806704" y="611644"/>
                  </a:lnTo>
                  <a:close/>
                </a:path>
                <a:path w="1141095" h="723264">
                  <a:moveTo>
                    <a:pt x="834517" y="695096"/>
                  </a:moveTo>
                  <a:lnTo>
                    <a:pt x="806704" y="695096"/>
                  </a:lnTo>
                  <a:lnTo>
                    <a:pt x="806704" y="722909"/>
                  </a:lnTo>
                  <a:lnTo>
                    <a:pt x="834517" y="722909"/>
                  </a:lnTo>
                  <a:lnTo>
                    <a:pt x="834517" y="695096"/>
                  </a:lnTo>
                  <a:close/>
                </a:path>
                <a:path w="1141095" h="723264">
                  <a:moveTo>
                    <a:pt x="834517" y="472554"/>
                  </a:moveTo>
                  <a:lnTo>
                    <a:pt x="806704" y="472554"/>
                  </a:lnTo>
                  <a:lnTo>
                    <a:pt x="806704" y="444741"/>
                  </a:lnTo>
                  <a:lnTo>
                    <a:pt x="778878" y="444741"/>
                  </a:lnTo>
                  <a:lnTo>
                    <a:pt x="778878" y="528193"/>
                  </a:lnTo>
                  <a:lnTo>
                    <a:pt x="751065" y="528193"/>
                  </a:lnTo>
                  <a:lnTo>
                    <a:pt x="751065" y="500380"/>
                  </a:lnTo>
                  <a:lnTo>
                    <a:pt x="723252" y="500380"/>
                  </a:lnTo>
                  <a:lnTo>
                    <a:pt x="723252" y="472554"/>
                  </a:lnTo>
                  <a:lnTo>
                    <a:pt x="695426" y="472554"/>
                  </a:lnTo>
                  <a:lnTo>
                    <a:pt x="695426" y="528193"/>
                  </a:lnTo>
                  <a:lnTo>
                    <a:pt x="723252" y="528193"/>
                  </a:lnTo>
                  <a:lnTo>
                    <a:pt x="723252" y="556006"/>
                  </a:lnTo>
                  <a:lnTo>
                    <a:pt x="695426" y="556006"/>
                  </a:lnTo>
                  <a:lnTo>
                    <a:pt x="695426" y="528193"/>
                  </a:lnTo>
                  <a:lnTo>
                    <a:pt x="667613" y="528193"/>
                  </a:lnTo>
                  <a:lnTo>
                    <a:pt x="639800" y="528193"/>
                  </a:lnTo>
                  <a:lnTo>
                    <a:pt x="639800" y="556006"/>
                  </a:lnTo>
                  <a:lnTo>
                    <a:pt x="667613" y="556006"/>
                  </a:lnTo>
                  <a:lnTo>
                    <a:pt x="667613" y="583831"/>
                  </a:lnTo>
                  <a:lnTo>
                    <a:pt x="695426" y="583831"/>
                  </a:lnTo>
                  <a:lnTo>
                    <a:pt x="723252" y="583831"/>
                  </a:lnTo>
                  <a:lnTo>
                    <a:pt x="751065" y="583831"/>
                  </a:lnTo>
                  <a:lnTo>
                    <a:pt x="751065" y="611644"/>
                  </a:lnTo>
                  <a:lnTo>
                    <a:pt x="778878" y="611644"/>
                  </a:lnTo>
                  <a:lnTo>
                    <a:pt x="778878" y="583831"/>
                  </a:lnTo>
                  <a:lnTo>
                    <a:pt x="806704" y="583831"/>
                  </a:lnTo>
                  <a:lnTo>
                    <a:pt x="806704" y="500380"/>
                  </a:lnTo>
                  <a:lnTo>
                    <a:pt x="834517" y="500380"/>
                  </a:lnTo>
                  <a:lnTo>
                    <a:pt x="834517" y="472554"/>
                  </a:lnTo>
                  <a:close/>
                </a:path>
                <a:path w="1141095" h="723264">
                  <a:moveTo>
                    <a:pt x="862330" y="583831"/>
                  </a:moveTo>
                  <a:lnTo>
                    <a:pt x="834517" y="583831"/>
                  </a:lnTo>
                  <a:lnTo>
                    <a:pt x="834517" y="611644"/>
                  </a:lnTo>
                  <a:lnTo>
                    <a:pt x="862330" y="611644"/>
                  </a:lnTo>
                  <a:lnTo>
                    <a:pt x="862330" y="583831"/>
                  </a:lnTo>
                  <a:close/>
                </a:path>
                <a:path w="1141095" h="723264">
                  <a:moveTo>
                    <a:pt x="890155" y="695096"/>
                  </a:moveTo>
                  <a:lnTo>
                    <a:pt x="862330" y="695096"/>
                  </a:lnTo>
                  <a:lnTo>
                    <a:pt x="862330" y="722909"/>
                  </a:lnTo>
                  <a:lnTo>
                    <a:pt x="890155" y="722909"/>
                  </a:lnTo>
                  <a:lnTo>
                    <a:pt x="890155" y="695096"/>
                  </a:lnTo>
                  <a:close/>
                </a:path>
                <a:path w="1141095" h="723264">
                  <a:moveTo>
                    <a:pt x="890155" y="556006"/>
                  </a:moveTo>
                  <a:lnTo>
                    <a:pt x="862330" y="556006"/>
                  </a:lnTo>
                  <a:lnTo>
                    <a:pt x="862330" y="583831"/>
                  </a:lnTo>
                  <a:lnTo>
                    <a:pt x="890155" y="583831"/>
                  </a:lnTo>
                  <a:lnTo>
                    <a:pt x="890155" y="556006"/>
                  </a:lnTo>
                  <a:close/>
                </a:path>
                <a:path w="1141095" h="723264">
                  <a:moveTo>
                    <a:pt x="890155" y="472554"/>
                  </a:moveTo>
                  <a:lnTo>
                    <a:pt x="862330" y="472554"/>
                  </a:lnTo>
                  <a:lnTo>
                    <a:pt x="862330" y="500380"/>
                  </a:lnTo>
                  <a:lnTo>
                    <a:pt x="834517" y="500380"/>
                  </a:lnTo>
                  <a:lnTo>
                    <a:pt x="834517" y="556006"/>
                  </a:lnTo>
                  <a:lnTo>
                    <a:pt x="862330" y="556006"/>
                  </a:lnTo>
                  <a:lnTo>
                    <a:pt x="862330" y="528193"/>
                  </a:lnTo>
                  <a:lnTo>
                    <a:pt x="890155" y="528193"/>
                  </a:lnTo>
                  <a:lnTo>
                    <a:pt x="890155" y="472554"/>
                  </a:lnTo>
                  <a:close/>
                </a:path>
                <a:path w="1141095" h="723264">
                  <a:moveTo>
                    <a:pt x="1029233" y="639457"/>
                  </a:moveTo>
                  <a:lnTo>
                    <a:pt x="1001420" y="639457"/>
                  </a:lnTo>
                  <a:lnTo>
                    <a:pt x="1001420" y="695096"/>
                  </a:lnTo>
                  <a:lnTo>
                    <a:pt x="973607" y="695096"/>
                  </a:lnTo>
                  <a:lnTo>
                    <a:pt x="973607" y="722909"/>
                  </a:lnTo>
                  <a:lnTo>
                    <a:pt x="1001420" y="722909"/>
                  </a:lnTo>
                  <a:lnTo>
                    <a:pt x="1029233" y="722909"/>
                  </a:lnTo>
                  <a:lnTo>
                    <a:pt x="1029233" y="639457"/>
                  </a:lnTo>
                  <a:close/>
                </a:path>
                <a:path w="1141095" h="723264">
                  <a:moveTo>
                    <a:pt x="1140510" y="556006"/>
                  </a:moveTo>
                  <a:lnTo>
                    <a:pt x="1112685" y="556006"/>
                  </a:lnTo>
                  <a:lnTo>
                    <a:pt x="1112685" y="639457"/>
                  </a:lnTo>
                  <a:lnTo>
                    <a:pt x="1140510" y="639457"/>
                  </a:lnTo>
                  <a:lnTo>
                    <a:pt x="1140510" y="556006"/>
                  </a:lnTo>
                  <a:close/>
                </a:path>
                <a:path w="1141095" h="723264">
                  <a:moveTo>
                    <a:pt x="1140510" y="472554"/>
                  </a:moveTo>
                  <a:lnTo>
                    <a:pt x="1112685" y="472554"/>
                  </a:lnTo>
                  <a:lnTo>
                    <a:pt x="1112685" y="500380"/>
                  </a:lnTo>
                  <a:lnTo>
                    <a:pt x="1084872" y="500380"/>
                  </a:lnTo>
                  <a:lnTo>
                    <a:pt x="1084872" y="528193"/>
                  </a:lnTo>
                  <a:lnTo>
                    <a:pt x="1112685" y="528193"/>
                  </a:lnTo>
                  <a:lnTo>
                    <a:pt x="1140510" y="528193"/>
                  </a:lnTo>
                  <a:lnTo>
                    <a:pt x="1140510" y="4725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3" y="1211449"/>
              <a:ext cx="1141095" cy="1141095"/>
            </a:xfrm>
            <a:custGeom>
              <a:avLst/>
              <a:gdLst/>
              <a:ahLst/>
              <a:cxnLst/>
              <a:rect l="l" t="t" r="r" b="b"/>
              <a:pathLst>
                <a:path w="1141095" h="1141095">
                  <a:moveTo>
                    <a:pt x="139090" y="1001750"/>
                  </a:moveTo>
                  <a:lnTo>
                    <a:pt x="55638" y="1001750"/>
                  </a:lnTo>
                  <a:lnTo>
                    <a:pt x="55638" y="1085202"/>
                  </a:lnTo>
                  <a:lnTo>
                    <a:pt x="139090" y="1085202"/>
                  </a:lnTo>
                  <a:lnTo>
                    <a:pt x="139090" y="1001750"/>
                  </a:lnTo>
                  <a:close/>
                </a:path>
                <a:path w="1141095" h="1141095">
                  <a:moveTo>
                    <a:pt x="139090" y="55956"/>
                  </a:moveTo>
                  <a:lnTo>
                    <a:pt x="55638" y="55956"/>
                  </a:lnTo>
                  <a:lnTo>
                    <a:pt x="55638" y="139407"/>
                  </a:lnTo>
                  <a:lnTo>
                    <a:pt x="139090" y="139407"/>
                  </a:lnTo>
                  <a:lnTo>
                    <a:pt x="139090" y="55956"/>
                  </a:lnTo>
                  <a:close/>
                </a:path>
                <a:path w="1141095" h="1141095">
                  <a:moveTo>
                    <a:pt x="194716" y="946150"/>
                  </a:moveTo>
                  <a:lnTo>
                    <a:pt x="166903" y="946150"/>
                  </a:lnTo>
                  <a:lnTo>
                    <a:pt x="166903" y="974090"/>
                  </a:lnTo>
                  <a:lnTo>
                    <a:pt x="166903" y="1112520"/>
                  </a:lnTo>
                  <a:lnTo>
                    <a:pt x="27813" y="1112520"/>
                  </a:lnTo>
                  <a:lnTo>
                    <a:pt x="27813" y="974090"/>
                  </a:lnTo>
                  <a:lnTo>
                    <a:pt x="166903" y="974090"/>
                  </a:lnTo>
                  <a:lnTo>
                    <a:pt x="166903" y="946150"/>
                  </a:lnTo>
                  <a:lnTo>
                    <a:pt x="0" y="946150"/>
                  </a:lnTo>
                  <a:lnTo>
                    <a:pt x="0" y="974090"/>
                  </a:lnTo>
                  <a:lnTo>
                    <a:pt x="0" y="1112520"/>
                  </a:lnTo>
                  <a:lnTo>
                    <a:pt x="0" y="1140460"/>
                  </a:lnTo>
                  <a:lnTo>
                    <a:pt x="194716" y="1140460"/>
                  </a:lnTo>
                  <a:lnTo>
                    <a:pt x="194716" y="1113015"/>
                  </a:lnTo>
                  <a:lnTo>
                    <a:pt x="194716" y="1112520"/>
                  </a:lnTo>
                  <a:lnTo>
                    <a:pt x="194716" y="974090"/>
                  </a:lnTo>
                  <a:lnTo>
                    <a:pt x="194716" y="973924"/>
                  </a:lnTo>
                  <a:lnTo>
                    <a:pt x="194716" y="946150"/>
                  </a:lnTo>
                  <a:close/>
                </a:path>
                <a:path w="1141095" h="1141095">
                  <a:moveTo>
                    <a:pt x="194716" y="28143"/>
                  </a:moveTo>
                  <a:lnTo>
                    <a:pt x="166903" y="28143"/>
                  </a:lnTo>
                  <a:lnTo>
                    <a:pt x="166903" y="167233"/>
                  </a:lnTo>
                  <a:lnTo>
                    <a:pt x="194716" y="167233"/>
                  </a:lnTo>
                  <a:lnTo>
                    <a:pt x="194716" y="28143"/>
                  </a:lnTo>
                  <a:close/>
                </a:path>
                <a:path w="1141095" h="1141095">
                  <a:moveTo>
                    <a:pt x="194716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167640"/>
                  </a:lnTo>
                  <a:lnTo>
                    <a:pt x="0" y="195580"/>
                  </a:lnTo>
                  <a:lnTo>
                    <a:pt x="194716" y="195580"/>
                  </a:lnTo>
                  <a:lnTo>
                    <a:pt x="194716" y="167640"/>
                  </a:lnTo>
                  <a:lnTo>
                    <a:pt x="27813" y="167640"/>
                  </a:lnTo>
                  <a:lnTo>
                    <a:pt x="27813" y="27940"/>
                  </a:lnTo>
                  <a:lnTo>
                    <a:pt x="194716" y="27940"/>
                  </a:lnTo>
                  <a:lnTo>
                    <a:pt x="194716" y="0"/>
                  </a:lnTo>
                  <a:close/>
                </a:path>
                <a:path w="1141095" h="1141095">
                  <a:moveTo>
                    <a:pt x="973607" y="946111"/>
                  </a:moveTo>
                  <a:lnTo>
                    <a:pt x="945781" y="946111"/>
                  </a:lnTo>
                  <a:lnTo>
                    <a:pt x="945781" y="973924"/>
                  </a:lnTo>
                  <a:lnTo>
                    <a:pt x="973607" y="973924"/>
                  </a:lnTo>
                  <a:lnTo>
                    <a:pt x="973607" y="946111"/>
                  </a:lnTo>
                  <a:close/>
                </a:path>
                <a:path w="1141095" h="1141095">
                  <a:moveTo>
                    <a:pt x="1029233" y="918298"/>
                  </a:moveTo>
                  <a:lnTo>
                    <a:pt x="1001420" y="918298"/>
                  </a:lnTo>
                  <a:lnTo>
                    <a:pt x="1001420" y="1001750"/>
                  </a:lnTo>
                  <a:lnTo>
                    <a:pt x="1029233" y="1001750"/>
                  </a:lnTo>
                  <a:lnTo>
                    <a:pt x="1029233" y="918298"/>
                  </a:lnTo>
                  <a:close/>
                </a:path>
                <a:path w="1141095" h="1141095">
                  <a:moveTo>
                    <a:pt x="1057059" y="1085202"/>
                  </a:moveTo>
                  <a:lnTo>
                    <a:pt x="1029233" y="1085202"/>
                  </a:lnTo>
                  <a:lnTo>
                    <a:pt x="1029233" y="1057376"/>
                  </a:lnTo>
                  <a:lnTo>
                    <a:pt x="1001420" y="1057376"/>
                  </a:lnTo>
                  <a:lnTo>
                    <a:pt x="1001420" y="1029970"/>
                  </a:lnTo>
                  <a:lnTo>
                    <a:pt x="1029233" y="1029970"/>
                  </a:lnTo>
                  <a:lnTo>
                    <a:pt x="1029233" y="1002030"/>
                  </a:lnTo>
                  <a:lnTo>
                    <a:pt x="973607" y="1002030"/>
                  </a:lnTo>
                  <a:lnTo>
                    <a:pt x="973607" y="1029970"/>
                  </a:lnTo>
                  <a:lnTo>
                    <a:pt x="973607" y="1057376"/>
                  </a:lnTo>
                  <a:lnTo>
                    <a:pt x="945781" y="1057376"/>
                  </a:lnTo>
                  <a:lnTo>
                    <a:pt x="945781" y="1029970"/>
                  </a:lnTo>
                  <a:lnTo>
                    <a:pt x="973607" y="1029970"/>
                  </a:lnTo>
                  <a:lnTo>
                    <a:pt x="973607" y="1002030"/>
                  </a:lnTo>
                  <a:lnTo>
                    <a:pt x="917968" y="1002030"/>
                  </a:lnTo>
                  <a:lnTo>
                    <a:pt x="917968" y="918210"/>
                  </a:lnTo>
                  <a:lnTo>
                    <a:pt x="1029233" y="918210"/>
                  </a:lnTo>
                  <a:lnTo>
                    <a:pt x="1029233" y="890270"/>
                  </a:lnTo>
                  <a:lnTo>
                    <a:pt x="890155" y="890270"/>
                  </a:lnTo>
                  <a:lnTo>
                    <a:pt x="890155" y="918210"/>
                  </a:lnTo>
                  <a:lnTo>
                    <a:pt x="890155" y="1002030"/>
                  </a:lnTo>
                  <a:lnTo>
                    <a:pt x="890155" y="1029563"/>
                  </a:lnTo>
                  <a:lnTo>
                    <a:pt x="862330" y="1029563"/>
                  </a:lnTo>
                  <a:lnTo>
                    <a:pt x="862330" y="1057376"/>
                  </a:lnTo>
                  <a:lnTo>
                    <a:pt x="834517" y="1057376"/>
                  </a:lnTo>
                  <a:lnTo>
                    <a:pt x="806704" y="1057376"/>
                  </a:lnTo>
                  <a:lnTo>
                    <a:pt x="806704" y="1085202"/>
                  </a:lnTo>
                  <a:lnTo>
                    <a:pt x="834517" y="1085202"/>
                  </a:lnTo>
                  <a:lnTo>
                    <a:pt x="862330" y="1085202"/>
                  </a:lnTo>
                  <a:lnTo>
                    <a:pt x="890155" y="1085202"/>
                  </a:lnTo>
                  <a:lnTo>
                    <a:pt x="890155" y="1113015"/>
                  </a:lnTo>
                  <a:lnTo>
                    <a:pt x="917968" y="1113015"/>
                  </a:lnTo>
                  <a:lnTo>
                    <a:pt x="917968" y="1085202"/>
                  </a:lnTo>
                  <a:lnTo>
                    <a:pt x="945781" y="1085202"/>
                  </a:lnTo>
                  <a:lnTo>
                    <a:pt x="973607" y="1085202"/>
                  </a:lnTo>
                  <a:lnTo>
                    <a:pt x="1001420" y="1085202"/>
                  </a:lnTo>
                  <a:lnTo>
                    <a:pt x="1001420" y="1140828"/>
                  </a:lnTo>
                  <a:lnTo>
                    <a:pt x="1029233" y="1140828"/>
                  </a:lnTo>
                  <a:lnTo>
                    <a:pt x="1029233" y="1113015"/>
                  </a:lnTo>
                  <a:lnTo>
                    <a:pt x="1057059" y="1113015"/>
                  </a:lnTo>
                  <a:lnTo>
                    <a:pt x="1057059" y="1085202"/>
                  </a:lnTo>
                  <a:close/>
                </a:path>
                <a:path w="1141095" h="1141095">
                  <a:moveTo>
                    <a:pt x="1084872" y="1113015"/>
                  </a:moveTo>
                  <a:lnTo>
                    <a:pt x="1057059" y="1113015"/>
                  </a:lnTo>
                  <a:lnTo>
                    <a:pt x="1057059" y="1140828"/>
                  </a:lnTo>
                  <a:lnTo>
                    <a:pt x="1084872" y="1140828"/>
                  </a:lnTo>
                  <a:lnTo>
                    <a:pt x="1084872" y="1113015"/>
                  </a:lnTo>
                  <a:close/>
                </a:path>
                <a:path w="1141095" h="1141095">
                  <a:moveTo>
                    <a:pt x="1084872" y="55956"/>
                  </a:moveTo>
                  <a:lnTo>
                    <a:pt x="1001420" y="55956"/>
                  </a:lnTo>
                  <a:lnTo>
                    <a:pt x="1001420" y="139407"/>
                  </a:lnTo>
                  <a:lnTo>
                    <a:pt x="1084872" y="139407"/>
                  </a:lnTo>
                  <a:lnTo>
                    <a:pt x="1084872" y="55956"/>
                  </a:lnTo>
                  <a:close/>
                </a:path>
                <a:path w="1141095" h="1141095">
                  <a:moveTo>
                    <a:pt x="1140510" y="28143"/>
                  </a:moveTo>
                  <a:lnTo>
                    <a:pt x="1112685" y="28143"/>
                  </a:lnTo>
                  <a:lnTo>
                    <a:pt x="1112685" y="167233"/>
                  </a:lnTo>
                  <a:lnTo>
                    <a:pt x="1140510" y="167233"/>
                  </a:lnTo>
                  <a:lnTo>
                    <a:pt x="1140510" y="28143"/>
                  </a:lnTo>
                  <a:close/>
                </a:path>
                <a:path w="1141095" h="1141095">
                  <a:moveTo>
                    <a:pt x="1140510" y="0"/>
                  </a:moveTo>
                  <a:lnTo>
                    <a:pt x="945781" y="0"/>
                  </a:lnTo>
                  <a:lnTo>
                    <a:pt x="945781" y="27940"/>
                  </a:lnTo>
                  <a:lnTo>
                    <a:pt x="945781" y="167640"/>
                  </a:lnTo>
                  <a:lnTo>
                    <a:pt x="945781" y="195580"/>
                  </a:lnTo>
                  <a:lnTo>
                    <a:pt x="1140510" y="195580"/>
                  </a:lnTo>
                  <a:lnTo>
                    <a:pt x="1140510" y="167640"/>
                  </a:lnTo>
                  <a:lnTo>
                    <a:pt x="973607" y="167640"/>
                  </a:lnTo>
                  <a:lnTo>
                    <a:pt x="973607" y="27940"/>
                  </a:lnTo>
                  <a:lnTo>
                    <a:pt x="1140510" y="27940"/>
                  </a:lnTo>
                  <a:lnTo>
                    <a:pt x="11405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7397" y="2937650"/>
              <a:ext cx="1585595" cy="2695575"/>
            </a:xfrm>
            <a:custGeom>
              <a:avLst/>
              <a:gdLst/>
              <a:ahLst/>
              <a:cxnLst/>
              <a:rect l="l" t="t" r="r" b="b"/>
              <a:pathLst>
                <a:path w="1585595" h="2695575">
                  <a:moveTo>
                    <a:pt x="0" y="0"/>
                  </a:moveTo>
                  <a:lnTo>
                    <a:pt x="1585532" y="902195"/>
                  </a:lnTo>
                  <a:lnTo>
                    <a:pt x="1585532" y="2695133"/>
                  </a:lnTo>
                  <a:lnTo>
                    <a:pt x="0" y="17857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23620" y="4582876"/>
              <a:ext cx="3604260" cy="1365885"/>
            </a:xfrm>
            <a:custGeom>
              <a:avLst/>
              <a:gdLst/>
              <a:ahLst/>
              <a:cxnLst/>
              <a:rect l="l" t="t" r="r" b="b"/>
              <a:pathLst>
                <a:path w="3604259" h="1365885">
                  <a:moveTo>
                    <a:pt x="1406325" y="1268632"/>
                  </a:moveTo>
                  <a:lnTo>
                    <a:pt x="3603664" y="0"/>
                  </a:lnTo>
                </a:path>
                <a:path w="3604259" h="1365885">
                  <a:moveTo>
                    <a:pt x="2305979" y="1365476"/>
                  </a:moveTo>
                  <a:lnTo>
                    <a:pt x="0" y="3412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6611" y="2018484"/>
              <a:ext cx="3176270" cy="3613785"/>
            </a:xfrm>
            <a:custGeom>
              <a:avLst/>
              <a:gdLst/>
              <a:ahLst/>
              <a:cxnLst/>
              <a:rect l="l" t="t" r="r" b="b"/>
              <a:pathLst>
                <a:path w="3176269" h="3613785">
                  <a:moveTo>
                    <a:pt x="3175980" y="916318"/>
                  </a:moveTo>
                  <a:lnTo>
                    <a:pt x="1590451" y="1830340"/>
                  </a:lnTo>
                  <a:lnTo>
                    <a:pt x="1590451" y="3613514"/>
                  </a:lnTo>
                  <a:lnTo>
                    <a:pt x="3175980" y="2699491"/>
                  </a:lnTo>
                  <a:lnTo>
                    <a:pt x="3175980" y="916318"/>
                  </a:lnTo>
                  <a:close/>
                </a:path>
                <a:path w="3176269" h="3613785">
                  <a:moveTo>
                    <a:pt x="3175980" y="913935"/>
                  </a:moveTo>
                  <a:lnTo>
                    <a:pt x="1590451" y="1827954"/>
                  </a:lnTo>
                  <a:lnTo>
                    <a:pt x="0" y="914021"/>
                  </a:lnTo>
                  <a:lnTo>
                    <a:pt x="1585532" y="0"/>
                  </a:lnTo>
                  <a:lnTo>
                    <a:pt x="3175980" y="91393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6611" y="2013724"/>
              <a:ext cx="3058795" cy="955675"/>
            </a:xfrm>
            <a:custGeom>
              <a:avLst/>
              <a:gdLst/>
              <a:ahLst/>
              <a:cxnLst/>
              <a:rect l="l" t="t" r="r" b="b"/>
              <a:pathLst>
                <a:path w="3058794" h="955675">
                  <a:moveTo>
                    <a:pt x="1585532" y="0"/>
                  </a:moveTo>
                  <a:lnTo>
                    <a:pt x="0" y="914022"/>
                  </a:lnTo>
                  <a:lnTo>
                    <a:pt x="1472986" y="955382"/>
                  </a:lnTo>
                  <a:lnTo>
                    <a:pt x="3058520" y="41365"/>
                  </a:lnTo>
                  <a:lnTo>
                    <a:pt x="15855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6611" y="2013724"/>
              <a:ext cx="3058795" cy="955675"/>
            </a:xfrm>
            <a:custGeom>
              <a:avLst/>
              <a:gdLst/>
              <a:ahLst/>
              <a:cxnLst/>
              <a:rect l="l" t="t" r="r" b="b"/>
              <a:pathLst>
                <a:path w="3058794" h="955675">
                  <a:moveTo>
                    <a:pt x="3058520" y="41365"/>
                  </a:moveTo>
                  <a:lnTo>
                    <a:pt x="1472986" y="955382"/>
                  </a:lnTo>
                  <a:lnTo>
                    <a:pt x="0" y="914022"/>
                  </a:lnTo>
                  <a:lnTo>
                    <a:pt x="1585532" y="0"/>
                  </a:lnTo>
                  <a:lnTo>
                    <a:pt x="3058520" y="4136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46857" y="4747791"/>
              <a:ext cx="1889125" cy="1108075"/>
            </a:xfrm>
            <a:custGeom>
              <a:avLst/>
              <a:gdLst/>
              <a:ahLst/>
              <a:cxnLst/>
              <a:rect l="l" t="t" r="r" b="b"/>
              <a:pathLst>
                <a:path w="1889125" h="1108075">
                  <a:moveTo>
                    <a:pt x="319704" y="0"/>
                  </a:moveTo>
                  <a:lnTo>
                    <a:pt x="0" y="184579"/>
                  </a:lnTo>
                </a:path>
                <a:path w="1889125" h="1108075">
                  <a:moveTo>
                    <a:pt x="1888657" y="922906"/>
                  </a:moveTo>
                  <a:lnTo>
                    <a:pt x="1568951" y="110748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03509" y="4839827"/>
              <a:ext cx="1570355" cy="921385"/>
            </a:xfrm>
            <a:custGeom>
              <a:avLst/>
              <a:gdLst/>
              <a:ahLst/>
              <a:cxnLst/>
              <a:rect l="l" t="t" r="r" b="b"/>
              <a:pathLst>
                <a:path w="1570354" h="921385">
                  <a:moveTo>
                    <a:pt x="546201" y="350266"/>
                  </a:moveTo>
                  <a:lnTo>
                    <a:pt x="527024" y="338836"/>
                  </a:lnTo>
                  <a:lnTo>
                    <a:pt x="499325" y="322326"/>
                  </a:lnTo>
                  <a:lnTo>
                    <a:pt x="412889" y="368046"/>
                  </a:lnTo>
                  <a:lnTo>
                    <a:pt x="421538" y="375666"/>
                  </a:lnTo>
                  <a:lnTo>
                    <a:pt x="433387" y="373126"/>
                  </a:lnTo>
                  <a:lnTo>
                    <a:pt x="444728" y="373126"/>
                  </a:lnTo>
                  <a:lnTo>
                    <a:pt x="449503" y="374396"/>
                  </a:lnTo>
                  <a:lnTo>
                    <a:pt x="459333" y="380746"/>
                  </a:lnTo>
                  <a:lnTo>
                    <a:pt x="461187" y="384556"/>
                  </a:lnTo>
                  <a:lnTo>
                    <a:pt x="458863" y="390906"/>
                  </a:lnTo>
                  <a:lnTo>
                    <a:pt x="424040" y="418846"/>
                  </a:lnTo>
                  <a:lnTo>
                    <a:pt x="398183" y="425196"/>
                  </a:lnTo>
                  <a:lnTo>
                    <a:pt x="390220" y="425196"/>
                  </a:lnTo>
                  <a:lnTo>
                    <a:pt x="379857" y="418846"/>
                  </a:lnTo>
                  <a:lnTo>
                    <a:pt x="378142" y="415036"/>
                  </a:lnTo>
                  <a:lnTo>
                    <a:pt x="380631" y="406146"/>
                  </a:lnTo>
                  <a:lnTo>
                    <a:pt x="385368" y="399796"/>
                  </a:lnTo>
                  <a:lnTo>
                    <a:pt x="393585" y="393446"/>
                  </a:lnTo>
                  <a:lnTo>
                    <a:pt x="389001" y="390906"/>
                  </a:lnTo>
                  <a:lnTo>
                    <a:pt x="358101" y="420116"/>
                  </a:lnTo>
                  <a:lnTo>
                    <a:pt x="361467" y="426466"/>
                  </a:lnTo>
                  <a:lnTo>
                    <a:pt x="370128" y="431546"/>
                  </a:lnTo>
                  <a:lnTo>
                    <a:pt x="378637" y="435356"/>
                  </a:lnTo>
                  <a:lnTo>
                    <a:pt x="388518" y="436626"/>
                  </a:lnTo>
                  <a:lnTo>
                    <a:pt x="399757" y="436626"/>
                  </a:lnTo>
                  <a:lnTo>
                    <a:pt x="438658" y="425196"/>
                  </a:lnTo>
                  <a:lnTo>
                    <a:pt x="470750" y="402336"/>
                  </a:lnTo>
                  <a:lnTo>
                    <a:pt x="481253" y="382016"/>
                  </a:lnTo>
                  <a:lnTo>
                    <a:pt x="480529" y="376936"/>
                  </a:lnTo>
                  <a:lnTo>
                    <a:pt x="478358" y="373126"/>
                  </a:lnTo>
                  <a:lnTo>
                    <a:pt x="477634" y="371856"/>
                  </a:lnTo>
                  <a:lnTo>
                    <a:pt x="472567" y="368046"/>
                  </a:lnTo>
                  <a:lnTo>
                    <a:pt x="467347" y="365506"/>
                  </a:lnTo>
                  <a:lnTo>
                    <a:pt x="461048" y="364236"/>
                  </a:lnTo>
                  <a:lnTo>
                    <a:pt x="453669" y="362966"/>
                  </a:lnTo>
                  <a:lnTo>
                    <a:pt x="445223" y="362966"/>
                  </a:lnTo>
                  <a:lnTo>
                    <a:pt x="473633" y="347726"/>
                  </a:lnTo>
                  <a:lnTo>
                    <a:pt x="490842" y="338836"/>
                  </a:lnTo>
                  <a:lnTo>
                    <a:pt x="528370" y="361696"/>
                  </a:lnTo>
                  <a:lnTo>
                    <a:pt x="546201" y="350266"/>
                  </a:lnTo>
                  <a:close/>
                </a:path>
                <a:path w="1570354" h="921385">
                  <a:moveTo>
                    <a:pt x="602284" y="392176"/>
                  </a:moveTo>
                  <a:lnTo>
                    <a:pt x="583806" y="373392"/>
                  </a:lnTo>
                  <a:lnTo>
                    <a:pt x="583806" y="394716"/>
                  </a:lnTo>
                  <a:lnTo>
                    <a:pt x="576745" y="406146"/>
                  </a:lnTo>
                  <a:lnTo>
                    <a:pt x="571931" y="411226"/>
                  </a:lnTo>
                  <a:lnTo>
                    <a:pt x="564591" y="416306"/>
                  </a:lnTo>
                  <a:lnTo>
                    <a:pt x="558647" y="421386"/>
                  </a:lnTo>
                  <a:lnTo>
                    <a:pt x="551802" y="425196"/>
                  </a:lnTo>
                  <a:lnTo>
                    <a:pt x="544042" y="430276"/>
                  </a:lnTo>
                  <a:lnTo>
                    <a:pt x="535368" y="436626"/>
                  </a:lnTo>
                  <a:lnTo>
                    <a:pt x="526605" y="441706"/>
                  </a:lnTo>
                  <a:lnTo>
                    <a:pt x="518439" y="446786"/>
                  </a:lnTo>
                  <a:lnTo>
                    <a:pt x="510882" y="450596"/>
                  </a:lnTo>
                  <a:lnTo>
                    <a:pt x="503961" y="454406"/>
                  </a:lnTo>
                  <a:lnTo>
                    <a:pt x="495160" y="459486"/>
                  </a:lnTo>
                  <a:lnTo>
                    <a:pt x="487883" y="462026"/>
                  </a:lnTo>
                  <a:lnTo>
                    <a:pt x="482219" y="463296"/>
                  </a:lnTo>
                  <a:lnTo>
                    <a:pt x="474294" y="465836"/>
                  </a:lnTo>
                  <a:lnTo>
                    <a:pt x="461911" y="465836"/>
                  </a:lnTo>
                  <a:lnTo>
                    <a:pt x="457466" y="463296"/>
                  </a:lnTo>
                  <a:lnTo>
                    <a:pt x="452285" y="460756"/>
                  </a:lnTo>
                  <a:lnTo>
                    <a:pt x="451802" y="455676"/>
                  </a:lnTo>
                  <a:lnTo>
                    <a:pt x="458254" y="445516"/>
                  </a:lnTo>
                  <a:lnTo>
                    <a:pt x="462838" y="440436"/>
                  </a:lnTo>
                  <a:lnTo>
                    <a:pt x="469925" y="435356"/>
                  </a:lnTo>
                  <a:lnTo>
                    <a:pt x="475729" y="430276"/>
                  </a:lnTo>
                  <a:lnTo>
                    <a:pt x="482460" y="425196"/>
                  </a:lnTo>
                  <a:lnTo>
                    <a:pt x="490143" y="420116"/>
                  </a:lnTo>
                  <a:lnTo>
                    <a:pt x="498767" y="415036"/>
                  </a:lnTo>
                  <a:lnTo>
                    <a:pt x="507631" y="408686"/>
                  </a:lnTo>
                  <a:lnTo>
                    <a:pt x="515975" y="403606"/>
                  </a:lnTo>
                  <a:lnTo>
                    <a:pt x="523798" y="399796"/>
                  </a:lnTo>
                  <a:lnTo>
                    <a:pt x="531088" y="395986"/>
                  </a:lnTo>
                  <a:lnTo>
                    <a:pt x="537870" y="392176"/>
                  </a:lnTo>
                  <a:lnTo>
                    <a:pt x="544118" y="389636"/>
                  </a:lnTo>
                  <a:lnTo>
                    <a:pt x="549846" y="387096"/>
                  </a:lnTo>
                  <a:lnTo>
                    <a:pt x="565315" y="383286"/>
                  </a:lnTo>
                  <a:lnTo>
                    <a:pt x="573100" y="383286"/>
                  </a:lnTo>
                  <a:lnTo>
                    <a:pt x="583526" y="389636"/>
                  </a:lnTo>
                  <a:lnTo>
                    <a:pt x="583806" y="394716"/>
                  </a:lnTo>
                  <a:lnTo>
                    <a:pt x="583806" y="373392"/>
                  </a:lnTo>
                  <a:lnTo>
                    <a:pt x="582549" y="373126"/>
                  </a:lnTo>
                  <a:lnTo>
                    <a:pt x="575843" y="371856"/>
                  </a:lnTo>
                  <a:lnTo>
                    <a:pt x="568452" y="371856"/>
                  </a:lnTo>
                  <a:lnTo>
                    <a:pt x="560412" y="373126"/>
                  </a:lnTo>
                  <a:lnTo>
                    <a:pt x="551853" y="375666"/>
                  </a:lnTo>
                  <a:lnTo>
                    <a:pt x="542772" y="378206"/>
                  </a:lnTo>
                  <a:lnTo>
                    <a:pt x="526580" y="384556"/>
                  </a:lnTo>
                  <a:lnTo>
                    <a:pt x="519442" y="388366"/>
                  </a:lnTo>
                  <a:lnTo>
                    <a:pt x="511759" y="393446"/>
                  </a:lnTo>
                  <a:lnTo>
                    <a:pt x="505929" y="395986"/>
                  </a:lnTo>
                  <a:lnTo>
                    <a:pt x="499872" y="399796"/>
                  </a:lnTo>
                  <a:lnTo>
                    <a:pt x="493610" y="403606"/>
                  </a:lnTo>
                  <a:lnTo>
                    <a:pt x="487159" y="407416"/>
                  </a:lnTo>
                  <a:lnTo>
                    <a:pt x="477291" y="415036"/>
                  </a:lnTo>
                  <a:lnTo>
                    <a:pt x="468452" y="420116"/>
                  </a:lnTo>
                  <a:lnTo>
                    <a:pt x="460641" y="426466"/>
                  </a:lnTo>
                  <a:lnTo>
                    <a:pt x="453859" y="432816"/>
                  </a:lnTo>
                  <a:lnTo>
                    <a:pt x="448119" y="437896"/>
                  </a:lnTo>
                  <a:lnTo>
                    <a:pt x="443357" y="442976"/>
                  </a:lnTo>
                  <a:lnTo>
                    <a:pt x="439610" y="446786"/>
                  </a:lnTo>
                  <a:lnTo>
                    <a:pt x="436880" y="451866"/>
                  </a:lnTo>
                  <a:lnTo>
                    <a:pt x="434568" y="458216"/>
                  </a:lnTo>
                  <a:lnTo>
                    <a:pt x="434835" y="463296"/>
                  </a:lnTo>
                  <a:lnTo>
                    <a:pt x="437654" y="468376"/>
                  </a:lnTo>
                  <a:lnTo>
                    <a:pt x="443026" y="473456"/>
                  </a:lnTo>
                  <a:lnTo>
                    <a:pt x="448348" y="475996"/>
                  </a:lnTo>
                  <a:lnTo>
                    <a:pt x="454291" y="477266"/>
                  </a:lnTo>
                  <a:lnTo>
                    <a:pt x="468020" y="477266"/>
                  </a:lnTo>
                  <a:lnTo>
                    <a:pt x="475754" y="475996"/>
                  </a:lnTo>
                  <a:lnTo>
                    <a:pt x="483971" y="473456"/>
                  </a:lnTo>
                  <a:lnTo>
                    <a:pt x="492696" y="470916"/>
                  </a:lnTo>
                  <a:lnTo>
                    <a:pt x="501916" y="467106"/>
                  </a:lnTo>
                  <a:lnTo>
                    <a:pt x="505091" y="465836"/>
                  </a:lnTo>
                  <a:lnTo>
                    <a:pt x="508254" y="464566"/>
                  </a:lnTo>
                  <a:lnTo>
                    <a:pt x="515162" y="462026"/>
                  </a:lnTo>
                  <a:lnTo>
                    <a:pt x="522617" y="456946"/>
                  </a:lnTo>
                  <a:lnTo>
                    <a:pt x="528345" y="454406"/>
                  </a:lnTo>
                  <a:lnTo>
                    <a:pt x="534289" y="450596"/>
                  </a:lnTo>
                  <a:lnTo>
                    <a:pt x="540461" y="446786"/>
                  </a:lnTo>
                  <a:lnTo>
                    <a:pt x="546836" y="442976"/>
                  </a:lnTo>
                  <a:lnTo>
                    <a:pt x="557161" y="436626"/>
                  </a:lnTo>
                  <a:lnTo>
                    <a:pt x="566127" y="430276"/>
                  </a:lnTo>
                  <a:lnTo>
                    <a:pt x="573735" y="425196"/>
                  </a:lnTo>
                  <a:lnTo>
                    <a:pt x="579983" y="420116"/>
                  </a:lnTo>
                  <a:lnTo>
                    <a:pt x="587400" y="413766"/>
                  </a:lnTo>
                  <a:lnTo>
                    <a:pt x="593026" y="407416"/>
                  </a:lnTo>
                  <a:lnTo>
                    <a:pt x="600557" y="397256"/>
                  </a:lnTo>
                  <a:lnTo>
                    <a:pt x="602284" y="392176"/>
                  </a:lnTo>
                  <a:close/>
                </a:path>
                <a:path w="1570354" h="921385">
                  <a:moveTo>
                    <a:pt x="673061" y="477266"/>
                  </a:moveTo>
                  <a:lnTo>
                    <a:pt x="671690" y="473456"/>
                  </a:lnTo>
                  <a:lnTo>
                    <a:pt x="671233" y="472186"/>
                  </a:lnTo>
                  <a:lnTo>
                    <a:pt x="664921" y="469646"/>
                  </a:lnTo>
                  <a:lnTo>
                    <a:pt x="662622" y="468376"/>
                  </a:lnTo>
                  <a:lnTo>
                    <a:pt x="657999" y="465836"/>
                  </a:lnTo>
                  <a:lnTo>
                    <a:pt x="638759" y="465836"/>
                  </a:lnTo>
                  <a:lnTo>
                    <a:pt x="626440" y="468376"/>
                  </a:lnTo>
                  <a:lnTo>
                    <a:pt x="631139" y="464566"/>
                  </a:lnTo>
                  <a:lnTo>
                    <a:pt x="633653" y="460756"/>
                  </a:lnTo>
                  <a:lnTo>
                    <a:pt x="634276" y="453136"/>
                  </a:lnTo>
                  <a:lnTo>
                    <a:pt x="633526" y="451866"/>
                  </a:lnTo>
                  <a:lnTo>
                    <a:pt x="632040" y="449326"/>
                  </a:lnTo>
                  <a:lnTo>
                    <a:pt x="625297" y="445516"/>
                  </a:lnTo>
                  <a:lnTo>
                    <a:pt x="623049" y="444246"/>
                  </a:lnTo>
                  <a:lnTo>
                    <a:pt x="617626" y="442976"/>
                  </a:lnTo>
                  <a:lnTo>
                    <a:pt x="597496" y="442976"/>
                  </a:lnTo>
                  <a:lnTo>
                    <a:pt x="590219" y="445516"/>
                  </a:lnTo>
                  <a:lnTo>
                    <a:pt x="595312" y="442976"/>
                  </a:lnTo>
                  <a:lnTo>
                    <a:pt x="605523" y="436626"/>
                  </a:lnTo>
                  <a:lnTo>
                    <a:pt x="595617" y="430276"/>
                  </a:lnTo>
                  <a:lnTo>
                    <a:pt x="489483" y="496316"/>
                  </a:lnTo>
                  <a:lnTo>
                    <a:pt x="500507" y="502666"/>
                  </a:lnTo>
                  <a:lnTo>
                    <a:pt x="554913" y="468376"/>
                  </a:lnTo>
                  <a:lnTo>
                    <a:pt x="561848" y="464566"/>
                  </a:lnTo>
                  <a:lnTo>
                    <a:pt x="568172" y="460756"/>
                  </a:lnTo>
                  <a:lnTo>
                    <a:pt x="573874" y="458216"/>
                  </a:lnTo>
                  <a:lnTo>
                    <a:pt x="578942" y="455676"/>
                  </a:lnTo>
                  <a:lnTo>
                    <a:pt x="585317" y="453136"/>
                  </a:lnTo>
                  <a:lnTo>
                    <a:pt x="591146" y="451866"/>
                  </a:lnTo>
                  <a:lnTo>
                    <a:pt x="601764" y="451866"/>
                  </a:lnTo>
                  <a:lnTo>
                    <a:pt x="605929" y="453136"/>
                  </a:lnTo>
                  <a:lnTo>
                    <a:pt x="613029" y="456946"/>
                  </a:lnTo>
                  <a:lnTo>
                    <a:pt x="613892" y="460756"/>
                  </a:lnTo>
                  <a:lnTo>
                    <a:pt x="609320" y="467106"/>
                  </a:lnTo>
                  <a:lnTo>
                    <a:pt x="604151" y="470916"/>
                  </a:lnTo>
                  <a:lnTo>
                    <a:pt x="527837" y="519176"/>
                  </a:lnTo>
                  <a:lnTo>
                    <a:pt x="538670" y="524256"/>
                  </a:lnTo>
                  <a:lnTo>
                    <a:pt x="599617" y="487426"/>
                  </a:lnTo>
                  <a:lnTo>
                    <a:pt x="607555" y="482346"/>
                  </a:lnTo>
                  <a:lnTo>
                    <a:pt x="614934" y="479806"/>
                  </a:lnTo>
                  <a:lnTo>
                    <a:pt x="621779" y="477266"/>
                  </a:lnTo>
                  <a:lnTo>
                    <a:pt x="628053" y="474726"/>
                  </a:lnTo>
                  <a:lnTo>
                    <a:pt x="636028" y="473456"/>
                  </a:lnTo>
                  <a:lnTo>
                    <a:pt x="642264" y="474726"/>
                  </a:lnTo>
                  <a:lnTo>
                    <a:pt x="649160" y="478536"/>
                  </a:lnTo>
                  <a:lnTo>
                    <a:pt x="650316" y="481076"/>
                  </a:lnTo>
                  <a:lnTo>
                    <a:pt x="650036" y="484886"/>
                  </a:lnTo>
                  <a:lnTo>
                    <a:pt x="648779" y="487426"/>
                  </a:lnTo>
                  <a:lnTo>
                    <a:pt x="643724" y="492506"/>
                  </a:lnTo>
                  <a:lnTo>
                    <a:pt x="638835" y="495046"/>
                  </a:lnTo>
                  <a:lnTo>
                    <a:pt x="565518" y="539496"/>
                  </a:lnTo>
                  <a:lnTo>
                    <a:pt x="648296" y="502666"/>
                  </a:lnTo>
                  <a:lnTo>
                    <a:pt x="670458" y="483616"/>
                  </a:lnTo>
                  <a:lnTo>
                    <a:pt x="673061" y="477266"/>
                  </a:lnTo>
                  <a:close/>
                </a:path>
                <a:path w="1570354" h="921385">
                  <a:moveTo>
                    <a:pt x="771334" y="536956"/>
                  </a:moveTo>
                  <a:lnTo>
                    <a:pt x="770115" y="533146"/>
                  </a:lnTo>
                  <a:lnTo>
                    <a:pt x="769708" y="531876"/>
                  </a:lnTo>
                  <a:lnTo>
                    <a:pt x="763714" y="528066"/>
                  </a:lnTo>
                  <a:lnTo>
                    <a:pt x="757059" y="525526"/>
                  </a:lnTo>
                  <a:lnTo>
                    <a:pt x="738301" y="525526"/>
                  </a:lnTo>
                  <a:lnTo>
                    <a:pt x="726198" y="528066"/>
                  </a:lnTo>
                  <a:lnTo>
                    <a:pt x="730948" y="524256"/>
                  </a:lnTo>
                  <a:lnTo>
                    <a:pt x="733552" y="520446"/>
                  </a:lnTo>
                  <a:lnTo>
                    <a:pt x="734441" y="512826"/>
                  </a:lnTo>
                  <a:lnTo>
                    <a:pt x="732370" y="509016"/>
                  </a:lnTo>
                  <a:lnTo>
                    <a:pt x="728091" y="506476"/>
                  </a:lnTo>
                  <a:lnTo>
                    <a:pt x="723811" y="503936"/>
                  </a:lnTo>
                  <a:lnTo>
                    <a:pt x="718578" y="502666"/>
                  </a:lnTo>
                  <a:lnTo>
                    <a:pt x="705764" y="502666"/>
                  </a:lnTo>
                  <a:lnTo>
                    <a:pt x="698919" y="503936"/>
                  </a:lnTo>
                  <a:lnTo>
                    <a:pt x="691743" y="506476"/>
                  </a:lnTo>
                  <a:lnTo>
                    <a:pt x="707009" y="497586"/>
                  </a:lnTo>
                  <a:lnTo>
                    <a:pt x="697572" y="491236"/>
                  </a:lnTo>
                  <a:lnTo>
                    <a:pt x="591667" y="554736"/>
                  </a:lnTo>
                  <a:lnTo>
                    <a:pt x="602183" y="561086"/>
                  </a:lnTo>
                  <a:lnTo>
                    <a:pt x="656475" y="528066"/>
                  </a:lnTo>
                  <a:lnTo>
                    <a:pt x="663397" y="524256"/>
                  </a:lnTo>
                  <a:lnTo>
                    <a:pt x="669683" y="521716"/>
                  </a:lnTo>
                  <a:lnTo>
                    <a:pt x="675347" y="517906"/>
                  </a:lnTo>
                  <a:lnTo>
                    <a:pt x="680364" y="516636"/>
                  </a:lnTo>
                  <a:lnTo>
                    <a:pt x="686663" y="514096"/>
                  </a:lnTo>
                  <a:lnTo>
                    <a:pt x="692416" y="512826"/>
                  </a:lnTo>
                  <a:lnTo>
                    <a:pt x="706793" y="512826"/>
                  </a:lnTo>
                  <a:lnTo>
                    <a:pt x="713536" y="516636"/>
                  </a:lnTo>
                  <a:lnTo>
                    <a:pt x="714286" y="520446"/>
                  </a:lnTo>
                  <a:lnTo>
                    <a:pt x="709587" y="526796"/>
                  </a:lnTo>
                  <a:lnTo>
                    <a:pt x="704380" y="530606"/>
                  </a:lnTo>
                  <a:lnTo>
                    <a:pt x="628243" y="576326"/>
                  </a:lnTo>
                  <a:lnTo>
                    <a:pt x="638581" y="581406"/>
                  </a:lnTo>
                  <a:lnTo>
                    <a:pt x="699363" y="545846"/>
                  </a:lnTo>
                  <a:lnTo>
                    <a:pt x="707275" y="542036"/>
                  </a:lnTo>
                  <a:lnTo>
                    <a:pt x="714603" y="538226"/>
                  </a:lnTo>
                  <a:lnTo>
                    <a:pt x="721360" y="535686"/>
                  </a:lnTo>
                  <a:lnTo>
                    <a:pt x="727544" y="534416"/>
                  </a:lnTo>
                  <a:lnTo>
                    <a:pt x="735368" y="533146"/>
                  </a:lnTo>
                  <a:lnTo>
                    <a:pt x="741413" y="534416"/>
                  </a:lnTo>
                  <a:lnTo>
                    <a:pt x="747991" y="538226"/>
                  </a:lnTo>
                  <a:lnTo>
                    <a:pt x="749046" y="539496"/>
                  </a:lnTo>
                  <a:lnTo>
                    <a:pt x="748614" y="543306"/>
                  </a:lnTo>
                  <a:lnTo>
                    <a:pt x="747293" y="545846"/>
                  </a:lnTo>
                  <a:lnTo>
                    <a:pt x="742213" y="550926"/>
                  </a:lnTo>
                  <a:lnTo>
                    <a:pt x="737323" y="553466"/>
                  </a:lnTo>
                  <a:lnTo>
                    <a:pt x="664197" y="596646"/>
                  </a:lnTo>
                  <a:lnTo>
                    <a:pt x="746302" y="561086"/>
                  </a:lnTo>
                  <a:lnTo>
                    <a:pt x="768604" y="542036"/>
                  </a:lnTo>
                  <a:lnTo>
                    <a:pt x="771334" y="536956"/>
                  </a:lnTo>
                  <a:close/>
                </a:path>
                <a:path w="1570354" h="921385">
                  <a:moveTo>
                    <a:pt x="1570024" y="921080"/>
                  </a:moveTo>
                  <a:lnTo>
                    <a:pt x="1555508" y="901395"/>
                  </a:lnTo>
                  <a:lnTo>
                    <a:pt x="1512163" y="842606"/>
                  </a:lnTo>
                  <a:lnTo>
                    <a:pt x="1511947" y="845261"/>
                  </a:lnTo>
                  <a:lnTo>
                    <a:pt x="1502752" y="877443"/>
                  </a:lnTo>
                  <a:lnTo>
                    <a:pt x="70916" y="37426"/>
                  </a:lnTo>
                  <a:lnTo>
                    <a:pt x="96723" y="12217"/>
                  </a:lnTo>
                  <a:lnTo>
                    <a:pt x="0" y="0"/>
                  </a:lnTo>
                  <a:lnTo>
                    <a:pt x="57861" y="78473"/>
                  </a:lnTo>
                  <a:lnTo>
                    <a:pt x="58077" y="75819"/>
                  </a:lnTo>
                  <a:lnTo>
                    <a:pt x="58343" y="73190"/>
                  </a:lnTo>
                  <a:lnTo>
                    <a:pt x="67271" y="43637"/>
                  </a:lnTo>
                  <a:lnTo>
                    <a:pt x="1499108" y="883653"/>
                  </a:lnTo>
                  <a:lnTo>
                    <a:pt x="1473301" y="908862"/>
                  </a:lnTo>
                  <a:lnTo>
                    <a:pt x="1570024" y="9210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39506" y="4743594"/>
              <a:ext cx="1889125" cy="1108075"/>
            </a:xfrm>
            <a:custGeom>
              <a:avLst/>
              <a:gdLst/>
              <a:ahLst/>
              <a:cxnLst/>
              <a:rect l="l" t="t" r="r" b="b"/>
              <a:pathLst>
                <a:path w="1889125" h="1108075">
                  <a:moveTo>
                    <a:pt x="1568951" y="0"/>
                  </a:moveTo>
                  <a:lnTo>
                    <a:pt x="1888657" y="184583"/>
                  </a:lnTo>
                </a:path>
                <a:path w="1889125" h="1108075">
                  <a:moveTo>
                    <a:pt x="0" y="922910"/>
                  </a:moveTo>
                  <a:lnTo>
                    <a:pt x="319704" y="110749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01486" y="4835636"/>
              <a:ext cx="1570355" cy="921385"/>
            </a:xfrm>
            <a:custGeom>
              <a:avLst/>
              <a:gdLst/>
              <a:ahLst/>
              <a:cxnLst/>
              <a:rect l="l" t="t" r="r" b="b"/>
              <a:pathLst>
                <a:path w="1570355" h="921385">
                  <a:moveTo>
                    <a:pt x="989266" y="531545"/>
                  </a:moveTo>
                  <a:lnTo>
                    <a:pt x="959065" y="500062"/>
                  </a:lnTo>
                  <a:lnTo>
                    <a:pt x="917206" y="489280"/>
                  </a:lnTo>
                  <a:lnTo>
                    <a:pt x="908710" y="489864"/>
                  </a:lnTo>
                  <a:lnTo>
                    <a:pt x="886218" y="505396"/>
                  </a:lnTo>
                  <a:lnTo>
                    <a:pt x="886345" y="509308"/>
                  </a:lnTo>
                  <a:lnTo>
                    <a:pt x="881164" y="505396"/>
                  </a:lnTo>
                  <a:lnTo>
                    <a:pt x="875665" y="501142"/>
                  </a:lnTo>
                  <a:lnTo>
                    <a:pt x="865568" y="493509"/>
                  </a:lnTo>
                  <a:lnTo>
                    <a:pt x="860844" y="489851"/>
                  </a:lnTo>
                  <a:lnTo>
                    <a:pt x="855129" y="485470"/>
                  </a:lnTo>
                  <a:lnTo>
                    <a:pt x="891209" y="464146"/>
                  </a:lnTo>
                  <a:lnTo>
                    <a:pt x="875436" y="454710"/>
                  </a:lnTo>
                  <a:lnTo>
                    <a:pt x="830249" y="481457"/>
                  </a:lnTo>
                  <a:lnTo>
                    <a:pt x="890447" y="526376"/>
                  </a:lnTo>
                  <a:lnTo>
                    <a:pt x="902957" y="521563"/>
                  </a:lnTo>
                  <a:lnTo>
                    <a:pt x="900772" y="518439"/>
                  </a:lnTo>
                  <a:lnTo>
                    <a:pt x="899960" y="515327"/>
                  </a:lnTo>
                  <a:lnTo>
                    <a:pt x="900798" y="509308"/>
                  </a:lnTo>
                  <a:lnTo>
                    <a:pt x="902804" y="506666"/>
                  </a:lnTo>
                  <a:lnTo>
                    <a:pt x="912114" y="501218"/>
                  </a:lnTo>
                  <a:lnTo>
                    <a:pt x="919365" y="500062"/>
                  </a:lnTo>
                  <a:lnTo>
                    <a:pt x="928116" y="501142"/>
                  </a:lnTo>
                  <a:lnTo>
                    <a:pt x="963968" y="516318"/>
                  </a:lnTo>
                  <a:lnTo>
                    <a:pt x="973696" y="532650"/>
                  </a:lnTo>
                  <a:lnTo>
                    <a:pt x="972058" y="536867"/>
                  </a:lnTo>
                  <a:lnTo>
                    <a:pt x="962431" y="542493"/>
                  </a:lnTo>
                  <a:lnTo>
                    <a:pt x="956729" y="543496"/>
                  </a:lnTo>
                  <a:lnTo>
                    <a:pt x="942682" y="542404"/>
                  </a:lnTo>
                  <a:lnTo>
                    <a:pt x="934770" y="540080"/>
                  </a:lnTo>
                  <a:lnTo>
                    <a:pt x="925944" y="535901"/>
                  </a:lnTo>
                  <a:lnTo>
                    <a:pt x="915860" y="543280"/>
                  </a:lnTo>
                  <a:lnTo>
                    <a:pt x="958519" y="553186"/>
                  </a:lnTo>
                  <a:lnTo>
                    <a:pt x="966114" y="552246"/>
                  </a:lnTo>
                  <a:lnTo>
                    <a:pt x="973048" y="550291"/>
                  </a:lnTo>
                  <a:lnTo>
                    <a:pt x="979347" y="547319"/>
                  </a:lnTo>
                  <a:lnTo>
                    <a:pt x="984313" y="543496"/>
                  </a:lnTo>
                  <a:lnTo>
                    <a:pt x="985304" y="542747"/>
                  </a:lnTo>
                  <a:lnTo>
                    <a:pt x="988606" y="537489"/>
                  </a:lnTo>
                  <a:lnTo>
                    <a:pt x="989266" y="531545"/>
                  </a:lnTo>
                  <a:close/>
                </a:path>
                <a:path w="1570355" h="921385">
                  <a:moveTo>
                    <a:pt x="1057541" y="498881"/>
                  </a:moveTo>
                  <a:lnTo>
                    <a:pt x="1056525" y="487972"/>
                  </a:lnTo>
                  <a:lnTo>
                    <a:pt x="1052944" y="481838"/>
                  </a:lnTo>
                  <a:lnTo>
                    <a:pt x="1042784" y="471576"/>
                  </a:lnTo>
                  <a:lnTo>
                    <a:pt x="1041717" y="470662"/>
                  </a:lnTo>
                  <a:lnTo>
                    <a:pt x="1041717" y="492188"/>
                  </a:lnTo>
                  <a:lnTo>
                    <a:pt x="1040815" y="496747"/>
                  </a:lnTo>
                  <a:lnTo>
                    <a:pt x="1030859" y="502577"/>
                  </a:lnTo>
                  <a:lnTo>
                    <a:pt x="1023277" y="502970"/>
                  </a:lnTo>
                  <a:lnTo>
                    <a:pt x="1008100" y="499783"/>
                  </a:lnTo>
                  <a:lnTo>
                    <a:pt x="966635" y="478586"/>
                  </a:lnTo>
                  <a:lnTo>
                    <a:pt x="934783" y="456336"/>
                  </a:lnTo>
                  <a:lnTo>
                    <a:pt x="925195" y="442747"/>
                  </a:lnTo>
                  <a:lnTo>
                    <a:pt x="926134" y="438327"/>
                  </a:lnTo>
                  <a:lnTo>
                    <a:pt x="936574" y="432168"/>
                  </a:lnTo>
                  <a:lnTo>
                    <a:pt x="944511" y="431800"/>
                  </a:lnTo>
                  <a:lnTo>
                    <a:pt x="960386" y="435343"/>
                  </a:lnTo>
                  <a:lnTo>
                    <a:pt x="994981" y="452805"/>
                  </a:lnTo>
                  <a:lnTo>
                    <a:pt x="1027049" y="474319"/>
                  </a:lnTo>
                  <a:lnTo>
                    <a:pt x="1041717" y="492188"/>
                  </a:lnTo>
                  <a:lnTo>
                    <a:pt x="1041717" y="470662"/>
                  </a:lnTo>
                  <a:lnTo>
                    <a:pt x="1004849" y="445173"/>
                  </a:lnTo>
                  <a:lnTo>
                    <a:pt x="979017" y="431800"/>
                  </a:lnTo>
                  <a:lnTo>
                    <a:pt x="975093" y="430136"/>
                  </a:lnTo>
                  <a:lnTo>
                    <a:pt x="941730" y="421398"/>
                  </a:lnTo>
                  <a:lnTo>
                    <a:pt x="928535" y="422236"/>
                  </a:lnTo>
                  <a:lnTo>
                    <a:pt x="922782" y="423926"/>
                  </a:lnTo>
                  <a:lnTo>
                    <a:pt x="911186" y="430796"/>
                  </a:lnTo>
                  <a:lnTo>
                    <a:pt x="908456" y="435343"/>
                  </a:lnTo>
                  <a:lnTo>
                    <a:pt x="908354" y="436257"/>
                  </a:lnTo>
                  <a:lnTo>
                    <a:pt x="909878" y="447179"/>
                  </a:lnTo>
                  <a:lnTo>
                    <a:pt x="941006" y="476250"/>
                  </a:lnTo>
                  <a:lnTo>
                    <a:pt x="980655" y="499071"/>
                  </a:lnTo>
                  <a:lnTo>
                    <a:pt x="1024966" y="512279"/>
                  </a:lnTo>
                  <a:lnTo>
                    <a:pt x="1033589" y="511962"/>
                  </a:lnTo>
                  <a:lnTo>
                    <a:pt x="1041323" y="510273"/>
                  </a:lnTo>
                  <a:lnTo>
                    <a:pt x="1048143" y="507238"/>
                  </a:lnTo>
                  <a:lnTo>
                    <a:pt x="1054582" y="503478"/>
                  </a:lnTo>
                  <a:lnTo>
                    <a:pt x="1054900" y="502970"/>
                  </a:lnTo>
                  <a:lnTo>
                    <a:pt x="1057541" y="498881"/>
                  </a:lnTo>
                  <a:close/>
                </a:path>
                <a:path w="1570355" h="921385">
                  <a:moveTo>
                    <a:pt x="1177023" y="429641"/>
                  </a:moveTo>
                  <a:lnTo>
                    <a:pt x="1117333" y="389166"/>
                  </a:lnTo>
                  <a:lnTo>
                    <a:pt x="1080947" y="375869"/>
                  </a:lnTo>
                  <a:lnTo>
                    <a:pt x="1073327" y="377215"/>
                  </a:lnTo>
                  <a:lnTo>
                    <a:pt x="1066634" y="381152"/>
                  </a:lnTo>
                  <a:lnTo>
                    <a:pt x="1061567" y="385406"/>
                  </a:lnTo>
                  <a:lnTo>
                    <a:pt x="1059091" y="390601"/>
                  </a:lnTo>
                  <a:lnTo>
                    <a:pt x="1059205" y="396773"/>
                  </a:lnTo>
                  <a:lnTo>
                    <a:pt x="1061923" y="403885"/>
                  </a:lnTo>
                  <a:lnTo>
                    <a:pt x="1055585" y="401332"/>
                  </a:lnTo>
                  <a:lnTo>
                    <a:pt x="1049464" y="400062"/>
                  </a:lnTo>
                  <a:lnTo>
                    <a:pt x="1037551" y="400062"/>
                  </a:lnTo>
                  <a:lnTo>
                    <a:pt x="1032065" y="401535"/>
                  </a:lnTo>
                  <a:lnTo>
                    <a:pt x="1022743" y="407047"/>
                  </a:lnTo>
                  <a:lnTo>
                    <a:pt x="1020203" y="410260"/>
                  </a:lnTo>
                  <a:lnTo>
                    <a:pt x="1018794" y="417880"/>
                  </a:lnTo>
                  <a:lnTo>
                    <a:pt x="1019657" y="421843"/>
                  </a:lnTo>
                  <a:lnTo>
                    <a:pt x="1022121" y="425932"/>
                  </a:lnTo>
                  <a:lnTo>
                    <a:pt x="1009040" y="417563"/>
                  </a:lnTo>
                  <a:lnTo>
                    <a:pt x="998931" y="423519"/>
                  </a:lnTo>
                  <a:lnTo>
                    <a:pt x="1089088" y="480923"/>
                  </a:lnTo>
                  <a:lnTo>
                    <a:pt x="1099997" y="474535"/>
                  </a:lnTo>
                  <a:lnTo>
                    <a:pt x="1045984" y="439877"/>
                  </a:lnTo>
                  <a:lnTo>
                    <a:pt x="1040282" y="435457"/>
                  </a:lnTo>
                  <a:lnTo>
                    <a:pt x="1033856" y="428409"/>
                  </a:lnTo>
                  <a:lnTo>
                    <a:pt x="1032776" y="425932"/>
                  </a:lnTo>
                  <a:lnTo>
                    <a:pt x="1032421" y="425119"/>
                  </a:lnTo>
                  <a:lnTo>
                    <a:pt x="1033195" y="419011"/>
                  </a:lnTo>
                  <a:lnTo>
                    <a:pt x="1034973" y="416572"/>
                  </a:lnTo>
                  <a:lnTo>
                    <a:pt x="1042263" y="412267"/>
                  </a:lnTo>
                  <a:lnTo>
                    <a:pt x="1047000" y="411607"/>
                  </a:lnTo>
                  <a:lnTo>
                    <a:pt x="1057490" y="413918"/>
                  </a:lnTo>
                  <a:lnTo>
                    <a:pt x="1063523" y="416737"/>
                  </a:lnTo>
                  <a:lnTo>
                    <a:pt x="1127404" y="458546"/>
                  </a:lnTo>
                  <a:lnTo>
                    <a:pt x="1138402" y="452158"/>
                  </a:lnTo>
                  <a:lnTo>
                    <a:pt x="1078433" y="412597"/>
                  </a:lnTo>
                  <a:lnTo>
                    <a:pt x="1070978" y="398018"/>
                  </a:lnTo>
                  <a:lnTo>
                    <a:pt x="1072756" y="394309"/>
                  </a:lnTo>
                  <a:lnTo>
                    <a:pt x="1080020" y="390017"/>
                  </a:lnTo>
                  <a:lnTo>
                    <a:pt x="1083106" y="389242"/>
                  </a:lnTo>
                  <a:lnTo>
                    <a:pt x="1090256" y="389166"/>
                  </a:lnTo>
                  <a:lnTo>
                    <a:pt x="1093762" y="389801"/>
                  </a:lnTo>
                  <a:lnTo>
                    <a:pt x="1100531" y="392557"/>
                  </a:lnTo>
                  <a:lnTo>
                    <a:pt x="1105281" y="395274"/>
                  </a:lnTo>
                  <a:lnTo>
                    <a:pt x="1165936" y="436092"/>
                  </a:lnTo>
                  <a:lnTo>
                    <a:pt x="1177023" y="429641"/>
                  </a:lnTo>
                  <a:close/>
                </a:path>
                <a:path w="1570355" h="921385">
                  <a:moveTo>
                    <a:pt x="1282306" y="368274"/>
                  </a:moveTo>
                  <a:lnTo>
                    <a:pt x="1224915" y="326250"/>
                  </a:lnTo>
                  <a:lnTo>
                    <a:pt x="1189101" y="312064"/>
                  </a:lnTo>
                  <a:lnTo>
                    <a:pt x="1181493" y="313385"/>
                  </a:lnTo>
                  <a:lnTo>
                    <a:pt x="1174737" y="317373"/>
                  </a:lnTo>
                  <a:lnTo>
                    <a:pt x="1169543" y="321703"/>
                  </a:lnTo>
                  <a:lnTo>
                    <a:pt x="1166888" y="327037"/>
                  </a:lnTo>
                  <a:lnTo>
                    <a:pt x="1166787" y="333375"/>
                  </a:lnTo>
                  <a:lnTo>
                    <a:pt x="1169212" y="340728"/>
                  </a:lnTo>
                  <a:lnTo>
                    <a:pt x="1163002" y="338048"/>
                  </a:lnTo>
                  <a:lnTo>
                    <a:pt x="1156995" y="336677"/>
                  </a:lnTo>
                  <a:lnTo>
                    <a:pt x="1145184" y="336562"/>
                  </a:lnTo>
                  <a:lnTo>
                    <a:pt x="1139698" y="338048"/>
                  </a:lnTo>
                  <a:lnTo>
                    <a:pt x="1130249" y="343623"/>
                  </a:lnTo>
                  <a:lnTo>
                    <a:pt x="1127607" y="346913"/>
                  </a:lnTo>
                  <a:lnTo>
                    <a:pt x="1125893" y="354723"/>
                  </a:lnTo>
                  <a:lnTo>
                    <a:pt x="1126617" y="358825"/>
                  </a:lnTo>
                  <a:lnTo>
                    <a:pt x="1128915" y="363054"/>
                  </a:lnTo>
                  <a:lnTo>
                    <a:pt x="1116266" y="354317"/>
                  </a:lnTo>
                  <a:lnTo>
                    <a:pt x="1106004" y="360349"/>
                  </a:lnTo>
                  <a:lnTo>
                    <a:pt x="1193203" y="420192"/>
                  </a:lnTo>
                  <a:lnTo>
                    <a:pt x="1204290" y="413740"/>
                  </a:lnTo>
                  <a:lnTo>
                    <a:pt x="1152055" y="377609"/>
                  </a:lnTo>
                  <a:lnTo>
                    <a:pt x="1146556" y="373011"/>
                  </a:lnTo>
                  <a:lnTo>
                    <a:pt x="1140460" y="365696"/>
                  </a:lnTo>
                  <a:lnTo>
                    <a:pt x="1139444" y="363054"/>
                  </a:lnTo>
                  <a:lnTo>
                    <a:pt x="1139151" y="362305"/>
                  </a:lnTo>
                  <a:lnTo>
                    <a:pt x="1140155" y="356031"/>
                  </a:lnTo>
                  <a:lnTo>
                    <a:pt x="1141996" y="353517"/>
                  </a:lnTo>
                  <a:lnTo>
                    <a:pt x="1149400" y="349148"/>
                  </a:lnTo>
                  <a:lnTo>
                    <a:pt x="1154112" y="348526"/>
                  </a:lnTo>
                  <a:lnTo>
                    <a:pt x="1164437" y="351015"/>
                  </a:lnTo>
                  <a:lnTo>
                    <a:pt x="1170305" y="353961"/>
                  </a:lnTo>
                  <a:lnTo>
                    <a:pt x="1232052" y="397560"/>
                  </a:lnTo>
                  <a:lnTo>
                    <a:pt x="1243177" y="391071"/>
                  </a:lnTo>
                  <a:lnTo>
                    <a:pt x="1185227" y="349834"/>
                  </a:lnTo>
                  <a:lnTo>
                    <a:pt x="1184059" y="348526"/>
                  </a:lnTo>
                  <a:lnTo>
                    <a:pt x="1180274" y="344284"/>
                  </a:lnTo>
                  <a:lnTo>
                    <a:pt x="1179576" y="340728"/>
                  </a:lnTo>
                  <a:lnTo>
                    <a:pt x="1178382" y="334759"/>
                  </a:lnTo>
                  <a:lnTo>
                    <a:pt x="1180287" y="330949"/>
                  </a:lnTo>
                  <a:lnTo>
                    <a:pt x="1187653" y="326605"/>
                  </a:lnTo>
                  <a:lnTo>
                    <a:pt x="1190739" y="325843"/>
                  </a:lnTo>
                  <a:lnTo>
                    <a:pt x="1197876" y="325843"/>
                  </a:lnTo>
                  <a:lnTo>
                    <a:pt x="1201267" y="326517"/>
                  </a:lnTo>
                  <a:lnTo>
                    <a:pt x="1207897" y="329412"/>
                  </a:lnTo>
                  <a:lnTo>
                    <a:pt x="1212494" y="332257"/>
                  </a:lnTo>
                  <a:lnTo>
                    <a:pt x="1271092" y="374815"/>
                  </a:lnTo>
                  <a:lnTo>
                    <a:pt x="1282306" y="368274"/>
                  </a:lnTo>
                  <a:close/>
                </a:path>
                <a:path w="1570355" h="921385">
                  <a:moveTo>
                    <a:pt x="1570024" y="0"/>
                  </a:moveTo>
                  <a:lnTo>
                    <a:pt x="1473288" y="12217"/>
                  </a:lnTo>
                  <a:lnTo>
                    <a:pt x="1475511" y="13703"/>
                  </a:lnTo>
                  <a:lnTo>
                    <a:pt x="1477670" y="15214"/>
                  </a:lnTo>
                  <a:lnTo>
                    <a:pt x="1499108" y="37426"/>
                  </a:lnTo>
                  <a:lnTo>
                    <a:pt x="67259" y="877430"/>
                  </a:lnTo>
                  <a:lnTo>
                    <a:pt x="57848" y="842606"/>
                  </a:lnTo>
                  <a:lnTo>
                    <a:pt x="0" y="921080"/>
                  </a:lnTo>
                  <a:lnTo>
                    <a:pt x="96723" y="908862"/>
                  </a:lnTo>
                  <a:lnTo>
                    <a:pt x="94500" y="907376"/>
                  </a:lnTo>
                  <a:lnTo>
                    <a:pt x="92354" y="905852"/>
                  </a:lnTo>
                  <a:lnTo>
                    <a:pt x="70904" y="883653"/>
                  </a:lnTo>
                  <a:lnTo>
                    <a:pt x="1502752" y="43637"/>
                  </a:lnTo>
                  <a:lnTo>
                    <a:pt x="1512163" y="78460"/>
                  </a:lnTo>
                  <a:lnTo>
                    <a:pt x="1555508" y="19672"/>
                  </a:lnTo>
                  <a:lnTo>
                    <a:pt x="15700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54236" y="3136126"/>
              <a:ext cx="285750" cy="1586230"/>
            </a:xfrm>
            <a:custGeom>
              <a:avLst/>
              <a:gdLst/>
              <a:ahLst/>
              <a:cxnLst/>
              <a:rect l="l" t="t" r="r" b="b"/>
              <a:pathLst>
                <a:path w="285750" h="1586229">
                  <a:moveTo>
                    <a:pt x="285267" y="0"/>
                  </a:moveTo>
                  <a:lnTo>
                    <a:pt x="0" y="0"/>
                  </a:lnTo>
                </a:path>
                <a:path w="285750" h="1586229">
                  <a:moveTo>
                    <a:pt x="285267" y="1585727"/>
                  </a:moveTo>
                  <a:lnTo>
                    <a:pt x="0" y="158572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24897" y="3136122"/>
              <a:ext cx="76835" cy="1581785"/>
            </a:xfrm>
            <a:custGeom>
              <a:avLst/>
              <a:gdLst/>
              <a:ahLst/>
              <a:cxnLst/>
              <a:rect l="l" t="t" r="r" b="b"/>
              <a:pathLst>
                <a:path w="76834" h="1581785">
                  <a:moveTo>
                    <a:pt x="0" y="1491922"/>
                  </a:moveTo>
                  <a:lnTo>
                    <a:pt x="38404" y="1581533"/>
                  </a:lnTo>
                  <a:lnTo>
                    <a:pt x="57705" y="1536498"/>
                  </a:lnTo>
                  <a:lnTo>
                    <a:pt x="34805" y="1536498"/>
                  </a:lnTo>
                  <a:lnTo>
                    <a:pt x="34803" y="1501430"/>
                  </a:lnTo>
                  <a:lnTo>
                    <a:pt x="2401" y="1493085"/>
                  </a:lnTo>
                  <a:lnTo>
                    <a:pt x="0" y="1491922"/>
                  </a:lnTo>
                  <a:close/>
                </a:path>
                <a:path w="76834" h="1581785">
                  <a:moveTo>
                    <a:pt x="34805" y="1501430"/>
                  </a:moveTo>
                  <a:lnTo>
                    <a:pt x="34805" y="1536498"/>
                  </a:lnTo>
                  <a:lnTo>
                    <a:pt x="42005" y="1536498"/>
                  </a:lnTo>
                  <a:lnTo>
                    <a:pt x="42005" y="1501523"/>
                  </a:lnTo>
                  <a:lnTo>
                    <a:pt x="38404" y="1501523"/>
                  </a:lnTo>
                  <a:lnTo>
                    <a:pt x="36004" y="1501487"/>
                  </a:lnTo>
                  <a:lnTo>
                    <a:pt x="34805" y="1501430"/>
                  </a:lnTo>
                  <a:close/>
                </a:path>
                <a:path w="76834" h="1581785">
                  <a:moveTo>
                    <a:pt x="76809" y="1491922"/>
                  </a:moveTo>
                  <a:lnTo>
                    <a:pt x="42005" y="1501430"/>
                  </a:lnTo>
                  <a:lnTo>
                    <a:pt x="42005" y="1536498"/>
                  </a:lnTo>
                  <a:lnTo>
                    <a:pt x="57705" y="1536498"/>
                  </a:lnTo>
                  <a:lnTo>
                    <a:pt x="76809" y="1491922"/>
                  </a:lnTo>
                  <a:close/>
                </a:path>
                <a:path w="76834" h="1581785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1501430"/>
                  </a:lnTo>
                  <a:lnTo>
                    <a:pt x="36004" y="1501487"/>
                  </a:lnTo>
                  <a:lnTo>
                    <a:pt x="38404" y="1501523"/>
                  </a:lnTo>
                  <a:lnTo>
                    <a:pt x="40806" y="1501487"/>
                  </a:lnTo>
                  <a:lnTo>
                    <a:pt x="42003" y="1501430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1581785">
                  <a:moveTo>
                    <a:pt x="42005" y="1501430"/>
                  </a:moveTo>
                  <a:lnTo>
                    <a:pt x="40806" y="1501487"/>
                  </a:lnTo>
                  <a:lnTo>
                    <a:pt x="38404" y="1501523"/>
                  </a:lnTo>
                  <a:lnTo>
                    <a:pt x="42005" y="1501523"/>
                  </a:lnTo>
                  <a:close/>
                </a:path>
                <a:path w="76834" h="158178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58178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58178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581785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1312" y="6018537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04513" y="3751584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5558" y="9327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https://technologystudent.com/despro_3/develp1.html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89201" y="90985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62450" y="1304776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3415" y="1580378"/>
            <a:ext cx="5257800" cy="79057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116205" marR="165735" algn="ctr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 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OF THE ‘CUBOID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PACKAGE’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SEEN BELOW.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PACKAGE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SEEN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08612" y="1326376"/>
            <a:ext cx="2193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ISOMETRIC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560" y="3617950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7" name="object 37"/>
          <p:cNvGrpSpPr>
            <a:grpSpLocks noGrp="1" noUngrp="1" noRot="1" noMove="1" noResize="1"/>
          </p:cNvGrpSpPr>
          <p:nvPr/>
        </p:nvGrpSpPr>
        <p:grpSpPr>
          <a:xfrm>
            <a:off x="11105510" y="2056010"/>
            <a:ext cx="3065780" cy="1784985"/>
            <a:chOff x="11105510" y="2056010"/>
            <a:chExt cx="3065780" cy="1784985"/>
          </a:xfrm>
        </p:grpSpPr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9110" y="2936235"/>
              <a:ext cx="1468755" cy="264160"/>
            </a:xfrm>
            <a:custGeom>
              <a:avLst/>
              <a:gdLst/>
              <a:ahLst/>
              <a:cxnLst/>
              <a:rect l="l" t="t" r="r" b="b"/>
              <a:pathLst>
                <a:path w="1468754" h="264160">
                  <a:moveTo>
                    <a:pt x="0" y="0"/>
                  </a:moveTo>
                  <a:lnTo>
                    <a:pt x="418981" y="240689"/>
                  </a:lnTo>
                  <a:lnTo>
                    <a:pt x="1272668" y="263761"/>
                  </a:lnTo>
                  <a:lnTo>
                    <a:pt x="1468367" y="3309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96127" y="3126370"/>
              <a:ext cx="0" cy="714375"/>
            </a:xfrm>
            <a:custGeom>
              <a:avLst/>
              <a:gdLst/>
              <a:ahLst/>
              <a:cxnLst/>
              <a:rect l="l" t="t" r="r" b="b"/>
              <a:pathLst>
                <a:path h="714375">
                  <a:moveTo>
                    <a:pt x="0" y="71437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70990" y="2059610"/>
              <a:ext cx="1597025" cy="1142365"/>
            </a:xfrm>
            <a:custGeom>
              <a:avLst/>
              <a:gdLst/>
              <a:ahLst/>
              <a:cxnLst/>
              <a:rect l="l" t="t" r="r" b="b"/>
              <a:pathLst>
                <a:path w="1597025" h="1142364">
                  <a:moveTo>
                    <a:pt x="9353" y="907347"/>
                  </a:moveTo>
                  <a:lnTo>
                    <a:pt x="1593946" y="0"/>
                  </a:lnTo>
                  <a:lnTo>
                    <a:pt x="1596406" y="225298"/>
                  </a:lnTo>
                  <a:lnTo>
                    <a:pt x="0" y="1142142"/>
                  </a:lnTo>
                  <a:lnTo>
                    <a:pt x="9353" y="9073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860000">
            <a:off x="13186795" y="4732257"/>
            <a:ext cx="795187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0"/>
              </a:lnSpc>
            </a:pPr>
            <a:r>
              <a:rPr sz="800" i="1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i="1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spc="127" baseline="3472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200" i="1" spc="165" baseline="3472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spc="60" baseline="3472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1200" baseline="3472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10527030"/>
            <a:chOff x="91683" y="89146"/>
            <a:chExt cx="14912975" cy="1052703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304441" y="108465"/>
            <a:ext cx="719582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dirty="0"/>
              <a:t>DEVELOPMENTS</a:t>
            </a:r>
            <a:r>
              <a:rPr spc="135" dirty="0"/>
              <a:t> </a:t>
            </a:r>
            <a:r>
              <a:rPr dirty="0"/>
              <a:t>-</a:t>
            </a:r>
            <a:r>
              <a:rPr spc="135" dirty="0"/>
              <a:t> </a:t>
            </a:r>
            <a:r>
              <a:rPr dirty="0"/>
              <a:t>SIMPLE</a:t>
            </a:r>
            <a:r>
              <a:rPr spc="135" dirty="0"/>
              <a:t> </a:t>
            </a:r>
            <a:r>
              <a:rPr spc="-10" dirty="0"/>
              <a:t>CYLINDER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1008338" y="2372433"/>
            <a:ext cx="11524615" cy="7063740"/>
            <a:chOff x="1008338" y="2372433"/>
            <a:chExt cx="11524615" cy="706374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67471" y="8862915"/>
              <a:ext cx="8761730" cy="0"/>
            </a:xfrm>
            <a:custGeom>
              <a:avLst/>
              <a:gdLst/>
              <a:ahLst/>
              <a:cxnLst/>
              <a:rect l="l" t="t" r="r" b="b"/>
              <a:pathLst>
                <a:path w="8761730">
                  <a:moveTo>
                    <a:pt x="0" y="0"/>
                  </a:moveTo>
                  <a:lnTo>
                    <a:pt x="876140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45923" y="2968920"/>
              <a:ext cx="2169795" cy="5887085"/>
            </a:xfrm>
            <a:custGeom>
              <a:avLst/>
              <a:gdLst/>
              <a:ahLst/>
              <a:cxnLst/>
              <a:rect l="l" t="t" r="r" b="b"/>
              <a:pathLst>
                <a:path w="2169795" h="5887084">
                  <a:moveTo>
                    <a:pt x="1084723" y="0"/>
                  </a:moveTo>
                  <a:lnTo>
                    <a:pt x="1133041" y="1056"/>
                  </a:lnTo>
                  <a:lnTo>
                    <a:pt x="1180817" y="4198"/>
                  </a:lnTo>
                  <a:lnTo>
                    <a:pt x="1228009" y="9379"/>
                  </a:lnTo>
                  <a:lnTo>
                    <a:pt x="1274570" y="16557"/>
                  </a:lnTo>
                  <a:lnTo>
                    <a:pt x="1320459" y="25687"/>
                  </a:lnTo>
                  <a:lnTo>
                    <a:pt x="1365630" y="36725"/>
                  </a:lnTo>
                  <a:lnTo>
                    <a:pt x="1410039" y="49627"/>
                  </a:lnTo>
                  <a:lnTo>
                    <a:pt x="1453642" y="64348"/>
                  </a:lnTo>
                  <a:lnTo>
                    <a:pt x="1496395" y="80846"/>
                  </a:lnTo>
                  <a:lnTo>
                    <a:pt x="1538255" y="99075"/>
                  </a:lnTo>
                  <a:lnTo>
                    <a:pt x="1579176" y="118991"/>
                  </a:lnTo>
                  <a:lnTo>
                    <a:pt x="1619116" y="140552"/>
                  </a:lnTo>
                  <a:lnTo>
                    <a:pt x="1658029" y="163711"/>
                  </a:lnTo>
                  <a:lnTo>
                    <a:pt x="1695872" y="188426"/>
                  </a:lnTo>
                  <a:lnTo>
                    <a:pt x="1732600" y="214652"/>
                  </a:lnTo>
                  <a:lnTo>
                    <a:pt x="1768170" y="242345"/>
                  </a:lnTo>
                  <a:lnTo>
                    <a:pt x="1802538" y="271461"/>
                  </a:lnTo>
                  <a:lnTo>
                    <a:pt x="1835658" y="301956"/>
                  </a:lnTo>
                  <a:lnTo>
                    <a:pt x="1867488" y="333786"/>
                  </a:lnTo>
                  <a:lnTo>
                    <a:pt x="1897983" y="366907"/>
                  </a:lnTo>
                  <a:lnTo>
                    <a:pt x="1927100" y="401275"/>
                  </a:lnTo>
                  <a:lnTo>
                    <a:pt x="1954793" y="436844"/>
                  </a:lnTo>
                  <a:lnTo>
                    <a:pt x="1981019" y="473573"/>
                  </a:lnTo>
                  <a:lnTo>
                    <a:pt x="2005734" y="511416"/>
                  </a:lnTo>
                  <a:lnTo>
                    <a:pt x="2028893" y="550329"/>
                  </a:lnTo>
                  <a:lnTo>
                    <a:pt x="2050453" y="590268"/>
                  </a:lnTo>
                  <a:lnTo>
                    <a:pt x="2070370" y="631190"/>
                  </a:lnTo>
                  <a:lnTo>
                    <a:pt x="2088599" y="673049"/>
                  </a:lnTo>
                  <a:lnTo>
                    <a:pt x="2105096" y="715803"/>
                  </a:lnTo>
                  <a:lnTo>
                    <a:pt x="2119818" y="759406"/>
                  </a:lnTo>
                  <a:lnTo>
                    <a:pt x="2132720" y="803815"/>
                  </a:lnTo>
                  <a:lnTo>
                    <a:pt x="2143758" y="848986"/>
                  </a:lnTo>
                  <a:lnTo>
                    <a:pt x="2152888" y="894874"/>
                  </a:lnTo>
                  <a:lnTo>
                    <a:pt x="2160066" y="941436"/>
                  </a:lnTo>
                  <a:lnTo>
                    <a:pt x="2165247" y="988627"/>
                  </a:lnTo>
                  <a:lnTo>
                    <a:pt x="2168388" y="1036404"/>
                  </a:lnTo>
                  <a:lnTo>
                    <a:pt x="2169445" y="1084722"/>
                  </a:lnTo>
                  <a:lnTo>
                    <a:pt x="2168388" y="1133039"/>
                  </a:lnTo>
                  <a:lnTo>
                    <a:pt x="2165247" y="1180816"/>
                  </a:lnTo>
                  <a:lnTo>
                    <a:pt x="2160066" y="1228007"/>
                  </a:lnTo>
                  <a:lnTo>
                    <a:pt x="2152888" y="1274568"/>
                  </a:lnTo>
                  <a:lnTo>
                    <a:pt x="2143758" y="1320457"/>
                  </a:lnTo>
                  <a:lnTo>
                    <a:pt x="2132720" y="1365627"/>
                  </a:lnTo>
                  <a:lnTo>
                    <a:pt x="2119818" y="1410036"/>
                  </a:lnTo>
                  <a:lnTo>
                    <a:pt x="2105096" y="1453639"/>
                  </a:lnTo>
                  <a:lnTo>
                    <a:pt x="2088599" y="1496393"/>
                  </a:lnTo>
                  <a:lnTo>
                    <a:pt x="2070370" y="1538252"/>
                  </a:lnTo>
                  <a:lnTo>
                    <a:pt x="2050453" y="1579174"/>
                  </a:lnTo>
                  <a:lnTo>
                    <a:pt x="2028893" y="1619113"/>
                  </a:lnTo>
                  <a:lnTo>
                    <a:pt x="2005734" y="1658026"/>
                  </a:lnTo>
                  <a:lnTo>
                    <a:pt x="1981019" y="1695869"/>
                  </a:lnTo>
                  <a:lnTo>
                    <a:pt x="1954793" y="1732597"/>
                  </a:lnTo>
                  <a:lnTo>
                    <a:pt x="1927100" y="1768167"/>
                  </a:lnTo>
                  <a:lnTo>
                    <a:pt x="1897983" y="1802534"/>
                  </a:lnTo>
                  <a:lnTo>
                    <a:pt x="1867488" y="1835655"/>
                  </a:lnTo>
                  <a:lnTo>
                    <a:pt x="1835658" y="1867485"/>
                  </a:lnTo>
                  <a:lnTo>
                    <a:pt x="1802538" y="1897980"/>
                  </a:lnTo>
                  <a:lnTo>
                    <a:pt x="1768170" y="1927096"/>
                  </a:lnTo>
                  <a:lnTo>
                    <a:pt x="1732600" y="1954789"/>
                  </a:lnTo>
                  <a:lnTo>
                    <a:pt x="1695872" y="1981015"/>
                  </a:lnTo>
                  <a:lnTo>
                    <a:pt x="1658029" y="2005730"/>
                  </a:lnTo>
                  <a:lnTo>
                    <a:pt x="1619116" y="2028889"/>
                  </a:lnTo>
                  <a:lnTo>
                    <a:pt x="1579176" y="2050450"/>
                  </a:lnTo>
                  <a:lnTo>
                    <a:pt x="1538255" y="2070366"/>
                  </a:lnTo>
                  <a:lnTo>
                    <a:pt x="1496395" y="2088595"/>
                  </a:lnTo>
                  <a:lnTo>
                    <a:pt x="1453642" y="2105093"/>
                  </a:lnTo>
                  <a:lnTo>
                    <a:pt x="1410039" y="2119814"/>
                  </a:lnTo>
                  <a:lnTo>
                    <a:pt x="1365630" y="2132716"/>
                  </a:lnTo>
                  <a:lnTo>
                    <a:pt x="1320459" y="2143754"/>
                  </a:lnTo>
                  <a:lnTo>
                    <a:pt x="1274570" y="2152884"/>
                  </a:lnTo>
                  <a:lnTo>
                    <a:pt x="1228009" y="2160062"/>
                  </a:lnTo>
                  <a:lnTo>
                    <a:pt x="1180817" y="2165243"/>
                  </a:lnTo>
                  <a:lnTo>
                    <a:pt x="1133041" y="2168385"/>
                  </a:lnTo>
                  <a:lnTo>
                    <a:pt x="1084723" y="2169441"/>
                  </a:lnTo>
                  <a:lnTo>
                    <a:pt x="1036405" y="2168385"/>
                  </a:lnTo>
                  <a:lnTo>
                    <a:pt x="988629" y="2165243"/>
                  </a:lnTo>
                  <a:lnTo>
                    <a:pt x="941438" y="2160062"/>
                  </a:lnTo>
                  <a:lnTo>
                    <a:pt x="894876" y="2152884"/>
                  </a:lnTo>
                  <a:lnTo>
                    <a:pt x="848988" y="2143754"/>
                  </a:lnTo>
                  <a:lnTo>
                    <a:pt x="803818" y="2132716"/>
                  </a:lnTo>
                  <a:lnTo>
                    <a:pt x="759409" y="2119814"/>
                  </a:lnTo>
                  <a:lnTo>
                    <a:pt x="715805" y="2105093"/>
                  </a:lnTo>
                  <a:lnTo>
                    <a:pt x="673052" y="2088595"/>
                  </a:lnTo>
                  <a:lnTo>
                    <a:pt x="631193" y="2070366"/>
                  </a:lnTo>
                  <a:lnTo>
                    <a:pt x="590271" y="2050450"/>
                  </a:lnTo>
                  <a:lnTo>
                    <a:pt x="550332" y="2028889"/>
                  </a:lnTo>
                  <a:lnTo>
                    <a:pt x="511419" y="2005730"/>
                  </a:lnTo>
                  <a:lnTo>
                    <a:pt x="473576" y="1981015"/>
                  </a:lnTo>
                  <a:lnTo>
                    <a:pt x="436848" y="1954789"/>
                  </a:lnTo>
                  <a:lnTo>
                    <a:pt x="401278" y="1927096"/>
                  </a:lnTo>
                  <a:lnTo>
                    <a:pt x="366911" y="1897980"/>
                  </a:lnTo>
                  <a:lnTo>
                    <a:pt x="333790" y="1867485"/>
                  </a:lnTo>
                  <a:lnTo>
                    <a:pt x="301960" y="1835655"/>
                  </a:lnTo>
                  <a:lnTo>
                    <a:pt x="271465" y="1802534"/>
                  </a:lnTo>
                  <a:lnTo>
                    <a:pt x="242349" y="1768167"/>
                  </a:lnTo>
                  <a:lnTo>
                    <a:pt x="214656" y="1732597"/>
                  </a:lnTo>
                  <a:lnTo>
                    <a:pt x="188430" y="1695869"/>
                  </a:lnTo>
                  <a:lnTo>
                    <a:pt x="163715" y="1658026"/>
                  </a:lnTo>
                  <a:lnTo>
                    <a:pt x="140555" y="1619113"/>
                  </a:lnTo>
                  <a:lnTo>
                    <a:pt x="118995" y="1579174"/>
                  </a:lnTo>
                  <a:lnTo>
                    <a:pt x="99079" y="1538252"/>
                  </a:lnTo>
                  <a:lnTo>
                    <a:pt x="80849" y="1496393"/>
                  </a:lnTo>
                  <a:lnTo>
                    <a:pt x="64352" y="1453639"/>
                  </a:lnTo>
                  <a:lnTo>
                    <a:pt x="49630" y="1410036"/>
                  </a:lnTo>
                  <a:lnTo>
                    <a:pt x="36729" y="1365627"/>
                  </a:lnTo>
                  <a:lnTo>
                    <a:pt x="25691" y="1320457"/>
                  </a:lnTo>
                  <a:lnTo>
                    <a:pt x="16561" y="1274568"/>
                  </a:lnTo>
                  <a:lnTo>
                    <a:pt x="9383" y="1228007"/>
                  </a:lnTo>
                  <a:lnTo>
                    <a:pt x="4201" y="1180816"/>
                  </a:lnTo>
                  <a:lnTo>
                    <a:pt x="1060" y="1133039"/>
                  </a:lnTo>
                  <a:lnTo>
                    <a:pt x="3" y="1084722"/>
                  </a:lnTo>
                  <a:lnTo>
                    <a:pt x="1060" y="1036404"/>
                  </a:lnTo>
                  <a:lnTo>
                    <a:pt x="4201" y="988627"/>
                  </a:lnTo>
                  <a:lnTo>
                    <a:pt x="9383" y="941436"/>
                  </a:lnTo>
                  <a:lnTo>
                    <a:pt x="16561" y="894874"/>
                  </a:lnTo>
                  <a:lnTo>
                    <a:pt x="25691" y="848986"/>
                  </a:lnTo>
                  <a:lnTo>
                    <a:pt x="36729" y="803815"/>
                  </a:lnTo>
                  <a:lnTo>
                    <a:pt x="49630" y="759406"/>
                  </a:lnTo>
                  <a:lnTo>
                    <a:pt x="64352" y="715803"/>
                  </a:lnTo>
                  <a:lnTo>
                    <a:pt x="80849" y="673049"/>
                  </a:lnTo>
                  <a:lnTo>
                    <a:pt x="99079" y="631190"/>
                  </a:lnTo>
                  <a:lnTo>
                    <a:pt x="118995" y="590268"/>
                  </a:lnTo>
                  <a:lnTo>
                    <a:pt x="140555" y="550329"/>
                  </a:lnTo>
                  <a:lnTo>
                    <a:pt x="163715" y="511416"/>
                  </a:lnTo>
                  <a:lnTo>
                    <a:pt x="188430" y="473573"/>
                  </a:lnTo>
                  <a:lnTo>
                    <a:pt x="214656" y="436844"/>
                  </a:lnTo>
                  <a:lnTo>
                    <a:pt x="242349" y="401275"/>
                  </a:lnTo>
                  <a:lnTo>
                    <a:pt x="271465" y="366907"/>
                  </a:lnTo>
                  <a:lnTo>
                    <a:pt x="301960" y="333786"/>
                  </a:lnTo>
                  <a:lnTo>
                    <a:pt x="333790" y="301956"/>
                  </a:lnTo>
                  <a:lnTo>
                    <a:pt x="366911" y="271461"/>
                  </a:lnTo>
                  <a:lnTo>
                    <a:pt x="401278" y="242345"/>
                  </a:lnTo>
                  <a:lnTo>
                    <a:pt x="436848" y="214652"/>
                  </a:lnTo>
                  <a:lnTo>
                    <a:pt x="473576" y="188426"/>
                  </a:lnTo>
                  <a:lnTo>
                    <a:pt x="511419" y="163711"/>
                  </a:lnTo>
                  <a:lnTo>
                    <a:pt x="550332" y="140552"/>
                  </a:lnTo>
                  <a:lnTo>
                    <a:pt x="590271" y="118991"/>
                  </a:lnTo>
                  <a:lnTo>
                    <a:pt x="631193" y="99075"/>
                  </a:lnTo>
                  <a:lnTo>
                    <a:pt x="673052" y="80846"/>
                  </a:lnTo>
                  <a:lnTo>
                    <a:pt x="715805" y="64348"/>
                  </a:lnTo>
                  <a:lnTo>
                    <a:pt x="759409" y="49627"/>
                  </a:lnTo>
                  <a:lnTo>
                    <a:pt x="803818" y="36725"/>
                  </a:lnTo>
                  <a:lnTo>
                    <a:pt x="848988" y="25687"/>
                  </a:lnTo>
                  <a:lnTo>
                    <a:pt x="894876" y="16557"/>
                  </a:lnTo>
                  <a:lnTo>
                    <a:pt x="941438" y="9379"/>
                  </a:lnTo>
                  <a:lnTo>
                    <a:pt x="988629" y="4198"/>
                  </a:lnTo>
                  <a:lnTo>
                    <a:pt x="1036405" y="1056"/>
                  </a:lnTo>
                  <a:lnTo>
                    <a:pt x="1084723" y="0"/>
                  </a:lnTo>
                  <a:close/>
                </a:path>
                <a:path w="2169795" h="5887084">
                  <a:moveTo>
                    <a:pt x="0" y="2849727"/>
                  </a:moveTo>
                  <a:lnTo>
                    <a:pt x="2169443" y="2849727"/>
                  </a:lnTo>
                  <a:lnTo>
                    <a:pt x="2169443" y="5886950"/>
                  </a:lnTo>
                  <a:lnTo>
                    <a:pt x="0" y="5886950"/>
                  </a:lnTo>
                  <a:lnTo>
                    <a:pt x="0" y="284972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34361" y="6412900"/>
              <a:ext cx="0" cy="1941830"/>
            </a:xfrm>
            <a:custGeom>
              <a:avLst/>
              <a:gdLst/>
              <a:ahLst/>
              <a:cxnLst/>
              <a:rect l="l" t="t" r="r" b="b"/>
              <a:pathLst>
                <a:path h="1941829">
                  <a:moveTo>
                    <a:pt x="0" y="0"/>
                  </a:moveTo>
                  <a:lnTo>
                    <a:pt x="0" y="1560355"/>
                  </a:lnTo>
                </a:path>
                <a:path h="1941829">
                  <a:moveTo>
                    <a:pt x="0" y="1669225"/>
                  </a:moveTo>
                  <a:lnTo>
                    <a:pt x="0" y="1941367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33174" y="2377195"/>
              <a:ext cx="1905" cy="7054215"/>
            </a:xfrm>
            <a:custGeom>
              <a:avLst/>
              <a:gdLst/>
              <a:ahLst/>
              <a:cxnLst/>
              <a:rect l="l" t="t" r="r" b="b"/>
              <a:pathLst>
                <a:path w="1905" h="7054215">
                  <a:moveTo>
                    <a:pt x="1684" y="7054023"/>
                  </a:moveTo>
                  <a:lnTo>
                    <a:pt x="1684" y="6079614"/>
                  </a:lnTo>
                </a:path>
                <a:path w="1905" h="7054215">
                  <a:moveTo>
                    <a:pt x="373" y="878218"/>
                  </a:moveTo>
                  <a:lnTo>
                    <a:pt x="373" y="0"/>
                  </a:lnTo>
                </a:path>
                <a:path w="1905" h="7054215">
                  <a:moveTo>
                    <a:pt x="675" y="1201082"/>
                  </a:moveTo>
                  <a:lnTo>
                    <a:pt x="675" y="940772"/>
                  </a:lnTo>
                </a:path>
                <a:path w="1905" h="7054215">
                  <a:moveTo>
                    <a:pt x="0" y="1999724"/>
                  </a:moveTo>
                  <a:lnTo>
                    <a:pt x="0" y="1325825"/>
                  </a:lnTo>
                </a:path>
                <a:path w="1905" h="7054215">
                  <a:moveTo>
                    <a:pt x="675" y="2353679"/>
                  </a:moveTo>
                  <a:lnTo>
                    <a:pt x="675" y="2093370"/>
                  </a:lnTo>
                </a:path>
                <a:path w="1905" h="7054215">
                  <a:moveTo>
                    <a:pt x="0" y="3621707"/>
                  </a:moveTo>
                  <a:lnTo>
                    <a:pt x="0" y="2478426"/>
                  </a:lnTo>
                </a:path>
                <a:path w="1905" h="7054215">
                  <a:moveTo>
                    <a:pt x="675" y="3946326"/>
                  </a:moveTo>
                  <a:lnTo>
                    <a:pt x="675" y="3686017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2979" y="4051739"/>
              <a:ext cx="875665" cy="0"/>
            </a:xfrm>
            <a:custGeom>
              <a:avLst/>
              <a:gdLst/>
              <a:ahLst/>
              <a:cxnLst/>
              <a:rect l="l" t="t" r="r" b="b"/>
              <a:pathLst>
                <a:path w="875664">
                  <a:moveTo>
                    <a:pt x="0" y="0"/>
                  </a:moveTo>
                  <a:lnTo>
                    <a:pt x="87553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3100" y="4052249"/>
              <a:ext cx="2620645" cy="1270"/>
            </a:xfrm>
            <a:custGeom>
              <a:avLst/>
              <a:gdLst/>
              <a:ahLst/>
              <a:cxnLst/>
              <a:rect l="l" t="t" r="r" b="b"/>
              <a:pathLst>
                <a:path w="2620645" h="1270">
                  <a:moveTo>
                    <a:pt x="673898" y="676"/>
                  </a:moveTo>
                  <a:lnTo>
                    <a:pt x="0" y="676"/>
                  </a:lnTo>
                </a:path>
                <a:path w="2620645" h="1270">
                  <a:moveTo>
                    <a:pt x="1027854" y="0"/>
                  </a:moveTo>
                  <a:lnTo>
                    <a:pt x="767546" y="0"/>
                  </a:lnTo>
                </a:path>
                <a:path w="2620645" h="1270">
                  <a:moveTo>
                    <a:pt x="2295883" y="676"/>
                  </a:moveTo>
                  <a:lnTo>
                    <a:pt x="1152601" y="676"/>
                  </a:lnTo>
                </a:path>
                <a:path w="2620645" h="1270">
                  <a:moveTo>
                    <a:pt x="2620501" y="0"/>
                  </a:moveTo>
                  <a:lnTo>
                    <a:pt x="2360189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88512" y="8859823"/>
              <a:ext cx="6824345" cy="295910"/>
            </a:xfrm>
            <a:custGeom>
              <a:avLst/>
              <a:gdLst/>
              <a:ahLst/>
              <a:cxnLst/>
              <a:rect l="l" t="t" r="r" b="b"/>
              <a:pathLst>
                <a:path w="6824345" h="295909">
                  <a:moveTo>
                    <a:pt x="4323" y="295675"/>
                  </a:moveTo>
                  <a:lnTo>
                    <a:pt x="4323" y="291336"/>
                  </a:lnTo>
                  <a:lnTo>
                    <a:pt x="4323" y="4338"/>
                  </a:lnTo>
                  <a:lnTo>
                    <a:pt x="4323" y="0"/>
                  </a:lnTo>
                </a:path>
                <a:path w="6824345" h="295909">
                  <a:moveTo>
                    <a:pt x="572263" y="295675"/>
                  </a:moveTo>
                  <a:lnTo>
                    <a:pt x="572263" y="291336"/>
                  </a:lnTo>
                  <a:lnTo>
                    <a:pt x="572263" y="4338"/>
                  </a:lnTo>
                  <a:lnTo>
                    <a:pt x="572263" y="0"/>
                  </a:lnTo>
                </a:path>
                <a:path w="6824345" h="295909">
                  <a:moveTo>
                    <a:pt x="1140202" y="295675"/>
                  </a:moveTo>
                  <a:lnTo>
                    <a:pt x="1140202" y="291336"/>
                  </a:lnTo>
                  <a:lnTo>
                    <a:pt x="1140202" y="4338"/>
                  </a:lnTo>
                  <a:lnTo>
                    <a:pt x="1140202" y="0"/>
                  </a:lnTo>
                </a:path>
                <a:path w="6824345" h="295909">
                  <a:moveTo>
                    <a:pt x="1708138" y="295675"/>
                  </a:moveTo>
                  <a:lnTo>
                    <a:pt x="1708138" y="291336"/>
                  </a:lnTo>
                  <a:lnTo>
                    <a:pt x="1708138" y="4338"/>
                  </a:lnTo>
                  <a:lnTo>
                    <a:pt x="1708138" y="0"/>
                  </a:lnTo>
                </a:path>
                <a:path w="6824345" h="295909">
                  <a:moveTo>
                    <a:pt x="2276081" y="295675"/>
                  </a:moveTo>
                  <a:lnTo>
                    <a:pt x="2276081" y="291336"/>
                  </a:lnTo>
                  <a:lnTo>
                    <a:pt x="2276081" y="4338"/>
                  </a:lnTo>
                  <a:lnTo>
                    <a:pt x="2276081" y="0"/>
                  </a:lnTo>
                </a:path>
                <a:path w="6824345" h="295909">
                  <a:moveTo>
                    <a:pt x="2844017" y="295675"/>
                  </a:moveTo>
                  <a:lnTo>
                    <a:pt x="2844017" y="291336"/>
                  </a:lnTo>
                  <a:lnTo>
                    <a:pt x="2844017" y="4338"/>
                  </a:lnTo>
                  <a:lnTo>
                    <a:pt x="2844017" y="0"/>
                  </a:lnTo>
                </a:path>
                <a:path w="6824345" h="295909">
                  <a:moveTo>
                    <a:pt x="3411960" y="295675"/>
                  </a:moveTo>
                  <a:lnTo>
                    <a:pt x="3411960" y="291336"/>
                  </a:lnTo>
                  <a:lnTo>
                    <a:pt x="3411960" y="4338"/>
                  </a:lnTo>
                  <a:lnTo>
                    <a:pt x="3411960" y="0"/>
                  </a:lnTo>
                </a:path>
                <a:path w="6824345" h="295909">
                  <a:moveTo>
                    <a:pt x="3979896" y="295675"/>
                  </a:moveTo>
                  <a:lnTo>
                    <a:pt x="3979896" y="291336"/>
                  </a:lnTo>
                  <a:lnTo>
                    <a:pt x="3979896" y="4338"/>
                  </a:lnTo>
                  <a:lnTo>
                    <a:pt x="3979896" y="0"/>
                  </a:lnTo>
                </a:path>
                <a:path w="6824345" h="295909">
                  <a:moveTo>
                    <a:pt x="4547840" y="295675"/>
                  </a:moveTo>
                  <a:lnTo>
                    <a:pt x="4547840" y="291336"/>
                  </a:lnTo>
                  <a:lnTo>
                    <a:pt x="4547840" y="4338"/>
                  </a:lnTo>
                  <a:lnTo>
                    <a:pt x="4547840" y="0"/>
                  </a:lnTo>
                </a:path>
                <a:path w="6824345" h="295909">
                  <a:moveTo>
                    <a:pt x="5115775" y="295675"/>
                  </a:moveTo>
                  <a:lnTo>
                    <a:pt x="5115775" y="291336"/>
                  </a:lnTo>
                  <a:lnTo>
                    <a:pt x="5115775" y="4338"/>
                  </a:lnTo>
                  <a:lnTo>
                    <a:pt x="5115775" y="0"/>
                  </a:lnTo>
                </a:path>
                <a:path w="6824345" h="295909">
                  <a:moveTo>
                    <a:pt x="5683716" y="295675"/>
                  </a:moveTo>
                  <a:lnTo>
                    <a:pt x="5683716" y="291336"/>
                  </a:lnTo>
                  <a:lnTo>
                    <a:pt x="5683716" y="4338"/>
                  </a:lnTo>
                  <a:lnTo>
                    <a:pt x="5683716" y="0"/>
                  </a:lnTo>
                </a:path>
                <a:path w="6824345" h="295909">
                  <a:moveTo>
                    <a:pt x="6251655" y="295675"/>
                  </a:moveTo>
                  <a:lnTo>
                    <a:pt x="6251655" y="291336"/>
                  </a:lnTo>
                  <a:lnTo>
                    <a:pt x="6251655" y="4338"/>
                  </a:lnTo>
                  <a:lnTo>
                    <a:pt x="6251655" y="0"/>
                  </a:lnTo>
                </a:path>
                <a:path w="6824345" h="295909">
                  <a:moveTo>
                    <a:pt x="6819595" y="295675"/>
                  </a:moveTo>
                  <a:lnTo>
                    <a:pt x="6819595" y="291336"/>
                  </a:lnTo>
                  <a:lnTo>
                    <a:pt x="6819595" y="4338"/>
                  </a:lnTo>
                  <a:lnTo>
                    <a:pt x="6819595" y="0"/>
                  </a:lnTo>
                </a:path>
                <a:path w="6824345" h="295909">
                  <a:moveTo>
                    <a:pt x="0" y="4338"/>
                  </a:moveTo>
                  <a:lnTo>
                    <a:pt x="0" y="4338"/>
                  </a:lnTo>
                  <a:lnTo>
                    <a:pt x="6819595" y="4338"/>
                  </a:lnTo>
                  <a:lnTo>
                    <a:pt x="6823922" y="4338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93552" y="5827327"/>
              <a:ext cx="0" cy="3037840"/>
            </a:xfrm>
            <a:custGeom>
              <a:avLst/>
              <a:gdLst/>
              <a:ahLst/>
              <a:cxnLst/>
              <a:rect l="l" t="t" r="r" b="b"/>
              <a:pathLst>
                <a:path h="3037840">
                  <a:moveTo>
                    <a:pt x="0" y="303721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78979" y="5491906"/>
            <a:ext cx="117538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45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1047" y="2633391"/>
            <a:ext cx="102616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45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5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12442164" y="1679161"/>
            <a:ext cx="1822450" cy="3818254"/>
            <a:chOff x="12442164" y="1679161"/>
            <a:chExt cx="1822450" cy="3818254"/>
          </a:xfrm>
        </p:grpSpPr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50898" y="2105297"/>
              <a:ext cx="1806196" cy="2938109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50898" y="2105297"/>
              <a:ext cx="1806575" cy="2938145"/>
            </a:xfrm>
            <a:custGeom>
              <a:avLst/>
              <a:gdLst/>
              <a:ahLst/>
              <a:cxnLst/>
              <a:rect l="l" t="t" r="r" b="b"/>
              <a:pathLst>
                <a:path w="1806575" h="2938145">
                  <a:moveTo>
                    <a:pt x="4763" y="0"/>
                  </a:moveTo>
                  <a:lnTo>
                    <a:pt x="1806196" y="0"/>
                  </a:lnTo>
                  <a:lnTo>
                    <a:pt x="1806196" y="50399"/>
                  </a:lnTo>
                  <a:lnTo>
                    <a:pt x="1806196" y="100799"/>
                  </a:lnTo>
                  <a:lnTo>
                    <a:pt x="1806196" y="2520000"/>
                  </a:lnTo>
                  <a:lnTo>
                    <a:pt x="1804162" y="2548652"/>
                  </a:lnTo>
                  <a:lnTo>
                    <a:pt x="1790657" y="2602933"/>
                  </a:lnTo>
                  <a:lnTo>
                    <a:pt x="1765341" y="2653175"/>
                  </a:lnTo>
                  <a:lnTo>
                    <a:pt x="1729142" y="2699371"/>
                  </a:lnTo>
                  <a:lnTo>
                    <a:pt x="1682987" y="2741512"/>
                  </a:lnTo>
                  <a:lnTo>
                    <a:pt x="1627804" y="2779590"/>
                  </a:lnTo>
                  <a:lnTo>
                    <a:pt x="1564521" y="2813596"/>
                  </a:lnTo>
                  <a:lnTo>
                    <a:pt x="1494063" y="2843523"/>
                  </a:lnTo>
                  <a:lnTo>
                    <a:pt x="1456435" y="2856955"/>
                  </a:lnTo>
                  <a:lnTo>
                    <a:pt x="1417361" y="2869363"/>
                  </a:lnTo>
                  <a:lnTo>
                    <a:pt x="1376957" y="2880748"/>
                  </a:lnTo>
                  <a:lnTo>
                    <a:pt x="1335339" y="2891107"/>
                  </a:lnTo>
                  <a:lnTo>
                    <a:pt x="1292624" y="2900441"/>
                  </a:lnTo>
                  <a:lnTo>
                    <a:pt x="1248927" y="2908748"/>
                  </a:lnTo>
                  <a:lnTo>
                    <a:pt x="1204365" y="2916027"/>
                  </a:lnTo>
                  <a:lnTo>
                    <a:pt x="1159052" y="2922276"/>
                  </a:lnTo>
                  <a:lnTo>
                    <a:pt x="1113105" y="2927496"/>
                  </a:lnTo>
                  <a:lnTo>
                    <a:pt x="1066641" y="2931685"/>
                  </a:lnTo>
                  <a:lnTo>
                    <a:pt x="1019774" y="2934841"/>
                  </a:lnTo>
                  <a:lnTo>
                    <a:pt x="972621" y="2936965"/>
                  </a:lnTo>
                  <a:lnTo>
                    <a:pt x="925298" y="2938054"/>
                  </a:lnTo>
                  <a:lnTo>
                    <a:pt x="877920" y="2938109"/>
                  </a:lnTo>
                  <a:lnTo>
                    <a:pt x="830604" y="2937127"/>
                  </a:lnTo>
                  <a:lnTo>
                    <a:pt x="783466" y="2935108"/>
                  </a:lnTo>
                  <a:lnTo>
                    <a:pt x="736621" y="2932051"/>
                  </a:lnTo>
                  <a:lnTo>
                    <a:pt x="690186" y="2927954"/>
                  </a:lnTo>
                  <a:lnTo>
                    <a:pt x="644276" y="2922818"/>
                  </a:lnTo>
                  <a:lnTo>
                    <a:pt x="599007" y="2916640"/>
                  </a:lnTo>
                  <a:lnTo>
                    <a:pt x="554496" y="2909420"/>
                  </a:lnTo>
                  <a:lnTo>
                    <a:pt x="510858" y="2901157"/>
                  </a:lnTo>
                  <a:lnTo>
                    <a:pt x="468209" y="2891849"/>
                  </a:lnTo>
                  <a:lnTo>
                    <a:pt x="426665" y="2881496"/>
                  </a:lnTo>
                  <a:lnTo>
                    <a:pt x="386341" y="2870097"/>
                  </a:lnTo>
                  <a:lnTo>
                    <a:pt x="347355" y="2857651"/>
                  </a:lnTo>
                  <a:lnTo>
                    <a:pt x="309822" y="2844156"/>
                  </a:lnTo>
                  <a:lnTo>
                    <a:pt x="273857" y="2829612"/>
                  </a:lnTo>
                  <a:lnTo>
                    <a:pt x="207098" y="2797371"/>
                  </a:lnTo>
                  <a:lnTo>
                    <a:pt x="148006" y="2760921"/>
                  </a:lnTo>
                  <a:lnTo>
                    <a:pt x="97507" y="2720252"/>
                  </a:lnTo>
                  <a:lnTo>
                    <a:pt x="56529" y="2675358"/>
                  </a:lnTo>
                  <a:lnTo>
                    <a:pt x="26001" y="2626229"/>
                  </a:lnTo>
                  <a:lnTo>
                    <a:pt x="6848" y="2572858"/>
                  </a:lnTo>
                  <a:lnTo>
                    <a:pt x="0" y="2515237"/>
                  </a:lnTo>
                  <a:lnTo>
                    <a:pt x="4763" y="0"/>
                  </a:lnTo>
                  <a:close/>
                </a:path>
              </a:pathLst>
            </a:custGeom>
            <a:ln w="71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54614" y="1682971"/>
              <a:ext cx="1800225" cy="838200"/>
            </a:xfrm>
            <a:custGeom>
              <a:avLst/>
              <a:gdLst/>
              <a:ahLst/>
              <a:cxnLst/>
              <a:rect l="l" t="t" r="r" b="b"/>
              <a:pathLst>
                <a:path w="1800225" h="838200">
                  <a:moveTo>
                    <a:pt x="899999" y="0"/>
                  </a:moveTo>
                  <a:lnTo>
                    <a:pt x="835725" y="1052"/>
                  </a:lnTo>
                  <a:lnTo>
                    <a:pt x="772670" y="4161"/>
                  </a:lnTo>
                  <a:lnTo>
                    <a:pt x="710988" y="9257"/>
                  </a:lnTo>
                  <a:lnTo>
                    <a:pt x="650830" y="16269"/>
                  </a:lnTo>
                  <a:lnTo>
                    <a:pt x="592348" y="25125"/>
                  </a:lnTo>
                  <a:lnTo>
                    <a:pt x="535696" y="35754"/>
                  </a:lnTo>
                  <a:lnTo>
                    <a:pt x="481024" y="48087"/>
                  </a:lnTo>
                  <a:lnTo>
                    <a:pt x="428486" y="62051"/>
                  </a:lnTo>
                  <a:lnTo>
                    <a:pt x="378234" y="77576"/>
                  </a:lnTo>
                  <a:lnTo>
                    <a:pt x="330420" y="94591"/>
                  </a:lnTo>
                  <a:lnTo>
                    <a:pt x="285196" y="113025"/>
                  </a:lnTo>
                  <a:lnTo>
                    <a:pt x="242715" y="132807"/>
                  </a:lnTo>
                  <a:lnTo>
                    <a:pt x="203129" y="153866"/>
                  </a:lnTo>
                  <a:lnTo>
                    <a:pt x="166591" y="176131"/>
                  </a:lnTo>
                  <a:lnTo>
                    <a:pt x="133252" y="199532"/>
                  </a:lnTo>
                  <a:lnTo>
                    <a:pt x="103264" y="223997"/>
                  </a:lnTo>
                  <a:lnTo>
                    <a:pt x="53955" y="275837"/>
                  </a:lnTo>
                  <a:lnTo>
                    <a:pt x="19880" y="331084"/>
                  </a:lnTo>
                  <a:lnTo>
                    <a:pt x="2259" y="389169"/>
                  </a:lnTo>
                  <a:lnTo>
                    <a:pt x="0" y="419100"/>
                  </a:lnTo>
                  <a:lnTo>
                    <a:pt x="2259" y="449030"/>
                  </a:lnTo>
                  <a:lnTo>
                    <a:pt x="19880" y="507116"/>
                  </a:lnTo>
                  <a:lnTo>
                    <a:pt x="53955" y="562363"/>
                  </a:lnTo>
                  <a:lnTo>
                    <a:pt x="103264" y="614203"/>
                  </a:lnTo>
                  <a:lnTo>
                    <a:pt x="133252" y="638668"/>
                  </a:lnTo>
                  <a:lnTo>
                    <a:pt x="166591" y="662069"/>
                  </a:lnTo>
                  <a:lnTo>
                    <a:pt x="203129" y="684334"/>
                  </a:lnTo>
                  <a:lnTo>
                    <a:pt x="242715" y="705394"/>
                  </a:lnTo>
                  <a:lnTo>
                    <a:pt x="285196" y="725176"/>
                  </a:lnTo>
                  <a:lnTo>
                    <a:pt x="330420" y="743609"/>
                  </a:lnTo>
                  <a:lnTo>
                    <a:pt x="378234" y="760624"/>
                  </a:lnTo>
                  <a:lnTo>
                    <a:pt x="428486" y="776149"/>
                  </a:lnTo>
                  <a:lnTo>
                    <a:pt x="481024" y="790113"/>
                  </a:lnTo>
                  <a:lnTo>
                    <a:pt x="535696" y="802446"/>
                  </a:lnTo>
                  <a:lnTo>
                    <a:pt x="592348" y="813075"/>
                  </a:lnTo>
                  <a:lnTo>
                    <a:pt x="650830" y="821931"/>
                  </a:lnTo>
                  <a:lnTo>
                    <a:pt x="710988" y="828943"/>
                  </a:lnTo>
                  <a:lnTo>
                    <a:pt x="772670" y="834039"/>
                  </a:lnTo>
                  <a:lnTo>
                    <a:pt x="835725" y="837148"/>
                  </a:lnTo>
                  <a:lnTo>
                    <a:pt x="899999" y="838201"/>
                  </a:lnTo>
                  <a:lnTo>
                    <a:pt x="964273" y="837148"/>
                  </a:lnTo>
                  <a:lnTo>
                    <a:pt x="1027328" y="834039"/>
                  </a:lnTo>
                  <a:lnTo>
                    <a:pt x="1089010" y="828943"/>
                  </a:lnTo>
                  <a:lnTo>
                    <a:pt x="1149168" y="821931"/>
                  </a:lnTo>
                  <a:lnTo>
                    <a:pt x="1207650" y="813075"/>
                  </a:lnTo>
                  <a:lnTo>
                    <a:pt x="1264303" y="802446"/>
                  </a:lnTo>
                  <a:lnTo>
                    <a:pt x="1318974" y="790113"/>
                  </a:lnTo>
                  <a:lnTo>
                    <a:pt x="1371512" y="776149"/>
                  </a:lnTo>
                  <a:lnTo>
                    <a:pt x="1421764" y="760624"/>
                  </a:lnTo>
                  <a:lnTo>
                    <a:pt x="1469578" y="743609"/>
                  </a:lnTo>
                  <a:lnTo>
                    <a:pt x="1514802" y="725176"/>
                  </a:lnTo>
                  <a:lnTo>
                    <a:pt x="1557283" y="705394"/>
                  </a:lnTo>
                  <a:lnTo>
                    <a:pt x="1596869" y="684334"/>
                  </a:lnTo>
                  <a:lnTo>
                    <a:pt x="1633408" y="662069"/>
                  </a:lnTo>
                  <a:lnTo>
                    <a:pt x="1666747" y="638668"/>
                  </a:lnTo>
                  <a:lnTo>
                    <a:pt x="1696734" y="614203"/>
                  </a:lnTo>
                  <a:lnTo>
                    <a:pt x="1746044" y="562363"/>
                  </a:lnTo>
                  <a:lnTo>
                    <a:pt x="1780119" y="507116"/>
                  </a:lnTo>
                  <a:lnTo>
                    <a:pt x="1797740" y="449030"/>
                  </a:lnTo>
                  <a:lnTo>
                    <a:pt x="1800000" y="419100"/>
                  </a:lnTo>
                  <a:lnTo>
                    <a:pt x="1797740" y="389169"/>
                  </a:lnTo>
                  <a:lnTo>
                    <a:pt x="1780119" y="331084"/>
                  </a:lnTo>
                  <a:lnTo>
                    <a:pt x="1746044" y="275837"/>
                  </a:lnTo>
                  <a:lnTo>
                    <a:pt x="1696734" y="223997"/>
                  </a:lnTo>
                  <a:lnTo>
                    <a:pt x="1666747" y="199532"/>
                  </a:lnTo>
                  <a:lnTo>
                    <a:pt x="1633408" y="176131"/>
                  </a:lnTo>
                  <a:lnTo>
                    <a:pt x="1596869" y="153866"/>
                  </a:lnTo>
                  <a:lnTo>
                    <a:pt x="1557283" y="132807"/>
                  </a:lnTo>
                  <a:lnTo>
                    <a:pt x="1514802" y="113025"/>
                  </a:lnTo>
                  <a:lnTo>
                    <a:pt x="1469578" y="94591"/>
                  </a:lnTo>
                  <a:lnTo>
                    <a:pt x="1421764" y="77576"/>
                  </a:lnTo>
                  <a:lnTo>
                    <a:pt x="1371512" y="62051"/>
                  </a:lnTo>
                  <a:lnTo>
                    <a:pt x="1318974" y="48087"/>
                  </a:lnTo>
                  <a:lnTo>
                    <a:pt x="1264303" y="35754"/>
                  </a:lnTo>
                  <a:lnTo>
                    <a:pt x="1207650" y="25125"/>
                  </a:lnTo>
                  <a:lnTo>
                    <a:pt x="1149168" y="16269"/>
                  </a:lnTo>
                  <a:lnTo>
                    <a:pt x="1089010" y="9257"/>
                  </a:lnTo>
                  <a:lnTo>
                    <a:pt x="1027328" y="4161"/>
                  </a:lnTo>
                  <a:lnTo>
                    <a:pt x="964273" y="1052"/>
                  </a:lnTo>
                  <a:lnTo>
                    <a:pt x="89999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54614" y="1682971"/>
              <a:ext cx="1800225" cy="838200"/>
            </a:xfrm>
            <a:custGeom>
              <a:avLst/>
              <a:gdLst/>
              <a:ahLst/>
              <a:cxnLst/>
              <a:rect l="l" t="t" r="r" b="b"/>
              <a:pathLst>
                <a:path w="1800225" h="838200">
                  <a:moveTo>
                    <a:pt x="899999" y="0"/>
                  </a:moveTo>
                  <a:lnTo>
                    <a:pt x="964273" y="1052"/>
                  </a:lnTo>
                  <a:lnTo>
                    <a:pt x="1027328" y="4161"/>
                  </a:lnTo>
                  <a:lnTo>
                    <a:pt x="1089010" y="9257"/>
                  </a:lnTo>
                  <a:lnTo>
                    <a:pt x="1149168" y="16269"/>
                  </a:lnTo>
                  <a:lnTo>
                    <a:pt x="1207650" y="25125"/>
                  </a:lnTo>
                  <a:lnTo>
                    <a:pt x="1264303" y="35754"/>
                  </a:lnTo>
                  <a:lnTo>
                    <a:pt x="1318974" y="48087"/>
                  </a:lnTo>
                  <a:lnTo>
                    <a:pt x="1371512" y="62051"/>
                  </a:lnTo>
                  <a:lnTo>
                    <a:pt x="1421764" y="77576"/>
                  </a:lnTo>
                  <a:lnTo>
                    <a:pt x="1469578" y="94591"/>
                  </a:lnTo>
                  <a:lnTo>
                    <a:pt x="1514802" y="113025"/>
                  </a:lnTo>
                  <a:lnTo>
                    <a:pt x="1557283" y="132807"/>
                  </a:lnTo>
                  <a:lnTo>
                    <a:pt x="1596869" y="153866"/>
                  </a:lnTo>
                  <a:lnTo>
                    <a:pt x="1633408" y="176131"/>
                  </a:lnTo>
                  <a:lnTo>
                    <a:pt x="1666747" y="199532"/>
                  </a:lnTo>
                  <a:lnTo>
                    <a:pt x="1696734" y="223997"/>
                  </a:lnTo>
                  <a:lnTo>
                    <a:pt x="1746044" y="275837"/>
                  </a:lnTo>
                  <a:lnTo>
                    <a:pt x="1780119" y="331084"/>
                  </a:lnTo>
                  <a:lnTo>
                    <a:pt x="1797740" y="389169"/>
                  </a:lnTo>
                  <a:lnTo>
                    <a:pt x="1800000" y="419100"/>
                  </a:lnTo>
                  <a:lnTo>
                    <a:pt x="1797740" y="449030"/>
                  </a:lnTo>
                  <a:lnTo>
                    <a:pt x="1780119" y="507116"/>
                  </a:lnTo>
                  <a:lnTo>
                    <a:pt x="1746044" y="562363"/>
                  </a:lnTo>
                  <a:lnTo>
                    <a:pt x="1696734" y="614203"/>
                  </a:lnTo>
                  <a:lnTo>
                    <a:pt x="1666747" y="638668"/>
                  </a:lnTo>
                  <a:lnTo>
                    <a:pt x="1633408" y="662069"/>
                  </a:lnTo>
                  <a:lnTo>
                    <a:pt x="1596869" y="684334"/>
                  </a:lnTo>
                  <a:lnTo>
                    <a:pt x="1557283" y="705394"/>
                  </a:lnTo>
                  <a:lnTo>
                    <a:pt x="1514802" y="725176"/>
                  </a:lnTo>
                  <a:lnTo>
                    <a:pt x="1469578" y="743609"/>
                  </a:lnTo>
                  <a:lnTo>
                    <a:pt x="1421764" y="760624"/>
                  </a:lnTo>
                  <a:lnTo>
                    <a:pt x="1371512" y="776149"/>
                  </a:lnTo>
                  <a:lnTo>
                    <a:pt x="1318974" y="790113"/>
                  </a:lnTo>
                  <a:lnTo>
                    <a:pt x="1264303" y="802446"/>
                  </a:lnTo>
                  <a:lnTo>
                    <a:pt x="1207650" y="813075"/>
                  </a:lnTo>
                  <a:lnTo>
                    <a:pt x="1149168" y="821931"/>
                  </a:lnTo>
                  <a:lnTo>
                    <a:pt x="1089010" y="828943"/>
                  </a:lnTo>
                  <a:lnTo>
                    <a:pt x="1027328" y="834039"/>
                  </a:lnTo>
                  <a:lnTo>
                    <a:pt x="964273" y="837148"/>
                  </a:lnTo>
                  <a:lnTo>
                    <a:pt x="899999" y="838201"/>
                  </a:lnTo>
                  <a:lnTo>
                    <a:pt x="835725" y="837148"/>
                  </a:lnTo>
                  <a:lnTo>
                    <a:pt x="772670" y="834039"/>
                  </a:lnTo>
                  <a:lnTo>
                    <a:pt x="710988" y="828943"/>
                  </a:lnTo>
                  <a:lnTo>
                    <a:pt x="650830" y="821931"/>
                  </a:lnTo>
                  <a:lnTo>
                    <a:pt x="592348" y="813075"/>
                  </a:lnTo>
                  <a:lnTo>
                    <a:pt x="535696" y="802446"/>
                  </a:lnTo>
                  <a:lnTo>
                    <a:pt x="481024" y="790113"/>
                  </a:lnTo>
                  <a:lnTo>
                    <a:pt x="428486" y="776149"/>
                  </a:lnTo>
                  <a:lnTo>
                    <a:pt x="378234" y="760624"/>
                  </a:lnTo>
                  <a:lnTo>
                    <a:pt x="330420" y="743609"/>
                  </a:lnTo>
                  <a:lnTo>
                    <a:pt x="285196" y="725176"/>
                  </a:lnTo>
                  <a:lnTo>
                    <a:pt x="242715" y="705394"/>
                  </a:lnTo>
                  <a:lnTo>
                    <a:pt x="203129" y="684334"/>
                  </a:lnTo>
                  <a:lnTo>
                    <a:pt x="166591" y="662069"/>
                  </a:lnTo>
                  <a:lnTo>
                    <a:pt x="133252" y="638668"/>
                  </a:lnTo>
                  <a:lnTo>
                    <a:pt x="103264" y="614203"/>
                  </a:lnTo>
                  <a:lnTo>
                    <a:pt x="53955" y="562363"/>
                  </a:lnTo>
                  <a:lnTo>
                    <a:pt x="19880" y="507116"/>
                  </a:lnTo>
                  <a:lnTo>
                    <a:pt x="2259" y="449030"/>
                  </a:lnTo>
                  <a:lnTo>
                    <a:pt x="0" y="419100"/>
                  </a:lnTo>
                  <a:lnTo>
                    <a:pt x="2259" y="389169"/>
                  </a:lnTo>
                  <a:lnTo>
                    <a:pt x="19880" y="331084"/>
                  </a:lnTo>
                  <a:lnTo>
                    <a:pt x="53955" y="275837"/>
                  </a:lnTo>
                  <a:lnTo>
                    <a:pt x="103264" y="223997"/>
                  </a:lnTo>
                  <a:lnTo>
                    <a:pt x="133252" y="199532"/>
                  </a:lnTo>
                  <a:lnTo>
                    <a:pt x="166591" y="176131"/>
                  </a:lnTo>
                  <a:lnTo>
                    <a:pt x="203129" y="153866"/>
                  </a:lnTo>
                  <a:lnTo>
                    <a:pt x="242715" y="132807"/>
                  </a:lnTo>
                  <a:lnTo>
                    <a:pt x="285196" y="113025"/>
                  </a:lnTo>
                  <a:lnTo>
                    <a:pt x="330420" y="94591"/>
                  </a:lnTo>
                  <a:lnTo>
                    <a:pt x="378234" y="77576"/>
                  </a:lnTo>
                  <a:lnTo>
                    <a:pt x="428486" y="62051"/>
                  </a:lnTo>
                  <a:lnTo>
                    <a:pt x="481024" y="48087"/>
                  </a:lnTo>
                  <a:lnTo>
                    <a:pt x="535696" y="35754"/>
                  </a:lnTo>
                  <a:lnTo>
                    <a:pt x="592348" y="25125"/>
                  </a:lnTo>
                  <a:lnTo>
                    <a:pt x="650830" y="16269"/>
                  </a:lnTo>
                  <a:lnTo>
                    <a:pt x="710988" y="9257"/>
                  </a:lnTo>
                  <a:lnTo>
                    <a:pt x="772670" y="4161"/>
                  </a:lnTo>
                  <a:lnTo>
                    <a:pt x="835725" y="1052"/>
                  </a:lnTo>
                  <a:lnTo>
                    <a:pt x="899999" y="0"/>
                  </a:lnTo>
                  <a:close/>
                </a:path>
              </a:pathLst>
            </a:custGeom>
            <a:ln w="71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471195" y="1698426"/>
              <a:ext cx="1766836" cy="807292"/>
            </a:xfrm>
            <a:prstGeom prst="rect">
              <a:avLst/>
            </a:prstGeom>
          </p:spPr>
        </p:pic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71195" y="1698426"/>
              <a:ext cx="1767205" cy="807720"/>
            </a:xfrm>
            <a:custGeom>
              <a:avLst/>
              <a:gdLst/>
              <a:ahLst/>
              <a:cxnLst/>
              <a:rect l="l" t="t" r="r" b="b"/>
              <a:pathLst>
                <a:path w="1767205" h="807719">
                  <a:moveTo>
                    <a:pt x="883418" y="0"/>
                  </a:moveTo>
                  <a:lnTo>
                    <a:pt x="946508" y="1013"/>
                  </a:lnTo>
                  <a:lnTo>
                    <a:pt x="1008401" y="4008"/>
                  </a:lnTo>
                  <a:lnTo>
                    <a:pt x="1068948" y="8916"/>
                  </a:lnTo>
                  <a:lnTo>
                    <a:pt x="1127998" y="15669"/>
                  </a:lnTo>
                  <a:lnTo>
                    <a:pt x="1185402" y="24198"/>
                  </a:lnTo>
                  <a:lnTo>
                    <a:pt x="1241011" y="34436"/>
                  </a:lnTo>
                  <a:lnTo>
                    <a:pt x="1294675" y="46314"/>
                  </a:lnTo>
                  <a:lnTo>
                    <a:pt x="1346245" y="59763"/>
                  </a:lnTo>
                  <a:lnTo>
                    <a:pt x="1395571" y="74715"/>
                  </a:lnTo>
                  <a:lnTo>
                    <a:pt x="1442505" y="91103"/>
                  </a:lnTo>
                  <a:lnTo>
                    <a:pt x="1486895" y="108857"/>
                  </a:lnTo>
                  <a:lnTo>
                    <a:pt x="1528593" y="127909"/>
                  </a:lnTo>
                  <a:lnTo>
                    <a:pt x="1567450" y="148192"/>
                  </a:lnTo>
                  <a:lnTo>
                    <a:pt x="1603315" y="169636"/>
                  </a:lnTo>
                  <a:lnTo>
                    <a:pt x="1636040" y="192174"/>
                  </a:lnTo>
                  <a:lnTo>
                    <a:pt x="1691469" y="240257"/>
                  </a:lnTo>
                  <a:lnTo>
                    <a:pt x="1732543" y="291894"/>
                  </a:lnTo>
                  <a:lnTo>
                    <a:pt x="1758063" y="346539"/>
                  </a:lnTo>
                  <a:lnTo>
                    <a:pt x="1766836" y="403645"/>
                  </a:lnTo>
                  <a:lnTo>
                    <a:pt x="1764618" y="432472"/>
                  </a:lnTo>
                  <a:lnTo>
                    <a:pt x="1747322" y="488416"/>
                  </a:lnTo>
                  <a:lnTo>
                    <a:pt x="1713875" y="541625"/>
                  </a:lnTo>
                  <a:lnTo>
                    <a:pt x="1665474" y="591553"/>
                  </a:lnTo>
                  <a:lnTo>
                    <a:pt x="1603315" y="637654"/>
                  </a:lnTo>
                  <a:lnTo>
                    <a:pt x="1567450" y="659099"/>
                  </a:lnTo>
                  <a:lnTo>
                    <a:pt x="1528593" y="679381"/>
                  </a:lnTo>
                  <a:lnTo>
                    <a:pt x="1486895" y="698434"/>
                  </a:lnTo>
                  <a:lnTo>
                    <a:pt x="1442505" y="716188"/>
                  </a:lnTo>
                  <a:lnTo>
                    <a:pt x="1395571" y="732576"/>
                  </a:lnTo>
                  <a:lnTo>
                    <a:pt x="1346245" y="747528"/>
                  </a:lnTo>
                  <a:lnTo>
                    <a:pt x="1294675" y="760977"/>
                  </a:lnTo>
                  <a:lnTo>
                    <a:pt x="1241011" y="772855"/>
                  </a:lnTo>
                  <a:lnTo>
                    <a:pt x="1185402" y="783093"/>
                  </a:lnTo>
                  <a:lnTo>
                    <a:pt x="1127998" y="791622"/>
                  </a:lnTo>
                  <a:lnTo>
                    <a:pt x="1068948" y="798375"/>
                  </a:lnTo>
                  <a:lnTo>
                    <a:pt x="1008401" y="803283"/>
                  </a:lnTo>
                  <a:lnTo>
                    <a:pt x="946508" y="806278"/>
                  </a:lnTo>
                  <a:lnTo>
                    <a:pt x="883418" y="807292"/>
                  </a:lnTo>
                  <a:lnTo>
                    <a:pt x="820327" y="806278"/>
                  </a:lnTo>
                  <a:lnTo>
                    <a:pt x="758434" y="803283"/>
                  </a:lnTo>
                  <a:lnTo>
                    <a:pt x="697888" y="798375"/>
                  </a:lnTo>
                  <a:lnTo>
                    <a:pt x="638838" y="791622"/>
                  </a:lnTo>
                  <a:lnTo>
                    <a:pt x="581434" y="783093"/>
                  </a:lnTo>
                  <a:lnTo>
                    <a:pt x="525825" y="772855"/>
                  </a:lnTo>
                  <a:lnTo>
                    <a:pt x="472161" y="760977"/>
                  </a:lnTo>
                  <a:lnTo>
                    <a:pt x="420591" y="747528"/>
                  </a:lnTo>
                  <a:lnTo>
                    <a:pt x="371264" y="732576"/>
                  </a:lnTo>
                  <a:lnTo>
                    <a:pt x="324331" y="716188"/>
                  </a:lnTo>
                  <a:lnTo>
                    <a:pt x="279941" y="698434"/>
                  </a:lnTo>
                  <a:lnTo>
                    <a:pt x="238243" y="679381"/>
                  </a:lnTo>
                  <a:lnTo>
                    <a:pt x="199386" y="659099"/>
                  </a:lnTo>
                  <a:lnTo>
                    <a:pt x="163521" y="637654"/>
                  </a:lnTo>
                  <a:lnTo>
                    <a:pt x="130796" y="615116"/>
                  </a:lnTo>
                  <a:lnTo>
                    <a:pt x="75366" y="567033"/>
                  </a:lnTo>
                  <a:lnTo>
                    <a:pt x="34293" y="515396"/>
                  </a:lnTo>
                  <a:lnTo>
                    <a:pt x="8772" y="460751"/>
                  </a:lnTo>
                  <a:lnTo>
                    <a:pt x="0" y="403645"/>
                  </a:lnTo>
                  <a:lnTo>
                    <a:pt x="2218" y="374818"/>
                  </a:lnTo>
                  <a:lnTo>
                    <a:pt x="19514" y="318875"/>
                  </a:lnTo>
                  <a:lnTo>
                    <a:pt x="52960" y="265665"/>
                  </a:lnTo>
                  <a:lnTo>
                    <a:pt x="101361" y="215737"/>
                  </a:lnTo>
                  <a:lnTo>
                    <a:pt x="163521" y="169636"/>
                  </a:lnTo>
                  <a:lnTo>
                    <a:pt x="199386" y="148192"/>
                  </a:lnTo>
                  <a:lnTo>
                    <a:pt x="238243" y="127909"/>
                  </a:lnTo>
                  <a:lnTo>
                    <a:pt x="279941" y="108857"/>
                  </a:lnTo>
                  <a:lnTo>
                    <a:pt x="324331" y="91103"/>
                  </a:lnTo>
                  <a:lnTo>
                    <a:pt x="371264" y="74715"/>
                  </a:lnTo>
                  <a:lnTo>
                    <a:pt x="420591" y="59763"/>
                  </a:lnTo>
                  <a:lnTo>
                    <a:pt x="472161" y="46314"/>
                  </a:lnTo>
                  <a:lnTo>
                    <a:pt x="525825" y="34436"/>
                  </a:lnTo>
                  <a:lnTo>
                    <a:pt x="581434" y="24198"/>
                  </a:lnTo>
                  <a:lnTo>
                    <a:pt x="638838" y="15669"/>
                  </a:lnTo>
                  <a:lnTo>
                    <a:pt x="697888" y="8916"/>
                  </a:lnTo>
                  <a:lnTo>
                    <a:pt x="758434" y="4008"/>
                  </a:lnTo>
                  <a:lnTo>
                    <a:pt x="820327" y="1013"/>
                  </a:lnTo>
                  <a:lnTo>
                    <a:pt x="883418" y="0"/>
                  </a:lnTo>
                  <a:close/>
                </a:path>
              </a:pathLst>
            </a:custGeom>
            <a:ln w="71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45974" y="4735979"/>
              <a:ext cx="1814830" cy="757555"/>
            </a:xfrm>
            <a:custGeom>
              <a:avLst/>
              <a:gdLst/>
              <a:ahLst/>
              <a:cxnLst/>
              <a:rect l="l" t="t" r="r" b="b"/>
              <a:pathLst>
                <a:path w="1814830" h="757554">
                  <a:moveTo>
                    <a:pt x="0" y="0"/>
                  </a:moveTo>
                  <a:lnTo>
                    <a:pt x="0" y="757238"/>
                  </a:lnTo>
                </a:path>
                <a:path w="1814830" h="757554">
                  <a:moveTo>
                    <a:pt x="1814511" y="0"/>
                  </a:moveTo>
                  <a:lnTo>
                    <a:pt x="1814511" y="75723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45974" y="5307177"/>
              <a:ext cx="1809750" cy="76835"/>
            </a:xfrm>
            <a:custGeom>
              <a:avLst/>
              <a:gdLst/>
              <a:ahLst/>
              <a:cxnLst/>
              <a:rect l="l" t="t" r="r" b="b"/>
              <a:pathLst>
                <a:path w="1809750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9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1809750" h="76835">
                  <a:moveTo>
                    <a:pt x="1720140" y="0"/>
                  </a:moveTo>
                  <a:lnTo>
                    <a:pt x="1729705" y="40806"/>
                  </a:lnTo>
                  <a:lnTo>
                    <a:pt x="1729590" y="43207"/>
                  </a:lnTo>
                  <a:lnTo>
                    <a:pt x="1720140" y="76809"/>
                  </a:lnTo>
                  <a:lnTo>
                    <a:pt x="1801350" y="42005"/>
                  </a:lnTo>
                  <a:lnTo>
                    <a:pt x="1764715" y="42005"/>
                  </a:lnTo>
                  <a:lnTo>
                    <a:pt x="1764715" y="34805"/>
                  </a:lnTo>
                  <a:lnTo>
                    <a:pt x="1801353" y="34805"/>
                  </a:lnTo>
                  <a:lnTo>
                    <a:pt x="1720140" y="0"/>
                  </a:lnTo>
                  <a:close/>
                </a:path>
                <a:path w="1809750" h="76835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1809750" h="76835">
                  <a:moveTo>
                    <a:pt x="1729648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1729648" y="42005"/>
                  </a:lnTo>
                  <a:lnTo>
                    <a:pt x="1729648" y="34805"/>
                  </a:lnTo>
                  <a:close/>
                </a:path>
                <a:path w="1809750" h="76835">
                  <a:moveTo>
                    <a:pt x="1801353" y="34805"/>
                  </a:moveTo>
                  <a:lnTo>
                    <a:pt x="1764715" y="34805"/>
                  </a:lnTo>
                  <a:lnTo>
                    <a:pt x="1764715" y="42005"/>
                  </a:lnTo>
                  <a:lnTo>
                    <a:pt x="1801350" y="42005"/>
                  </a:lnTo>
                  <a:lnTo>
                    <a:pt x="1809751" y="38404"/>
                  </a:lnTo>
                  <a:lnTo>
                    <a:pt x="1801353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109543" y="5151909"/>
            <a:ext cx="448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60mm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11637296" y="2074697"/>
            <a:ext cx="765175" cy="2603500"/>
            <a:chOff x="11637296" y="2074697"/>
            <a:chExt cx="765175" cy="2603500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41106" y="2078507"/>
              <a:ext cx="757555" cy="2595880"/>
            </a:xfrm>
            <a:custGeom>
              <a:avLst/>
              <a:gdLst/>
              <a:ahLst/>
              <a:cxnLst/>
              <a:rect l="l" t="t" r="r" b="b"/>
              <a:pathLst>
                <a:path w="757554" h="2595879">
                  <a:moveTo>
                    <a:pt x="757238" y="0"/>
                  </a:moveTo>
                  <a:lnTo>
                    <a:pt x="0" y="0"/>
                  </a:lnTo>
                </a:path>
                <a:path w="757554" h="2595879">
                  <a:moveTo>
                    <a:pt x="757238" y="2595559"/>
                  </a:moveTo>
                  <a:lnTo>
                    <a:pt x="0" y="259555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50338" y="2078489"/>
              <a:ext cx="76835" cy="2591435"/>
            </a:xfrm>
            <a:custGeom>
              <a:avLst/>
              <a:gdLst/>
              <a:ahLst/>
              <a:cxnLst/>
              <a:rect l="l" t="t" r="r" b="b"/>
              <a:pathLst>
                <a:path w="76834" h="2591435">
                  <a:moveTo>
                    <a:pt x="0" y="2501207"/>
                  </a:moveTo>
                  <a:lnTo>
                    <a:pt x="38404" y="2590819"/>
                  </a:lnTo>
                  <a:lnTo>
                    <a:pt x="57706" y="2545782"/>
                  </a:lnTo>
                  <a:lnTo>
                    <a:pt x="34805" y="2545782"/>
                  </a:lnTo>
                  <a:lnTo>
                    <a:pt x="34803" y="2510715"/>
                  </a:lnTo>
                  <a:lnTo>
                    <a:pt x="2401" y="2502369"/>
                  </a:lnTo>
                  <a:lnTo>
                    <a:pt x="0" y="2501207"/>
                  </a:lnTo>
                  <a:close/>
                </a:path>
                <a:path w="76834" h="2591435">
                  <a:moveTo>
                    <a:pt x="34805" y="2510715"/>
                  </a:moveTo>
                  <a:lnTo>
                    <a:pt x="34805" y="2545782"/>
                  </a:lnTo>
                  <a:lnTo>
                    <a:pt x="42005" y="2545782"/>
                  </a:lnTo>
                  <a:lnTo>
                    <a:pt x="42005" y="2510809"/>
                  </a:lnTo>
                  <a:lnTo>
                    <a:pt x="38404" y="2510809"/>
                  </a:lnTo>
                  <a:lnTo>
                    <a:pt x="36004" y="2510772"/>
                  </a:lnTo>
                  <a:lnTo>
                    <a:pt x="34805" y="2510715"/>
                  </a:lnTo>
                  <a:close/>
                </a:path>
                <a:path w="76834" h="2591435">
                  <a:moveTo>
                    <a:pt x="76809" y="2501207"/>
                  </a:moveTo>
                  <a:lnTo>
                    <a:pt x="42005" y="2510715"/>
                  </a:lnTo>
                  <a:lnTo>
                    <a:pt x="42005" y="2545782"/>
                  </a:lnTo>
                  <a:lnTo>
                    <a:pt x="57706" y="2545782"/>
                  </a:lnTo>
                  <a:lnTo>
                    <a:pt x="76809" y="2501207"/>
                  </a:lnTo>
                  <a:close/>
                </a:path>
                <a:path w="76834" h="2591435">
                  <a:moveTo>
                    <a:pt x="38404" y="80009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2510715"/>
                  </a:lnTo>
                  <a:lnTo>
                    <a:pt x="36004" y="2510772"/>
                  </a:lnTo>
                  <a:lnTo>
                    <a:pt x="38404" y="2510809"/>
                  </a:lnTo>
                  <a:lnTo>
                    <a:pt x="40806" y="2510772"/>
                  </a:lnTo>
                  <a:lnTo>
                    <a:pt x="42003" y="2510715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2591435">
                  <a:moveTo>
                    <a:pt x="42005" y="2510715"/>
                  </a:moveTo>
                  <a:lnTo>
                    <a:pt x="40806" y="2510772"/>
                  </a:lnTo>
                  <a:lnTo>
                    <a:pt x="38404" y="2510809"/>
                  </a:lnTo>
                  <a:lnTo>
                    <a:pt x="42005" y="2510809"/>
                  </a:lnTo>
                  <a:close/>
                </a:path>
                <a:path w="76834" h="259143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59143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591435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2591435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74137" y="3056400"/>
            <a:ext cx="233679" cy="448945"/>
          </a:xfrm>
          <a:prstGeom prst="rect">
            <a:avLst/>
          </a:prstGeom>
        </p:spPr>
        <p:txBody>
          <a:bodyPr vert="vert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84mm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5558" y="9327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https://technologystudent.com/despro_3/develp2.html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89201" y="90985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5962668" y="1211450"/>
            <a:ext cx="1141095" cy="1141095"/>
            <a:chOff x="5962668" y="1211450"/>
            <a:chExt cx="1141095" cy="1141095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2" y="1211779"/>
              <a:ext cx="1141095" cy="473075"/>
            </a:xfrm>
            <a:custGeom>
              <a:avLst/>
              <a:gdLst/>
              <a:ahLst/>
              <a:cxnLst/>
              <a:rect l="l" t="t" r="r" b="b"/>
              <a:pathLst>
                <a:path w="1141095" h="473075">
                  <a:moveTo>
                    <a:pt x="55638" y="389432"/>
                  </a:moveTo>
                  <a:lnTo>
                    <a:pt x="27813" y="389432"/>
                  </a:lnTo>
                  <a:lnTo>
                    <a:pt x="27813" y="417258"/>
                  </a:lnTo>
                  <a:lnTo>
                    <a:pt x="55638" y="417258"/>
                  </a:lnTo>
                  <a:lnTo>
                    <a:pt x="55638" y="389432"/>
                  </a:lnTo>
                  <a:close/>
                </a:path>
                <a:path w="1141095" h="473075">
                  <a:moveTo>
                    <a:pt x="55638" y="333806"/>
                  </a:moveTo>
                  <a:lnTo>
                    <a:pt x="27813" y="333806"/>
                  </a:lnTo>
                  <a:lnTo>
                    <a:pt x="0" y="333806"/>
                  </a:lnTo>
                  <a:lnTo>
                    <a:pt x="0" y="361619"/>
                  </a:lnTo>
                  <a:lnTo>
                    <a:pt x="27813" y="361619"/>
                  </a:lnTo>
                  <a:lnTo>
                    <a:pt x="55638" y="361619"/>
                  </a:lnTo>
                  <a:lnTo>
                    <a:pt x="55638" y="333806"/>
                  </a:lnTo>
                  <a:close/>
                </a:path>
                <a:path w="1141095" h="473075">
                  <a:moveTo>
                    <a:pt x="83451" y="278168"/>
                  </a:moveTo>
                  <a:lnTo>
                    <a:pt x="55638" y="278168"/>
                  </a:lnTo>
                  <a:lnTo>
                    <a:pt x="55638" y="305981"/>
                  </a:lnTo>
                  <a:lnTo>
                    <a:pt x="83451" y="305981"/>
                  </a:lnTo>
                  <a:lnTo>
                    <a:pt x="83451" y="278168"/>
                  </a:lnTo>
                  <a:close/>
                </a:path>
                <a:path w="1141095" h="473075">
                  <a:moveTo>
                    <a:pt x="166903" y="250355"/>
                  </a:moveTo>
                  <a:lnTo>
                    <a:pt x="139090" y="250355"/>
                  </a:lnTo>
                  <a:lnTo>
                    <a:pt x="139090" y="222529"/>
                  </a:lnTo>
                  <a:lnTo>
                    <a:pt x="111264" y="222529"/>
                  </a:lnTo>
                  <a:lnTo>
                    <a:pt x="83451" y="222529"/>
                  </a:lnTo>
                  <a:lnTo>
                    <a:pt x="55638" y="222529"/>
                  </a:lnTo>
                  <a:lnTo>
                    <a:pt x="55638" y="250355"/>
                  </a:lnTo>
                  <a:lnTo>
                    <a:pt x="83451" y="250355"/>
                  </a:lnTo>
                  <a:lnTo>
                    <a:pt x="111264" y="250355"/>
                  </a:lnTo>
                  <a:lnTo>
                    <a:pt x="111264" y="333806"/>
                  </a:lnTo>
                  <a:lnTo>
                    <a:pt x="139090" y="333806"/>
                  </a:lnTo>
                  <a:lnTo>
                    <a:pt x="139090" y="278168"/>
                  </a:lnTo>
                  <a:lnTo>
                    <a:pt x="166903" y="278168"/>
                  </a:lnTo>
                  <a:lnTo>
                    <a:pt x="166903" y="250355"/>
                  </a:lnTo>
                  <a:close/>
                </a:path>
                <a:path w="1141095" h="473075">
                  <a:moveTo>
                    <a:pt x="194716" y="222529"/>
                  </a:moveTo>
                  <a:lnTo>
                    <a:pt x="166903" y="222529"/>
                  </a:lnTo>
                  <a:lnTo>
                    <a:pt x="166903" y="250355"/>
                  </a:lnTo>
                  <a:lnTo>
                    <a:pt x="194716" y="250355"/>
                  </a:lnTo>
                  <a:lnTo>
                    <a:pt x="194716" y="222529"/>
                  </a:lnTo>
                  <a:close/>
                </a:path>
                <a:path w="1141095" h="473075">
                  <a:moveTo>
                    <a:pt x="305993" y="166903"/>
                  </a:moveTo>
                  <a:lnTo>
                    <a:pt x="278168" y="166903"/>
                  </a:lnTo>
                  <a:lnTo>
                    <a:pt x="278168" y="194716"/>
                  </a:lnTo>
                  <a:lnTo>
                    <a:pt x="305993" y="194716"/>
                  </a:lnTo>
                  <a:lnTo>
                    <a:pt x="305993" y="166903"/>
                  </a:lnTo>
                  <a:close/>
                </a:path>
                <a:path w="1141095" h="473075">
                  <a:moveTo>
                    <a:pt x="333806" y="194716"/>
                  </a:moveTo>
                  <a:lnTo>
                    <a:pt x="305993" y="194716"/>
                  </a:lnTo>
                  <a:lnTo>
                    <a:pt x="305993" y="222529"/>
                  </a:lnTo>
                  <a:lnTo>
                    <a:pt x="333806" y="222529"/>
                  </a:lnTo>
                  <a:lnTo>
                    <a:pt x="333806" y="194716"/>
                  </a:lnTo>
                  <a:close/>
                </a:path>
                <a:path w="1141095" h="473075">
                  <a:moveTo>
                    <a:pt x="389445" y="278574"/>
                  </a:moveTo>
                  <a:lnTo>
                    <a:pt x="361619" y="278574"/>
                  </a:lnTo>
                  <a:lnTo>
                    <a:pt x="361619" y="222694"/>
                  </a:lnTo>
                  <a:lnTo>
                    <a:pt x="333806" y="222694"/>
                  </a:lnTo>
                  <a:lnTo>
                    <a:pt x="333806" y="250634"/>
                  </a:lnTo>
                  <a:lnTo>
                    <a:pt x="305993" y="250634"/>
                  </a:lnTo>
                  <a:lnTo>
                    <a:pt x="305993" y="222694"/>
                  </a:lnTo>
                  <a:lnTo>
                    <a:pt x="278168" y="222694"/>
                  </a:lnTo>
                  <a:lnTo>
                    <a:pt x="250355" y="222694"/>
                  </a:lnTo>
                  <a:lnTo>
                    <a:pt x="250355" y="140144"/>
                  </a:lnTo>
                  <a:lnTo>
                    <a:pt x="222542" y="140144"/>
                  </a:lnTo>
                  <a:lnTo>
                    <a:pt x="222542" y="250634"/>
                  </a:lnTo>
                  <a:lnTo>
                    <a:pt x="250355" y="250634"/>
                  </a:lnTo>
                  <a:lnTo>
                    <a:pt x="250355" y="278574"/>
                  </a:lnTo>
                  <a:lnTo>
                    <a:pt x="278168" y="278574"/>
                  </a:lnTo>
                  <a:lnTo>
                    <a:pt x="278168" y="306514"/>
                  </a:lnTo>
                  <a:lnTo>
                    <a:pt x="278168" y="334454"/>
                  </a:lnTo>
                  <a:lnTo>
                    <a:pt x="278168" y="362394"/>
                  </a:lnTo>
                  <a:lnTo>
                    <a:pt x="250355" y="362394"/>
                  </a:lnTo>
                  <a:lnTo>
                    <a:pt x="250355" y="390334"/>
                  </a:lnTo>
                  <a:lnTo>
                    <a:pt x="222542" y="390334"/>
                  </a:lnTo>
                  <a:lnTo>
                    <a:pt x="222542" y="334454"/>
                  </a:lnTo>
                  <a:lnTo>
                    <a:pt x="250355" y="334454"/>
                  </a:lnTo>
                  <a:lnTo>
                    <a:pt x="278168" y="334454"/>
                  </a:lnTo>
                  <a:lnTo>
                    <a:pt x="278168" y="306514"/>
                  </a:lnTo>
                  <a:lnTo>
                    <a:pt x="250355" y="306514"/>
                  </a:lnTo>
                  <a:lnTo>
                    <a:pt x="250355" y="278574"/>
                  </a:lnTo>
                  <a:lnTo>
                    <a:pt x="222542" y="278574"/>
                  </a:lnTo>
                  <a:lnTo>
                    <a:pt x="222542" y="250634"/>
                  </a:lnTo>
                  <a:lnTo>
                    <a:pt x="194716" y="250634"/>
                  </a:lnTo>
                  <a:lnTo>
                    <a:pt x="194716" y="278574"/>
                  </a:lnTo>
                  <a:lnTo>
                    <a:pt x="166903" y="278574"/>
                  </a:lnTo>
                  <a:lnTo>
                    <a:pt x="166903" y="306514"/>
                  </a:lnTo>
                  <a:lnTo>
                    <a:pt x="194716" y="306514"/>
                  </a:lnTo>
                  <a:lnTo>
                    <a:pt x="194716" y="334454"/>
                  </a:lnTo>
                  <a:lnTo>
                    <a:pt x="166903" y="334454"/>
                  </a:lnTo>
                  <a:lnTo>
                    <a:pt x="166903" y="361619"/>
                  </a:lnTo>
                  <a:lnTo>
                    <a:pt x="139090" y="361619"/>
                  </a:lnTo>
                  <a:lnTo>
                    <a:pt x="111264" y="361619"/>
                  </a:lnTo>
                  <a:lnTo>
                    <a:pt x="111264" y="333806"/>
                  </a:lnTo>
                  <a:lnTo>
                    <a:pt x="83451" y="333806"/>
                  </a:lnTo>
                  <a:lnTo>
                    <a:pt x="83451" y="361619"/>
                  </a:lnTo>
                  <a:lnTo>
                    <a:pt x="55638" y="361619"/>
                  </a:lnTo>
                  <a:lnTo>
                    <a:pt x="55638" y="389432"/>
                  </a:lnTo>
                  <a:lnTo>
                    <a:pt x="83451" y="389432"/>
                  </a:lnTo>
                  <a:lnTo>
                    <a:pt x="111264" y="389432"/>
                  </a:lnTo>
                  <a:lnTo>
                    <a:pt x="111264" y="417258"/>
                  </a:lnTo>
                  <a:lnTo>
                    <a:pt x="139090" y="417258"/>
                  </a:lnTo>
                  <a:lnTo>
                    <a:pt x="139090" y="389432"/>
                  </a:lnTo>
                  <a:lnTo>
                    <a:pt x="166903" y="389432"/>
                  </a:lnTo>
                  <a:lnTo>
                    <a:pt x="166903" y="362394"/>
                  </a:lnTo>
                  <a:lnTo>
                    <a:pt x="194716" y="362394"/>
                  </a:lnTo>
                  <a:lnTo>
                    <a:pt x="194716" y="390334"/>
                  </a:lnTo>
                  <a:lnTo>
                    <a:pt x="166903" y="390334"/>
                  </a:lnTo>
                  <a:lnTo>
                    <a:pt x="166903" y="418274"/>
                  </a:lnTo>
                  <a:lnTo>
                    <a:pt x="194716" y="418274"/>
                  </a:lnTo>
                  <a:lnTo>
                    <a:pt x="194716" y="446214"/>
                  </a:lnTo>
                  <a:lnTo>
                    <a:pt x="222542" y="446214"/>
                  </a:lnTo>
                  <a:lnTo>
                    <a:pt x="250355" y="446214"/>
                  </a:lnTo>
                  <a:lnTo>
                    <a:pt x="278168" y="446214"/>
                  </a:lnTo>
                  <a:lnTo>
                    <a:pt x="278168" y="472884"/>
                  </a:lnTo>
                  <a:lnTo>
                    <a:pt x="305993" y="472884"/>
                  </a:lnTo>
                  <a:lnTo>
                    <a:pt x="305993" y="334454"/>
                  </a:lnTo>
                  <a:lnTo>
                    <a:pt x="333806" y="334454"/>
                  </a:lnTo>
                  <a:lnTo>
                    <a:pt x="333806" y="362394"/>
                  </a:lnTo>
                  <a:lnTo>
                    <a:pt x="361619" y="362394"/>
                  </a:lnTo>
                  <a:lnTo>
                    <a:pt x="361619" y="334454"/>
                  </a:lnTo>
                  <a:lnTo>
                    <a:pt x="389445" y="334454"/>
                  </a:lnTo>
                  <a:lnTo>
                    <a:pt x="389445" y="278574"/>
                  </a:lnTo>
                  <a:close/>
                </a:path>
                <a:path w="1141095" h="473075">
                  <a:moveTo>
                    <a:pt x="528523" y="0"/>
                  </a:moveTo>
                  <a:lnTo>
                    <a:pt x="500710" y="0"/>
                  </a:lnTo>
                  <a:lnTo>
                    <a:pt x="500710" y="27813"/>
                  </a:lnTo>
                  <a:lnTo>
                    <a:pt x="472897" y="27813"/>
                  </a:lnTo>
                  <a:lnTo>
                    <a:pt x="445071" y="27813"/>
                  </a:lnTo>
                  <a:lnTo>
                    <a:pt x="445071" y="0"/>
                  </a:lnTo>
                  <a:lnTo>
                    <a:pt x="417258" y="0"/>
                  </a:lnTo>
                  <a:lnTo>
                    <a:pt x="389445" y="0"/>
                  </a:lnTo>
                  <a:lnTo>
                    <a:pt x="389445" y="27813"/>
                  </a:lnTo>
                  <a:lnTo>
                    <a:pt x="361619" y="27813"/>
                  </a:lnTo>
                  <a:lnTo>
                    <a:pt x="361619" y="55626"/>
                  </a:lnTo>
                  <a:lnTo>
                    <a:pt x="389445" y="55626"/>
                  </a:lnTo>
                  <a:lnTo>
                    <a:pt x="389445" y="83451"/>
                  </a:lnTo>
                  <a:lnTo>
                    <a:pt x="361619" y="83451"/>
                  </a:lnTo>
                  <a:lnTo>
                    <a:pt x="361619" y="111264"/>
                  </a:lnTo>
                  <a:lnTo>
                    <a:pt x="333806" y="111264"/>
                  </a:lnTo>
                  <a:lnTo>
                    <a:pt x="333806" y="139077"/>
                  </a:lnTo>
                  <a:lnTo>
                    <a:pt x="305993" y="139077"/>
                  </a:lnTo>
                  <a:lnTo>
                    <a:pt x="305993" y="166903"/>
                  </a:lnTo>
                  <a:lnTo>
                    <a:pt x="333806" y="166903"/>
                  </a:lnTo>
                  <a:lnTo>
                    <a:pt x="333806" y="194716"/>
                  </a:lnTo>
                  <a:lnTo>
                    <a:pt x="361619" y="194716"/>
                  </a:lnTo>
                  <a:lnTo>
                    <a:pt x="361619" y="166903"/>
                  </a:lnTo>
                  <a:lnTo>
                    <a:pt x="389445" y="166903"/>
                  </a:lnTo>
                  <a:lnTo>
                    <a:pt x="389445" y="194716"/>
                  </a:lnTo>
                  <a:lnTo>
                    <a:pt x="417258" y="194716"/>
                  </a:lnTo>
                  <a:lnTo>
                    <a:pt x="417258" y="139077"/>
                  </a:lnTo>
                  <a:lnTo>
                    <a:pt x="445071" y="139077"/>
                  </a:lnTo>
                  <a:lnTo>
                    <a:pt x="445071" y="111264"/>
                  </a:lnTo>
                  <a:lnTo>
                    <a:pt x="417258" y="111264"/>
                  </a:lnTo>
                  <a:lnTo>
                    <a:pt x="417258" y="83451"/>
                  </a:lnTo>
                  <a:lnTo>
                    <a:pt x="445071" y="83451"/>
                  </a:lnTo>
                  <a:lnTo>
                    <a:pt x="445071" y="55626"/>
                  </a:lnTo>
                  <a:lnTo>
                    <a:pt x="472897" y="55626"/>
                  </a:lnTo>
                  <a:lnTo>
                    <a:pt x="500710" y="55626"/>
                  </a:lnTo>
                  <a:lnTo>
                    <a:pt x="528523" y="55626"/>
                  </a:lnTo>
                  <a:lnTo>
                    <a:pt x="528523" y="0"/>
                  </a:lnTo>
                  <a:close/>
                </a:path>
                <a:path w="1141095" h="473075">
                  <a:moveTo>
                    <a:pt x="611974" y="333806"/>
                  </a:moveTo>
                  <a:lnTo>
                    <a:pt x="584161" y="333806"/>
                  </a:lnTo>
                  <a:lnTo>
                    <a:pt x="556348" y="333806"/>
                  </a:lnTo>
                  <a:lnTo>
                    <a:pt x="556348" y="361619"/>
                  </a:lnTo>
                  <a:lnTo>
                    <a:pt x="584161" y="361619"/>
                  </a:lnTo>
                  <a:lnTo>
                    <a:pt x="611974" y="361619"/>
                  </a:lnTo>
                  <a:lnTo>
                    <a:pt x="611974" y="333806"/>
                  </a:lnTo>
                  <a:close/>
                </a:path>
                <a:path w="1141095" h="473075">
                  <a:moveTo>
                    <a:pt x="695426" y="166903"/>
                  </a:moveTo>
                  <a:lnTo>
                    <a:pt x="667613" y="166903"/>
                  </a:lnTo>
                  <a:lnTo>
                    <a:pt x="667613" y="194716"/>
                  </a:lnTo>
                  <a:lnTo>
                    <a:pt x="695426" y="194716"/>
                  </a:lnTo>
                  <a:lnTo>
                    <a:pt x="695426" y="166903"/>
                  </a:lnTo>
                  <a:close/>
                </a:path>
                <a:path w="1141095" h="473075">
                  <a:moveTo>
                    <a:pt x="695426" y="111264"/>
                  </a:moveTo>
                  <a:lnTo>
                    <a:pt x="667613" y="111264"/>
                  </a:lnTo>
                  <a:lnTo>
                    <a:pt x="667613" y="139077"/>
                  </a:lnTo>
                  <a:lnTo>
                    <a:pt x="695426" y="139077"/>
                  </a:lnTo>
                  <a:lnTo>
                    <a:pt x="695426" y="111264"/>
                  </a:lnTo>
                  <a:close/>
                </a:path>
                <a:path w="1141095" h="473075">
                  <a:moveTo>
                    <a:pt x="723252" y="194716"/>
                  </a:moveTo>
                  <a:lnTo>
                    <a:pt x="695426" y="194716"/>
                  </a:lnTo>
                  <a:lnTo>
                    <a:pt x="695426" y="222529"/>
                  </a:lnTo>
                  <a:lnTo>
                    <a:pt x="723252" y="222529"/>
                  </a:lnTo>
                  <a:lnTo>
                    <a:pt x="723252" y="194716"/>
                  </a:lnTo>
                  <a:close/>
                </a:path>
                <a:path w="1141095" h="473075">
                  <a:moveTo>
                    <a:pt x="723252" y="139077"/>
                  </a:moveTo>
                  <a:lnTo>
                    <a:pt x="695426" y="139077"/>
                  </a:lnTo>
                  <a:lnTo>
                    <a:pt x="695426" y="166903"/>
                  </a:lnTo>
                  <a:lnTo>
                    <a:pt x="723252" y="166903"/>
                  </a:lnTo>
                  <a:lnTo>
                    <a:pt x="723252" y="139077"/>
                  </a:lnTo>
                  <a:close/>
                </a:path>
                <a:path w="1141095" h="473075">
                  <a:moveTo>
                    <a:pt x="751065" y="166903"/>
                  </a:moveTo>
                  <a:lnTo>
                    <a:pt x="723252" y="166903"/>
                  </a:lnTo>
                  <a:lnTo>
                    <a:pt x="723252" y="194716"/>
                  </a:lnTo>
                  <a:lnTo>
                    <a:pt x="751065" y="194716"/>
                  </a:lnTo>
                  <a:lnTo>
                    <a:pt x="751065" y="166903"/>
                  </a:lnTo>
                  <a:close/>
                </a:path>
                <a:path w="1141095" h="473075">
                  <a:moveTo>
                    <a:pt x="778878" y="278168"/>
                  </a:moveTo>
                  <a:lnTo>
                    <a:pt x="751065" y="278168"/>
                  </a:lnTo>
                  <a:lnTo>
                    <a:pt x="751065" y="250355"/>
                  </a:lnTo>
                  <a:lnTo>
                    <a:pt x="723252" y="250355"/>
                  </a:lnTo>
                  <a:lnTo>
                    <a:pt x="723252" y="278168"/>
                  </a:lnTo>
                  <a:lnTo>
                    <a:pt x="695426" y="278168"/>
                  </a:lnTo>
                  <a:lnTo>
                    <a:pt x="695426" y="305981"/>
                  </a:lnTo>
                  <a:lnTo>
                    <a:pt x="723252" y="305981"/>
                  </a:lnTo>
                  <a:lnTo>
                    <a:pt x="751065" y="305981"/>
                  </a:lnTo>
                  <a:lnTo>
                    <a:pt x="778878" y="305981"/>
                  </a:lnTo>
                  <a:lnTo>
                    <a:pt x="778878" y="278168"/>
                  </a:lnTo>
                  <a:close/>
                </a:path>
                <a:path w="1141095" h="473075">
                  <a:moveTo>
                    <a:pt x="806704" y="111264"/>
                  </a:moveTo>
                  <a:lnTo>
                    <a:pt x="778878" y="111264"/>
                  </a:lnTo>
                  <a:lnTo>
                    <a:pt x="778878" y="139077"/>
                  </a:lnTo>
                  <a:lnTo>
                    <a:pt x="751065" y="139077"/>
                  </a:lnTo>
                  <a:lnTo>
                    <a:pt x="751065" y="166903"/>
                  </a:lnTo>
                  <a:lnTo>
                    <a:pt x="778878" y="166903"/>
                  </a:lnTo>
                  <a:lnTo>
                    <a:pt x="778878" y="222529"/>
                  </a:lnTo>
                  <a:lnTo>
                    <a:pt x="806704" y="222529"/>
                  </a:lnTo>
                  <a:lnTo>
                    <a:pt x="806704" y="111264"/>
                  </a:lnTo>
                  <a:close/>
                </a:path>
                <a:path w="1141095" h="473075">
                  <a:moveTo>
                    <a:pt x="806704" y="0"/>
                  </a:moveTo>
                  <a:lnTo>
                    <a:pt x="778878" y="0"/>
                  </a:lnTo>
                  <a:lnTo>
                    <a:pt x="778878" y="27813"/>
                  </a:lnTo>
                  <a:lnTo>
                    <a:pt x="751065" y="27813"/>
                  </a:lnTo>
                  <a:lnTo>
                    <a:pt x="723252" y="27813"/>
                  </a:lnTo>
                  <a:lnTo>
                    <a:pt x="723252" y="0"/>
                  </a:lnTo>
                  <a:lnTo>
                    <a:pt x="695426" y="0"/>
                  </a:lnTo>
                  <a:lnTo>
                    <a:pt x="695426" y="27813"/>
                  </a:lnTo>
                  <a:lnTo>
                    <a:pt x="667613" y="27813"/>
                  </a:lnTo>
                  <a:lnTo>
                    <a:pt x="639800" y="27813"/>
                  </a:lnTo>
                  <a:lnTo>
                    <a:pt x="611974" y="27813"/>
                  </a:lnTo>
                  <a:lnTo>
                    <a:pt x="611974" y="55626"/>
                  </a:lnTo>
                  <a:lnTo>
                    <a:pt x="639800" y="55626"/>
                  </a:lnTo>
                  <a:lnTo>
                    <a:pt x="639800" y="83451"/>
                  </a:lnTo>
                  <a:lnTo>
                    <a:pt x="611974" y="83451"/>
                  </a:lnTo>
                  <a:lnTo>
                    <a:pt x="584161" y="83451"/>
                  </a:lnTo>
                  <a:lnTo>
                    <a:pt x="584161" y="139077"/>
                  </a:lnTo>
                  <a:lnTo>
                    <a:pt x="556348" y="139077"/>
                  </a:lnTo>
                  <a:lnTo>
                    <a:pt x="556348" y="83451"/>
                  </a:lnTo>
                  <a:lnTo>
                    <a:pt x="584161" y="83451"/>
                  </a:lnTo>
                  <a:lnTo>
                    <a:pt x="584161" y="27813"/>
                  </a:lnTo>
                  <a:lnTo>
                    <a:pt x="611974" y="27813"/>
                  </a:lnTo>
                  <a:lnTo>
                    <a:pt x="611974" y="0"/>
                  </a:lnTo>
                  <a:lnTo>
                    <a:pt x="584161" y="0"/>
                  </a:lnTo>
                  <a:lnTo>
                    <a:pt x="556348" y="0"/>
                  </a:lnTo>
                  <a:lnTo>
                    <a:pt x="556348" y="55626"/>
                  </a:lnTo>
                  <a:lnTo>
                    <a:pt x="528523" y="55626"/>
                  </a:lnTo>
                  <a:lnTo>
                    <a:pt x="528523" y="83451"/>
                  </a:lnTo>
                  <a:lnTo>
                    <a:pt x="500710" y="83451"/>
                  </a:lnTo>
                  <a:lnTo>
                    <a:pt x="472897" y="83451"/>
                  </a:lnTo>
                  <a:lnTo>
                    <a:pt x="472897" y="166903"/>
                  </a:lnTo>
                  <a:lnTo>
                    <a:pt x="500710" y="166903"/>
                  </a:lnTo>
                  <a:lnTo>
                    <a:pt x="500710" y="111264"/>
                  </a:lnTo>
                  <a:lnTo>
                    <a:pt x="528523" y="111264"/>
                  </a:lnTo>
                  <a:lnTo>
                    <a:pt x="528523" y="166903"/>
                  </a:lnTo>
                  <a:lnTo>
                    <a:pt x="556348" y="166903"/>
                  </a:lnTo>
                  <a:lnTo>
                    <a:pt x="556348" y="222529"/>
                  </a:lnTo>
                  <a:lnTo>
                    <a:pt x="584161" y="222529"/>
                  </a:lnTo>
                  <a:lnTo>
                    <a:pt x="584161" y="166903"/>
                  </a:lnTo>
                  <a:lnTo>
                    <a:pt x="611974" y="166903"/>
                  </a:lnTo>
                  <a:lnTo>
                    <a:pt x="611974" y="222529"/>
                  </a:lnTo>
                  <a:lnTo>
                    <a:pt x="584161" y="222529"/>
                  </a:lnTo>
                  <a:lnTo>
                    <a:pt x="584161" y="278168"/>
                  </a:lnTo>
                  <a:lnTo>
                    <a:pt x="611974" y="278168"/>
                  </a:lnTo>
                  <a:lnTo>
                    <a:pt x="611974" y="305981"/>
                  </a:lnTo>
                  <a:lnTo>
                    <a:pt x="639800" y="305981"/>
                  </a:lnTo>
                  <a:lnTo>
                    <a:pt x="639800" y="278168"/>
                  </a:lnTo>
                  <a:lnTo>
                    <a:pt x="667613" y="278168"/>
                  </a:lnTo>
                  <a:lnTo>
                    <a:pt x="667613" y="250355"/>
                  </a:lnTo>
                  <a:lnTo>
                    <a:pt x="639800" y="250355"/>
                  </a:lnTo>
                  <a:lnTo>
                    <a:pt x="639800" y="111264"/>
                  </a:lnTo>
                  <a:lnTo>
                    <a:pt x="667613" y="111264"/>
                  </a:lnTo>
                  <a:lnTo>
                    <a:pt x="667613" y="55626"/>
                  </a:lnTo>
                  <a:lnTo>
                    <a:pt x="695426" y="55626"/>
                  </a:lnTo>
                  <a:lnTo>
                    <a:pt x="695426" y="83451"/>
                  </a:lnTo>
                  <a:lnTo>
                    <a:pt x="723252" y="83451"/>
                  </a:lnTo>
                  <a:lnTo>
                    <a:pt x="723252" y="55626"/>
                  </a:lnTo>
                  <a:lnTo>
                    <a:pt x="751065" y="55626"/>
                  </a:lnTo>
                  <a:lnTo>
                    <a:pt x="751065" y="83451"/>
                  </a:lnTo>
                  <a:lnTo>
                    <a:pt x="723252" y="83451"/>
                  </a:lnTo>
                  <a:lnTo>
                    <a:pt x="723252" y="111264"/>
                  </a:lnTo>
                  <a:lnTo>
                    <a:pt x="751065" y="111264"/>
                  </a:lnTo>
                  <a:lnTo>
                    <a:pt x="778878" y="111264"/>
                  </a:lnTo>
                  <a:lnTo>
                    <a:pt x="778878" y="83451"/>
                  </a:lnTo>
                  <a:lnTo>
                    <a:pt x="806704" y="83451"/>
                  </a:lnTo>
                  <a:lnTo>
                    <a:pt x="806704" y="0"/>
                  </a:lnTo>
                  <a:close/>
                </a:path>
                <a:path w="1141095" h="473075">
                  <a:moveTo>
                    <a:pt x="862330" y="166903"/>
                  </a:moveTo>
                  <a:lnTo>
                    <a:pt x="834517" y="166903"/>
                  </a:lnTo>
                  <a:lnTo>
                    <a:pt x="834517" y="222529"/>
                  </a:lnTo>
                  <a:lnTo>
                    <a:pt x="862330" y="222529"/>
                  </a:lnTo>
                  <a:lnTo>
                    <a:pt x="862330" y="166903"/>
                  </a:lnTo>
                  <a:close/>
                </a:path>
                <a:path w="1141095" h="473075">
                  <a:moveTo>
                    <a:pt x="862330" y="83451"/>
                  </a:moveTo>
                  <a:lnTo>
                    <a:pt x="834517" y="83451"/>
                  </a:lnTo>
                  <a:lnTo>
                    <a:pt x="834517" y="111264"/>
                  </a:lnTo>
                  <a:lnTo>
                    <a:pt x="862330" y="111264"/>
                  </a:lnTo>
                  <a:lnTo>
                    <a:pt x="862330" y="83451"/>
                  </a:lnTo>
                  <a:close/>
                </a:path>
                <a:path w="1141095" h="473075">
                  <a:moveTo>
                    <a:pt x="890155" y="55626"/>
                  </a:moveTo>
                  <a:lnTo>
                    <a:pt x="862330" y="55626"/>
                  </a:lnTo>
                  <a:lnTo>
                    <a:pt x="862330" y="83451"/>
                  </a:lnTo>
                  <a:lnTo>
                    <a:pt x="890155" y="83451"/>
                  </a:lnTo>
                  <a:lnTo>
                    <a:pt x="890155" y="55626"/>
                  </a:lnTo>
                  <a:close/>
                </a:path>
                <a:path w="1141095" h="473075">
                  <a:moveTo>
                    <a:pt x="890155" y="0"/>
                  </a:moveTo>
                  <a:lnTo>
                    <a:pt x="862330" y="0"/>
                  </a:lnTo>
                  <a:lnTo>
                    <a:pt x="834517" y="0"/>
                  </a:lnTo>
                  <a:lnTo>
                    <a:pt x="834517" y="55626"/>
                  </a:lnTo>
                  <a:lnTo>
                    <a:pt x="862330" y="55626"/>
                  </a:lnTo>
                  <a:lnTo>
                    <a:pt x="862330" y="27813"/>
                  </a:lnTo>
                  <a:lnTo>
                    <a:pt x="890155" y="27813"/>
                  </a:lnTo>
                  <a:lnTo>
                    <a:pt x="890155" y="0"/>
                  </a:lnTo>
                  <a:close/>
                </a:path>
                <a:path w="1141095" h="473075">
                  <a:moveTo>
                    <a:pt x="917968" y="27813"/>
                  </a:moveTo>
                  <a:lnTo>
                    <a:pt x="890155" y="27813"/>
                  </a:lnTo>
                  <a:lnTo>
                    <a:pt x="890155" y="55626"/>
                  </a:lnTo>
                  <a:lnTo>
                    <a:pt x="917968" y="55626"/>
                  </a:lnTo>
                  <a:lnTo>
                    <a:pt x="917968" y="27813"/>
                  </a:lnTo>
                  <a:close/>
                </a:path>
                <a:path w="1141095" h="473075">
                  <a:moveTo>
                    <a:pt x="1140510" y="222529"/>
                  </a:moveTo>
                  <a:lnTo>
                    <a:pt x="1112685" y="222529"/>
                  </a:lnTo>
                  <a:lnTo>
                    <a:pt x="1084872" y="222529"/>
                  </a:lnTo>
                  <a:lnTo>
                    <a:pt x="1057059" y="222529"/>
                  </a:lnTo>
                  <a:lnTo>
                    <a:pt x="1057059" y="278168"/>
                  </a:lnTo>
                  <a:lnTo>
                    <a:pt x="1084872" y="278168"/>
                  </a:lnTo>
                  <a:lnTo>
                    <a:pt x="1084872" y="250355"/>
                  </a:lnTo>
                  <a:lnTo>
                    <a:pt x="1112685" y="250355"/>
                  </a:lnTo>
                  <a:lnTo>
                    <a:pt x="1112685" y="278168"/>
                  </a:lnTo>
                  <a:lnTo>
                    <a:pt x="1140510" y="278168"/>
                  </a:lnTo>
                  <a:lnTo>
                    <a:pt x="1140510" y="22252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2" y="1212224"/>
              <a:ext cx="1141095" cy="612140"/>
            </a:xfrm>
            <a:custGeom>
              <a:avLst/>
              <a:gdLst/>
              <a:ahLst/>
              <a:cxnLst/>
              <a:rect l="l" t="t" r="r" b="b"/>
              <a:pathLst>
                <a:path w="1141095" h="612139">
                  <a:moveTo>
                    <a:pt x="27813" y="583717"/>
                  </a:moveTo>
                  <a:lnTo>
                    <a:pt x="0" y="583717"/>
                  </a:lnTo>
                  <a:lnTo>
                    <a:pt x="0" y="611530"/>
                  </a:lnTo>
                  <a:lnTo>
                    <a:pt x="27813" y="611530"/>
                  </a:lnTo>
                  <a:lnTo>
                    <a:pt x="27813" y="583717"/>
                  </a:lnTo>
                  <a:close/>
                </a:path>
                <a:path w="1141095" h="612139">
                  <a:moveTo>
                    <a:pt x="139090" y="583717"/>
                  </a:moveTo>
                  <a:lnTo>
                    <a:pt x="111264" y="583717"/>
                  </a:lnTo>
                  <a:lnTo>
                    <a:pt x="111264" y="611530"/>
                  </a:lnTo>
                  <a:lnTo>
                    <a:pt x="139090" y="611530"/>
                  </a:lnTo>
                  <a:lnTo>
                    <a:pt x="139090" y="583717"/>
                  </a:lnTo>
                  <a:close/>
                </a:path>
                <a:path w="1141095" h="612139">
                  <a:moveTo>
                    <a:pt x="361619" y="416814"/>
                  </a:moveTo>
                  <a:lnTo>
                    <a:pt x="333806" y="416814"/>
                  </a:lnTo>
                  <a:lnTo>
                    <a:pt x="333806" y="444627"/>
                  </a:lnTo>
                  <a:lnTo>
                    <a:pt x="361619" y="444627"/>
                  </a:lnTo>
                  <a:lnTo>
                    <a:pt x="361619" y="416814"/>
                  </a:lnTo>
                  <a:close/>
                </a:path>
                <a:path w="1141095" h="612139">
                  <a:moveTo>
                    <a:pt x="361619" y="0"/>
                  </a:moveTo>
                  <a:lnTo>
                    <a:pt x="361619" y="0"/>
                  </a:lnTo>
                  <a:lnTo>
                    <a:pt x="222542" y="0"/>
                  </a:lnTo>
                  <a:lnTo>
                    <a:pt x="222542" y="83820"/>
                  </a:lnTo>
                  <a:lnTo>
                    <a:pt x="250355" y="83820"/>
                  </a:lnTo>
                  <a:lnTo>
                    <a:pt x="250355" y="139700"/>
                  </a:lnTo>
                  <a:lnTo>
                    <a:pt x="222542" y="139700"/>
                  </a:lnTo>
                  <a:lnTo>
                    <a:pt x="222542" y="250190"/>
                  </a:lnTo>
                  <a:lnTo>
                    <a:pt x="250355" y="250190"/>
                  </a:lnTo>
                  <a:lnTo>
                    <a:pt x="250355" y="167640"/>
                  </a:lnTo>
                  <a:lnTo>
                    <a:pt x="278168" y="167640"/>
                  </a:lnTo>
                  <a:lnTo>
                    <a:pt x="278168" y="55880"/>
                  </a:lnTo>
                  <a:lnTo>
                    <a:pt x="305993" y="55880"/>
                  </a:lnTo>
                  <a:lnTo>
                    <a:pt x="305993" y="83820"/>
                  </a:lnTo>
                  <a:lnTo>
                    <a:pt x="333806" y="83820"/>
                  </a:lnTo>
                  <a:lnTo>
                    <a:pt x="333806" y="27940"/>
                  </a:lnTo>
                  <a:lnTo>
                    <a:pt x="361619" y="27940"/>
                  </a:lnTo>
                  <a:lnTo>
                    <a:pt x="361619" y="0"/>
                  </a:lnTo>
                  <a:close/>
                </a:path>
                <a:path w="1141095" h="612139">
                  <a:moveTo>
                    <a:pt x="445071" y="528078"/>
                  </a:moveTo>
                  <a:lnTo>
                    <a:pt x="417258" y="528078"/>
                  </a:lnTo>
                  <a:lnTo>
                    <a:pt x="417258" y="555891"/>
                  </a:lnTo>
                  <a:lnTo>
                    <a:pt x="389445" y="555891"/>
                  </a:lnTo>
                  <a:lnTo>
                    <a:pt x="361619" y="555891"/>
                  </a:lnTo>
                  <a:lnTo>
                    <a:pt x="361619" y="583717"/>
                  </a:lnTo>
                  <a:lnTo>
                    <a:pt x="389445" y="583717"/>
                  </a:lnTo>
                  <a:lnTo>
                    <a:pt x="417258" y="583717"/>
                  </a:lnTo>
                  <a:lnTo>
                    <a:pt x="445071" y="583717"/>
                  </a:lnTo>
                  <a:lnTo>
                    <a:pt x="445071" y="528078"/>
                  </a:lnTo>
                  <a:close/>
                </a:path>
                <a:path w="1141095" h="612139">
                  <a:moveTo>
                    <a:pt x="472897" y="583717"/>
                  </a:moveTo>
                  <a:lnTo>
                    <a:pt x="445071" y="583717"/>
                  </a:lnTo>
                  <a:lnTo>
                    <a:pt x="445071" y="611530"/>
                  </a:lnTo>
                  <a:lnTo>
                    <a:pt x="472897" y="611530"/>
                  </a:lnTo>
                  <a:lnTo>
                    <a:pt x="472897" y="583717"/>
                  </a:lnTo>
                  <a:close/>
                </a:path>
                <a:path w="1141095" h="612139">
                  <a:moveTo>
                    <a:pt x="500710" y="555891"/>
                  </a:moveTo>
                  <a:lnTo>
                    <a:pt x="472897" y="555891"/>
                  </a:lnTo>
                  <a:lnTo>
                    <a:pt x="472897" y="583717"/>
                  </a:lnTo>
                  <a:lnTo>
                    <a:pt x="500710" y="583717"/>
                  </a:lnTo>
                  <a:lnTo>
                    <a:pt x="500710" y="555891"/>
                  </a:lnTo>
                  <a:close/>
                </a:path>
                <a:path w="1141095" h="612139">
                  <a:moveTo>
                    <a:pt x="528523" y="583717"/>
                  </a:moveTo>
                  <a:lnTo>
                    <a:pt x="500710" y="583717"/>
                  </a:lnTo>
                  <a:lnTo>
                    <a:pt x="500710" y="611530"/>
                  </a:lnTo>
                  <a:lnTo>
                    <a:pt x="528523" y="611530"/>
                  </a:lnTo>
                  <a:lnTo>
                    <a:pt x="528523" y="583717"/>
                  </a:lnTo>
                  <a:close/>
                </a:path>
                <a:path w="1141095" h="612139">
                  <a:moveTo>
                    <a:pt x="556348" y="528078"/>
                  </a:moveTo>
                  <a:lnTo>
                    <a:pt x="528523" y="528078"/>
                  </a:lnTo>
                  <a:lnTo>
                    <a:pt x="528523" y="500265"/>
                  </a:lnTo>
                  <a:lnTo>
                    <a:pt x="500710" y="500265"/>
                  </a:lnTo>
                  <a:lnTo>
                    <a:pt x="472897" y="500265"/>
                  </a:lnTo>
                  <a:lnTo>
                    <a:pt x="472897" y="528078"/>
                  </a:lnTo>
                  <a:lnTo>
                    <a:pt x="500710" y="528078"/>
                  </a:lnTo>
                  <a:lnTo>
                    <a:pt x="500710" y="555891"/>
                  </a:lnTo>
                  <a:lnTo>
                    <a:pt x="528523" y="555891"/>
                  </a:lnTo>
                  <a:lnTo>
                    <a:pt x="556348" y="555891"/>
                  </a:lnTo>
                  <a:lnTo>
                    <a:pt x="556348" y="528078"/>
                  </a:lnTo>
                  <a:close/>
                </a:path>
                <a:path w="1141095" h="612139">
                  <a:moveTo>
                    <a:pt x="556348" y="444627"/>
                  </a:moveTo>
                  <a:lnTo>
                    <a:pt x="528523" y="444627"/>
                  </a:lnTo>
                  <a:lnTo>
                    <a:pt x="528523" y="500265"/>
                  </a:lnTo>
                  <a:lnTo>
                    <a:pt x="556348" y="500265"/>
                  </a:lnTo>
                  <a:lnTo>
                    <a:pt x="556348" y="444627"/>
                  </a:lnTo>
                  <a:close/>
                </a:path>
                <a:path w="1141095" h="612139">
                  <a:moveTo>
                    <a:pt x="584161" y="500265"/>
                  </a:moveTo>
                  <a:lnTo>
                    <a:pt x="556348" y="500265"/>
                  </a:lnTo>
                  <a:lnTo>
                    <a:pt x="556348" y="528078"/>
                  </a:lnTo>
                  <a:lnTo>
                    <a:pt x="584161" y="528078"/>
                  </a:lnTo>
                  <a:lnTo>
                    <a:pt x="584161" y="500265"/>
                  </a:lnTo>
                  <a:close/>
                </a:path>
                <a:path w="1141095" h="612139">
                  <a:moveTo>
                    <a:pt x="584161" y="416814"/>
                  </a:moveTo>
                  <a:lnTo>
                    <a:pt x="556348" y="416814"/>
                  </a:lnTo>
                  <a:lnTo>
                    <a:pt x="556348" y="444627"/>
                  </a:lnTo>
                  <a:lnTo>
                    <a:pt x="584161" y="444627"/>
                  </a:lnTo>
                  <a:lnTo>
                    <a:pt x="584161" y="416814"/>
                  </a:lnTo>
                  <a:close/>
                </a:path>
                <a:path w="1141095" h="612139">
                  <a:moveTo>
                    <a:pt x="584161" y="277723"/>
                  </a:moveTo>
                  <a:lnTo>
                    <a:pt x="556348" y="277723"/>
                  </a:lnTo>
                  <a:lnTo>
                    <a:pt x="556348" y="249910"/>
                  </a:lnTo>
                  <a:lnTo>
                    <a:pt x="528523" y="249910"/>
                  </a:lnTo>
                  <a:lnTo>
                    <a:pt x="528523" y="166458"/>
                  </a:lnTo>
                  <a:lnTo>
                    <a:pt x="500710" y="166458"/>
                  </a:lnTo>
                  <a:lnTo>
                    <a:pt x="500710" y="194271"/>
                  </a:lnTo>
                  <a:lnTo>
                    <a:pt x="472897" y="194271"/>
                  </a:lnTo>
                  <a:lnTo>
                    <a:pt x="472897" y="166458"/>
                  </a:lnTo>
                  <a:lnTo>
                    <a:pt x="445071" y="166458"/>
                  </a:lnTo>
                  <a:lnTo>
                    <a:pt x="445071" y="194271"/>
                  </a:lnTo>
                  <a:lnTo>
                    <a:pt x="417258" y="194271"/>
                  </a:lnTo>
                  <a:lnTo>
                    <a:pt x="417258" y="222084"/>
                  </a:lnTo>
                  <a:lnTo>
                    <a:pt x="389445" y="222084"/>
                  </a:lnTo>
                  <a:lnTo>
                    <a:pt x="389445" y="277723"/>
                  </a:lnTo>
                  <a:lnTo>
                    <a:pt x="417258" y="277723"/>
                  </a:lnTo>
                  <a:lnTo>
                    <a:pt x="417258" y="249910"/>
                  </a:lnTo>
                  <a:lnTo>
                    <a:pt x="445071" y="249910"/>
                  </a:lnTo>
                  <a:lnTo>
                    <a:pt x="445071" y="222084"/>
                  </a:lnTo>
                  <a:lnTo>
                    <a:pt x="472897" y="222084"/>
                  </a:lnTo>
                  <a:lnTo>
                    <a:pt x="500710" y="222084"/>
                  </a:lnTo>
                  <a:lnTo>
                    <a:pt x="500710" y="249910"/>
                  </a:lnTo>
                  <a:lnTo>
                    <a:pt x="472897" y="249910"/>
                  </a:lnTo>
                  <a:lnTo>
                    <a:pt x="445071" y="249910"/>
                  </a:lnTo>
                  <a:lnTo>
                    <a:pt x="445071" y="277723"/>
                  </a:lnTo>
                  <a:lnTo>
                    <a:pt x="472897" y="277723"/>
                  </a:lnTo>
                  <a:lnTo>
                    <a:pt x="472897" y="305536"/>
                  </a:lnTo>
                  <a:lnTo>
                    <a:pt x="500710" y="305536"/>
                  </a:lnTo>
                  <a:lnTo>
                    <a:pt x="500710" y="277723"/>
                  </a:lnTo>
                  <a:lnTo>
                    <a:pt x="528523" y="277723"/>
                  </a:lnTo>
                  <a:lnTo>
                    <a:pt x="528523" y="305536"/>
                  </a:lnTo>
                  <a:lnTo>
                    <a:pt x="500710" y="305536"/>
                  </a:lnTo>
                  <a:lnTo>
                    <a:pt x="500710" y="333362"/>
                  </a:lnTo>
                  <a:lnTo>
                    <a:pt x="472897" y="333362"/>
                  </a:lnTo>
                  <a:lnTo>
                    <a:pt x="472897" y="361175"/>
                  </a:lnTo>
                  <a:lnTo>
                    <a:pt x="445071" y="361175"/>
                  </a:lnTo>
                  <a:lnTo>
                    <a:pt x="445071" y="333362"/>
                  </a:lnTo>
                  <a:lnTo>
                    <a:pt x="472897" y="333362"/>
                  </a:lnTo>
                  <a:lnTo>
                    <a:pt x="472897" y="305536"/>
                  </a:lnTo>
                  <a:lnTo>
                    <a:pt x="445071" y="305536"/>
                  </a:lnTo>
                  <a:lnTo>
                    <a:pt x="445071" y="277723"/>
                  </a:lnTo>
                  <a:lnTo>
                    <a:pt x="417258" y="277723"/>
                  </a:lnTo>
                  <a:lnTo>
                    <a:pt x="417258" y="333362"/>
                  </a:lnTo>
                  <a:lnTo>
                    <a:pt x="389445" y="333362"/>
                  </a:lnTo>
                  <a:lnTo>
                    <a:pt x="389445" y="361175"/>
                  </a:lnTo>
                  <a:lnTo>
                    <a:pt x="361619" y="361175"/>
                  </a:lnTo>
                  <a:lnTo>
                    <a:pt x="361619" y="416814"/>
                  </a:lnTo>
                  <a:lnTo>
                    <a:pt x="389445" y="416814"/>
                  </a:lnTo>
                  <a:lnTo>
                    <a:pt x="389445" y="388988"/>
                  </a:lnTo>
                  <a:lnTo>
                    <a:pt x="417258" y="388988"/>
                  </a:lnTo>
                  <a:lnTo>
                    <a:pt x="417258" y="416814"/>
                  </a:lnTo>
                  <a:lnTo>
                    <a:pt x="389445" y="416814"/>
                  </a:lnTo>
                  <a:lnTo>
                    <a:pt x="389445" y="444627"/>
                  </a:lnTo>
                  <a:lnTo>
                    <a:pt x="417258" y="444627"/>
                  </a:lnTo>
                  <a:lnTo>
                    <a:pt x="417258" y="500265"/>
                  </a:lnTo>
                  <a:lnTo>
                    <a:pt x="445071" y="500265"/>
                  </a:lnTo>
                  <a:lnTo>
                    <a:pt x="445071" y="388988"/>
                  </a:lnTo>
                  <a:lnTo>
                    <a:pt x="472897" y="388988"/>
                  </a:lnTo>
                  <a:lnTo>
                    <a:pt x="472897" y="444627"/>
                  </a:lnTo>
                  <a:lnTo>
                    <a:pt x="500710" y="444627"/>
                  </a:lnTo>
                  <a:lnTo>
                    <a:pt x="528523" y="444627"/>
                  </a:lnTo>
                  <a:lnTo>
                    <a:pt x="528523" y="416814"/>
                  </a:lnTo>
                  <a:lnTo>
                    <a:pt x="500710" y="416814"/>
                  </a:lnTo>
                  <a:lnTo>
                    <a:pt x="500710" y="388988"/>
                  </a:lnTo>
                  <a:lnTo>
                    <a:pt x="528523" y="388988"/>
                  </a:lnTo>
                  <a:lnTo>
                    <a:pt x="528523" y="333362"/>
                  </a:lnTo>
                  <a:lnTo>
                    <a:pt x="556348" y="333362"/>
                  </a:lnTo>
                  <a:lnTo>
                    <a:pt x="556348" y="305536"/>
                  </a:lnTo>
                  <a:lnTo>
                    <a:pt x="584161" y="305536"/>
                  </a:lnTo>
                  <a:lnTo>
                    <a:pt x="584161" y="277723"/>
                  </a:lnTo>
                  <a:close/>
                </a:path>
                <a:path w="1141095" h="612139">
                  <a:moveTo>
                    <a:pt x="917968" y="583717"/>
                  </a:moveTo>
                  <a:lnTo>
                    <a:pt x="890155" y="583717"/>
                  </a:lnTo>
                  <a:lnTo>
                    <a:pt x="890155" y="528078"/>
                  </a:lnTo>
                  <a:lnTo>
                    <a:pt x="862330" y="528078"/>
                  </a:lnTo>
                  <a:lnTo>
                    <a:pt x="862330" y="583717"/>
                  </a:lnTo>
                  <a:lnTo>
                    <a:pt x="834517" y="583717"/>
                  </a:lnTo>
                  <a:lnTo>
                    <a:pt x="834517" y="611530"/>
                  </a:lnTo>
                  <a:lnTo>
                    <a:pt x="862330" y="611530"/>
                  </a:lnTo>
                  <a:lnTo>
                    <a:pt x="890155" y="611530"/>
                  </a:lnTo>
                  <a:lnTo>
                    <a:pt x="917968" y="611530"/>
                  </a:lnTo>
                  <a:lnTo>
                    <a:pt x="917968" y="583717"/>
                  </a:lnTo>
                  <a:close/>
                </a:path>
                <a:path w="1141095" h="612139">
                  <a:moveTo>
                    <a:pt x="973607" y="416814"/>
                  </a:moveTo>
                  <a:lnTo>
                    <a:pt x="945781" y="416814"/>
                  </a:lnTo>
                  <a:lnTo>
                    <a:pt x="945781" y="444627"/>
                  </a:lnTo>
                  <a:lnTo>
                    <a:pt x="973607" y="444627"/>
                  </a:lnTo>
                  <a:lnTo>
                    <a:pt x="973607" y="416814"/>
                  </a:lnTo>
                  <a:close/>
                </a:path>
                <a:path w="1141095" h="612139">
                  <a:moveTo>
                    <a:pt x="1057059" y="472440"/>
                  </a:moveTo>
                  <a:lnTo>
                    <a:pt x="1029233" y="472440"/>
                  </a:lnTo>
                  <a:lnTo>
                    <a:pt x="1001420" y="472440"/>
                  </a:lnTo>
                  <a:lnTo>
                    <a:pt x="1001420" y="444627"/>
                  </a:lnTo>
                  <a:lnTo>
                    <a:pt x="973607" y="444627"/>
                  </a:lnTo>
                  <a:lnTo>
                    <a:pt x="973607" y="472440"/>
                  </a:lnTo>
                  <a:lnTo>
                    <a:pt x="945781" y="472440"/>
                  </a:lnTo>
                  <a:lnTo>
                    <a:pt x="945781" y="500265"/>
                  </a:lnTo>
                  <a:lnTo>
                    <a:pt x="973607" y="500265"/>
                  </a:lnTo>
                  <a:lnTo>
                    <a:pt x="1001420" y="500265"/>
                  </a:lnTo>
                  <a:lnTo>
                    <a:pt x="1001420" y="555891"/>
                  </a:lnTo>
                  <a:lnTo>
                    <a:pt x="1029233" y="555891"/>
                  </a:lnTo>
                  <a:lnTo>
                    <a:pt x="1057059" y="555891"/>
                  </a:lnTo>
                  <a:lnTo>
                    <a:pt x="1057059" y="528078"/>
                  </a:lnTo>
                  <a:lnTo>
                    <a:pt x="1029233" y="528078"/>
                  </a:lnTo>
                  <a:lnTo>
                    <a:pt x="1029233" y="500265"/>
                  </a:lnTo>
                  <a:lnTo>
                    <a:pt x="1057059" y="500265"/>
                  </a:lnTo>
                  <a:lnTo>
                    <a:pt x="1057059" y="472440"/>
                  </a:lnTo>
                  <a:close/>
                </a:path>
                <a:path w="1141095" h="612139">
                  <a:moveTo>
                    <a:pt x="1084872" y="555891"/>
                  </a:moveTo>
                  <a:lnTo>
                    <a:pt x="1057059" y="555891"/>
                  </a:lnTo>
                  <a:lnTo>
                    <a:pt x="1057059" y="583717"/>
                  </a:lnTo>
                  <a:lnTo>
                    <a:pt x="1084872" y="583717"/>
                  </a:lnTo>
                  <a:lnTo>
                    <a:pt x="1084872" y="555891"/>
                  </a:lnTo>
                  <a:close/>
                </a:path>
                <a:path w="1141095" h="612139">
                  <a:moveTo>
                    <a:pt x="1084872" y="444627"/>
                  </a:moveTo>
                  <a:lnTo>
                    <a:pt x="1057059" y="444627"/>
                  </a:lnTo>
                  <a:lnTo>
                    <a:pt x="1057059" y="472440"/>
                  </a:lnTo>
                  <a:lnTo>
                    <a:pt x="1084872" y="472440"/>
                  </a:lnTo>
                  <a:lnTo>
                    <a:pt x="1084872" y="444627"/>
                  </a:lnTo>
                  <a:close/>
                </a:path>
                <a:path w="1141095" h="612139">
                  <a:moveTo>
                    <a:pt x="1112685" y="528078"/>
                  </a:moveTo>
                  <a:lnTo>
                    <a:pt x="1084872" y="528078"/>
                  </a:lnTo>
                  <a:lnTo>
                    <a:pt x="1084872" y="555891"/>
                  </a:lnTo>
                  <a:lnTo>
                    <a:pt x="1112685" y="555891"/>
                  </a:lnTo>
                  <a:lnTo>
                    <a:pt x="1112685" y="528078"/>
                  </a:lnTo>
                  <a:close/>
                </a:path>
                <a:path w="1141095" h="612139">
                  <a:moveTo>
                    <a:pt x="1140510" y="416814"/>
                  </a:moveTo>
                  <a:lnTo>
                    <a:pt x="1112685" y="416814"/>
                  </a:lnTo>
                  <a:lnTo>
                    <a:pt x="1112685" y="472440"/>
                  </a:lnTo>
                  <a:lnTo>
                    <a:pt x="1084872" y="472440"/>
                  </a:lnTo>
                  <a:lnTo>
                    <a:pt x="1084872" y="500265"/>
                  </a:lnTo>
                  <a:lnTo>
                    <a:pt x="1112685" y="500265"/>
                  </a:lnTo>
                  <a:lnTo>
                    <a:pt x="1140510" y="500265"/>
                  </a:lnTo>
                  <a:lnTo>
                    <a:pt x="1140510" y="416814"/>
                  </a:lnTo>
                  <a:close/>
                </a:path>
                <a:path w="1141095" h="612139">
                  <a:moveTo>
                    <a:pt x="1140510" y="361175"/>
                  </a:moveTo>
                  <a:lnTo>
                    <a:pt x="1112685" y="361175"/>
                  </a:lnTo>
                  <a:lnTo>
                    <a:pt x="1112685" y="277723"/>
                  </a:lnTo>
                  <a:lnTo>
                    <a:pt x="1084872" y="277723"/>
                  </a:lnTo>
                  <a:lnTo>
                    <a:pt x="1084872" y="333362"/>
                  </a:lnTo>
                  <a:lnTo>
                    <a:pt x="1057059" y="333362"/>
                  </a:lnTo>
                  <a:lnTo>
                    <a:pt x="1057059" y="305536"/>
                  </a:lnTo>
                  <a:lnTo>
                    <a:pt x="1029233" y="305536"/>
                  </a:lnTo>
                  <a:lnTo>
                    <a:pt x="1029233" y="249910"/>
                  </a:lnTo>
                  <a:lnTo>
                    <a:pt x="1001420" y="249910"/>
                  </a:lnTo>
                  <a:lnTo>
                    <a:pt x="1001420" y="222084"/>
                  </a:lnTo>
                  <a:lnTo>
                    <a:pt x="973607" y="222084"/>
                  </a:lnTo>
                  <a:lnTo>
                    <a:pt x="945781" y="222084"/>
                  </a:lnTo>
                  <a:lnTo>
                    <a:pt x="917968" y="222084"/>
                  </a:lnTo>
                  <a:lnTo>
                    <a:pt x="917968" y="110820"/>
                  </a:lnTo>
                  <a:lnTo>
                    <a:pt x="890155" y="110820"/>
                  </a:lnTo>
                  <a:lnTo>
                    <a:pt x="862330" y="110820"/>
                  </a:lnTo>
                  <a:lnTo>
                    <a:pt x="862330" y="138633"/>
                  </a:lnTo>
                  <a:lnTo>
                    <a:pt x="890155" y="138633"/>
                  </a:lnTo>
                  <a:lnTo>
                    <a:pt x="890155" y="249910"/>
                  </a:lnTo>
                  <a:lnTo>
                    <a:pt x="862330" y="249910"/>
                  </a:lnTo>
                  <a:lnTo>
                    <a:pt x="834517" y="249910"/>
                  </a:lnTo>
                  <a:lnTo>
                    <a:pt x="834517" y="222084"/>
                  </a:lnTo>
                  <a:lnTo>
                    <a:pt x="806704" y="222084"/>
                  </a:lnTo>
                  <a:lnTo>
                    <a:pt x="806704" y="249910"/>
                  </a:lnTo>
                  <a:lnTo>
                    <a:pt x="778878" y="249910"/>
                  </a:lnTo>
                  <a:lnTo>
                    <a:pt x="778878" y="277723"/>
                  </a:lnTo>
                  <a:lnTo>
                    <a:pt x="806704" y="277723"/>
                  </a:lnTo>
                  <a:lnTo>
                    <a:pt x="806704" y="305536"/>
                  </a:lnTo>
                  <a:lnTo>
                    <a:pt x="834517" y="305536"/>
                  </a:lnTo>
                  <a:lnTo>
                    <a:pt x="834517" y="277723"/>
                  </a:lnTo>
                  <a:lnTo>
                    <a:pt x="862330" y="277723"/>
                  </a:lnTo>
                  <a:lnTo>
                    <a:pt x="890155" y="277723"/>
                  </a:lnTo>
                  <a:lnTo>
                    <a:pt x="890155" y="305536"/>
                  </a:lnTo>
                  <a:lnTo>
                    <a:pt x="862330" y="305536"/>
                  </a:lnTo>
                  <a:lnTo>
                    <a:pt x="834517" y="305536"/>
                  </a:lnTo>
                  <a:lnTo>
                    <a:pt x="834517" y="333362"/>
                  </a:lnTo>
                  <a:lnTo>
                    <a:pt x="862330" y="333362"/>
                  </a:lnTo>
                  <a:lnTo>
                    <a:pt x="862330" y="361175"/>
                  </a:lnTo>
                  <a:lnTo>
                    <a:pt x="890155" y="361175"/>
                  </a:lnTo>
                  <a:lnTo>
                    <a:pt x="890155" y="333362"/>
                  </a:lnTo>
                  <a:lnTo>
                    <a:pt x="917968" y="333362"/>
                  </a:lnTo>
                  <a:lnTo>
                    <a:pt x="945781" y="333362"/>
                  </a:lnTo>
                  <a:lnTo>
                    <a:pt x="945781" y="305536"/>
                  </a:lnTo>
                  <a:lnTo>
                    <a:pt x="917968" y="305536"/>
                  </a:lnTo>
                  <a:lnTo>
                    <a:pt x="917968" y="249910"/>
                  </a:lnTo>
                  <a:lnTo>
                    <a:pt x="945781" y="249910"/>
                  </a:lnTo>
                  <a:lnTo>
                    <a:pt x="945781" y="277723"/>
                  </a:lnTo>
                  <a:lnTo>
                    <a:pt x="973607" y="277723"/>
                  </a:lnTo>
                  <a:lnTo>
                    <a:pt x="1001420" y="277723"/>
                  </a:lnTo>
                  <a:lnTo>
                    <a:pt x="1001420" y="333362"/>
                  </a:lnTo>
                  <a:lnTo>
                    <a:pt x="1029233" y="333362"/>
                  </a:lnTo>
                  <a:lnTo>
                    <a:pt x="1029233" y="361175"/>
                  </a:lnTo>
                  <a:lnTo>
                    <a:pt x="1001420" y="361175"/>
                  </a:lnTo>
                  <a:lnTo>
                    <a:pt x="1001420" y="333362"/>
                  </a:lnTo>
                  <a:lnTo>
                    <a:pt x="973607" y="333362"/>
                  </a:lnTo>
                  <a:lnTo>
                    <a:pt x="973607" y="361175"/>
                  </a:lnTo>
                  <a:lnTo>
                    <a:pt x="945781" y="361175"/>
                  </a:lnTo>
                  <a:lnTo>
                    <a:pt x="917968" y="361175"/>
                  </a:lnTo>
                  <a:lnTo>
                    <a:pt x="890155" y="361175"/>
                  </a:lnTo>
                  <a:lnTo>
                    <a:pt x="890155" y="388988"/>
                  </a:lnTo>
                  <a:lnTo>
                    <a:pt x="917968" y="388988"/>
                  </a:lnTo>
                  <a:lnTo>
                    <a:pt x="917968" y="416814"/>
                  </a:lnTo>
                  <a:lnTo>
                    <a:pt x="945781" y="416814"/>
                  </a:lnTo>
                  <a:lnTo>
                    <a:pt x="945781" y="388988"/>
                  </a:lnTo>
                  <a:lnTo>
                    <a:pt x="973607" y="388988"/>
                  </a:lnTo>
                  <a:lnTo>
                    <a:pt x="973607" y="416814"/>
                  </a:lnTo>
                  <a:lnTo>
                    <a:pt x="1001420" y="416814"/>
                  </a:lnTo>
                  <a:lnTo>
                    <a:pt x="1001420" y="388988"/>
                  </a:lnTo>
                  <a:lnTo>
                    <a:pt x="1029233" y="388988"/>
                  </a:lnTo>
                  <a:lnTo>
                    <a:pt x="1029233" y="416814"/>
                  </a:lnTo>
                  <a:lnTo>
                    <a:pt x="1001420" y="416814"/>
                  </a:lnTo>
                  <a:lnTo>
                    <a:pt x="1001420" y="444627"/>
                  </a:lnTo>
                  <a:lnTo>
                    <a:pt x="1029233" y="444627"/>
                  </a:lnTo>
                  <a:lnTo>
                    <a:pt x="1057059" y="444627"/>
                  </a:lnTo>
                  <a:lnTo>
                    <a:pt x="1057059" y="416814"/>
                  </a:lnTo>
                  <a:lnTo>
                    <a:pt x="1084872" y="416814"/>
                  </a:lnTo>
                  <a:lnTo>
                    <a:pt x="1084872" y="388988"/>
                  </a:lnTo>
                  <a:lnTo>
                    <a:pt x="1112685" y="388988"/>
                  </a:lnTo>
                  <a:lnTo>
                    <a:pt x="1140510" y="388988"/>
                  </a:lnTo>
                  <a:lnTo>
                    <a:pt x="1140510" y="3611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2" y="1573856"/>
              <a:ext cx="1141095" cy="556260"/>
            </a:xfrm>
            <a:custGeom>
              <a:avLst/>
              <a:gdLst/>
              <a:ahLst/>
              <a:cxnLst/>
              <a:rect l="l" t="t" r="r" b="b"/>
              <a:pathLst>
                <a:path w="1141095" h="556260">
                  <a:moveTo>
                    <a:pt x="83451" y="305536"/>
                  </a:moveTo>
                  <a:lnTo>
                    <a:pt x="55638" y="305536"/>
                  </a:lnTo>
                  <a:lnTo>
                    <a:pt x="55638" y="333349"/>
                  </a:lnTo>
                  <a:lnTo>
                    <a:pt x="83451" y="333349"/>
                  </a:lnTo>
                  <a:lnTo>
                    <a:pt x="83451" y="305536"/>
                  </a:lnTo>
                  <a:close/>
                </a:path>
                <a:path w="1141095" h="556260">
                  <a:moveTo>
                    <a:pt x="83451" y="249897"/>
                  </a:moveTo>
                  <a:lnTo>
                    <a:pt x="55638" y="249897"/>
                  </a:lnTo>
                  <a:lnTo>
                    <a:pt x="55638" y="277710"/>
                  </a:lnTo>
                  <a:lnTo>
                    <a:pt x="83451" y="277710"/>
                  </a:lnTo>
                  <a:lnTo>
                    <a:pt x="83451" y="249897"/>
                  </a:lnTo>
                  <a:close/>
                </a:path>
                <a:path w="1141095" h="556260">
                  <a:moveTo>
                    <a:pt x="111264" y="444614"/>
                  </a:moveTo>
                  <a:lnTo>
                    <a:pt x="83451" y="444614"/>
                  </a:lnTo>
                  <a:lnTo>
                    <a:pt x="83451" y="416801"/>
                  </a:lnTo>
                  <a:lnTo>
                    <a:pt x="55638" y="416801"/>
                  </a:lnTo>
                  <a:lnTo>
                    <a:pt x="27813" y="416801"/>
                  </a:lnTo>
                  <a:lnTo>
                    <a:pt x="27813" y="333349"/>
                  </a:lnTo>
                  <a:lnTo>
                    <a:pt x="0" y="333349"/>
                  </a:lnTo>
                  <a:lnTo>
                    <a:pt x="0" y="555891"/>
                  </a:lnTo>
                  <a:lnTo>
                    <a:pt x="27813" y="555891"/>
                  </a:lnTo>
                  <a:lnTo>
                    <a:pt x="27813" y="444614"/>
                  </a:lnTo>
                  <a:lnTo>
                    <a:pt x="55638" y="444614"/>
                  </a:lnTo>
                  <a:lnTo>
                    <a:pt x="55638" y="472440"/>
                  </a:lnTo>
                  <a:lnTo>
                    <a:pt x="83451" y="472440"/>
                  </a:lnTo>
                  <a:lnTo>
                    <a:pt x="83451" y="500253"/>
                  </a:lnTo>
                  <a:lnTo>
                    <a:pt x="111264" y="500253"/>
                  </a:lnTo>
                  <a:lnTo>
                    <a:pt x="111264" y="444614"/>
                  </a:lnTo>
                  <a:close/>
                </a:path>
                <a:path w="1141095" h="556260">
                  <a:moveTo>
                    <a:pt x="139090" y="388988"/>
                  </a:moveTo>
                  <a:lnTo>
                    <a:pt x="111264" y="388988"/>
                  </a:lnTo>
                  <a:lnTo>
                    <a:pt x="111264" y="416801"/>
                  </a:lnTo>
                  <a:lnTo>
                    <a:pt x="139090" y="416801"/>
                  </a:lnTo>
                  <a:lnTo>
                    <a:pt x="139090" y="388988"/>
                  </a:lnTo>
                  <a:close/>
                </a:path>
                <a:path w="1141095" h="556260">
                  <a:moveTo>
                    <a:pt x="194716" y="305536"/>
                  </a:moveTo>
                  <a:lnTo>
                    <a:pt x="166903" y="305536"/>
                  </a:lnTo>
                  <a:lnTo>
                    <a:pt x="139090" y="305536"/>
                  </a:lnTo>
                  <a:lnTo>
                    <a:pt x="111264" y="305536"/>
                  </a:lnTo>
                  <a:lnTo>
                    <a:pt x="111264" y="333349"/>
                  </a:lnTo>
                  <a:lnTo>
                    <a:pt x="83451" y="333349"/>
                  </a:lnTo>
                  <a:lnTo>
                    <a:pt x="83451" y="361162"/>
                  </a:lnTo>
                  <a:lnTo>
                    <a:pt x="55638" y="361162"/>
                  </a:lnTo>
                  <a:lnTo>
                    <a:pt x="55638" y="388988"/>
                  </a:lnTo>
                  <a:lnTo>
                    <a:pt x="83451" y="388988"/>
                  </a:lnTo>
                  <a:lnTo>
                    <a:pt x="111264" y="388988"/>
                  </a:lnTo>
                  <a:lnTo>
                    <a:pt x="111264" y="361162"/>
                  </a:lnTo>
                  <a:lnTo>
                    <a:pt x="139090" y="361162"/>
                  </a:lnTo>
                  <a:lnTo>
                    <a:pt x="139090" y="388988"/>
                  </a:lnTo>
                  <a:lnTo>
                    <a:pt x="166903" y="388988"/>
                  </a:lnTo>
                  <a:lnTo>
                    <a:pt x="194716" y="388988"/>
                  </a:lnTo>
                  <a:lnTo>
                    <a:pt x="194716" y="361162"/>
                  </a:lnTo>
                  <a:lnTo>
                    <a:pt x="166903" y="361162"/>
                  </a:lnTo>
                  <a:lnTo>
                    <a:pt x="166903" y="333349"/>
                  </a:lnTo>
                  <a:lnTo>
                    <a:pt x="194716" y="333349"/>
                  </a:lnTo>
                  <a:lnTo>
                    <a:pt x="194716" y="305536"/>
                  </a:lnTo>
                  <a:close/>
                </a:path>
                <a:path w="1141095" h="556260">
                  <a:moveTo>
                    <a:pt x="194716" y="249897"/>
                  </a:moveTo>
                  <a:lnTo>
                    <a:pt x="166903" y="249897"/>
                  </a:lnTo>
                  <a:lnTo>
                    <a:pt x="139090" y="249897"/>
                  </a:lnTo>
                  <a:lnTo>
                    <a:pt x="139090" y="277710"/>
                  </a:lnTo>
                  <a:lnTo>
                    <a:pt x="166903" y="277710"/>
                  </a:lnTo>
                  <a:lnTo>
                    <a:pt x="194716" y="277710"/>
                  </a:lnTo>
                  <a:lnTo>
                    <a:pt x="194716" y="249897"/>
                  </a:lnTo>
                  <a:close/>
                </a:path>
                <a:path w="1141095" h="556260">
                  <a:moveTo>
                    <a:pt x="361619" y="277710"/>
                  </a:moveTo>
                  <a:lnTo>
                    <a:pt x="333806" y="277710"/>
                  </a:lnTo>
                  <a:lnTo>
                    <a:pt x="333806" y="333349"/>
                  </a:lnTo>
                  <a:lnTo>
                    <a:pt x="361619" y="333349"/>
                  </a:lnTo>
                  <a:lnTo>
                    <a:pt x="361619" y="277710"/>
                  </a:lnTo>
                  <a:close/>
                </a:path>
                <a:path w="1141095" h="556260">
                  <a:moveTo>
                    <a:pt x="417258" y="333349"/>
                  </a:moveTo>
                  <a:lnTo>
                    <a:pt x="389445" y="333349"/>
                  </a:lnTo>
                  <a:lnTo>
                    <a:pt x="361619" y="333349"/>
                  </a:lnTo>
                  <a:lnTo>
                    <a:pt x="361619" y="361162"/>
                  </a:lnTo>
                  <a:lnTo>
                    <a:pt x="333806" y="361162"/>
                  </a:lnTo>
                  <a:lnTo>
                    <a:pt x="333806" y="416801"/>
                  </a:lnTo>
                  <a:lnTo>
                    <a:pt x="361619" y="416801"/>
                  </a:lnTo>
                  <a:lnTo>
                    <a:pt x="389445" y="416801"/>
                  </a:lnTo>
                  <a:lnTo>
                    <a:pt x="417258" y="416801"/>
                  </a:lnTo>
                  <a:lnTo>
                    <a:pt x="417258" y="388988"/>
                  </a:lnTo>
                  <a:lnTo>
                    <a:pt x="389445" y="388988"/>
                  </a:lnTo>
                  <a:lnTo>
                    <a:pt x="389445" y="361162"/>
                  </a:lnTo>
                  <a:lnTo>
                    <a:pt x="417258" y="361162"/>
                  </a:lnTo>
                  <a:lnTo>
                    <a:pt x="417258" y="333349"/>
                  </a:lnTo>
                  <a:close/>
                </a:path>
                <a:path w="1141095" h="556260">
                  <a:moveTo>
                    <a:pt x="445071" y="249897"/>
                  </a:moveTo>
                  <a:lnTo>
                    <a:pt x="417258" y="249897"/>
                  </a:lnTo>
                  <a:lnTo>
                    <a:pt x="389445" y="249897"/>
                  </a:lnTo>
                  <a:lnTo>
                    <a:pt x="361619" y="249897"/>
                  </a:lnTo>
                  <a:lnTo>
                    <a:pt x="361619" y="277710"/>
                  </a:lnTo>
                  <a:lnTo>
                    <a:pt x="389445" y="277710"/>
                  </a:lnTo>
                  <a:lnTo>
                    <a:pt x="417258" y="277710"/>
                  </a:lnTo>
                  <a:lnTo>
                    <a:pt x="417258" y="333349"/>
                  </a:lnTo>
                  <a:lnTo>
                    <a:pt x="445071" y="333349"/>
                  </a:lnTo>
                  <a:lnTo>
                    <a:pt x="445071" y="249897"/>
                  </a:lnTo>
                  <a:close/>
                </a:path>
                <a:path w="1141095" h="556260">
                  <a:moveTo>
                    <a:pt x="778878" y="361162"/>
                  </a:moveTo>
                  <a:lnTo>
                    <a:pt x="751065" y="361162"/>
                  </a:lnTo>
                  <a:lnTo>
                    <a:pt x="723252" y="361162"/>
                  </a:lnTo>
                  <a:lnTo>
                    <a:pt x="723252" y="388988"/>
                  </a:lnTo>
                  <a:lnTo>
                    <a:pt x="751065" y="388988"/>
                  </a:lnTo>
                  <a:lnTo>
                    <a:pt x="751065" y="416801"/>
                  </a:lnTo>
                  <a:lnTo>
                    <a:pt x="778878" y="416801"/>
                  </a:lnTo>
                  <a:lnTo>
                    <a:pt x="778878" y="361162"/>
                  </a:lnTo>
                  <a:close/>
                </a:path>
                <a:path w="1141095" h="556260">
                  <a:moveTo>
                    <a:pt x="806704" y="333349"/>
                  </a:moveTo>
                  <a:lnTo>
                    <a:pt x="778878" y="333349"/>
                  </a:lnTo>
                  <a:lnTo>
                    <a:pt x="778878" y="361162"/>
                  </a:lnTo>
                  <a:lnTo>
                    <a:pt x="806704" y="361162"/>
                  </a:lnTo>
                  <a:lnTo>
                    <a:pt x="806704" y="333349"/>
                  </a:lnTo>
                  <a:close/>
                </a:path>
                <a:path w="1141095" h="556260">
                  <a:moveTo>
                    <a:pt x="834517" y="305536"/>
                  </a:moveTo>
                  <a:lnTo>
                    <a:pt x="806704" y="305536"/>
                  </a:lnTo>
                  <a:lnTo>
                    <a:pt x="806704" y="333349"/>
                  </a:lnTo>
                  <a:lnTo>
                    <a:pt x="834517" y="333349"/>
                  </a:lnTo>
                  <a:lnTo>
                    <a:pt x="834517" y="305536"/>
                  </a:lnTo>
                  <a:close/>
                </a:path>
                <a:path w="1141095" h="556260">
                  <a:moveTo>
                    <a:pt x="890155" y="333349"/>
                  </a:moveTo>
                  <a:lnTo>
                    <a:pt x="862330" y="333349"/>
                  </a:lnTo>
                  <a:lnTo>
                    <a:pt x="834517" y="333349"/>
                  </a:lnTo>
                  <a:lnTo>
                    <a:pt x="834517" y="361162"/>
                  </a:lnTo>
                  <a:lnTo>
                    <a:pt x="862330" y="361162"/>
                  </a:lnTo>
                  <a:lnTo>
                    <a:pt x="890155" y="361162"/>
                  </a:lnTo>
                  <a:lnTo>
                    <a:pt x="890155" y="333349"/>
                  </a:lnTo>
                  <a:close/>
                </a:path>
                <a:path w="1141095" h="556260">
                  <a:moveTo>
                    <a:pt x="917968" y="222084"/>
                  </a:moveTo>
                  <a:lnTo>
                    <a:pt x="890155" y="222084"/>
                  </a:lnTo>
                  <a:lnTo>
                    <a:pt x="890155" y="249897"/>
                  </a:lnTo>
                  <a:lnTo>
                    <a:pt x="917968" y="249897"/>
                  </a:lnTo>
                  <a:lnTo>
                    <a:pt x="917968" y="222084"/>
                  </a:lnTo>
                  <a:close/>
                </a:path>
                <a:path w="1141095" h="556260">
                  <a:moveTo>
                    <a:pt x="945781" y="166446"/>
                  </a:moveTo>
                  <a:lnTo>
                    <a:pt x="917968" y="166446"/>
                  </a:lnTo>
                  <a:lnTo>
                    <a:pt x="917968" y="138633"/>
                  </a:lnTo>
                  <a:lnTo>
                    <a:pt x="890155" y="138633"/>
                  </a:lnTo>
                  <a:lnTo>
                    <a:pt x="890155" y="194259"/>
                  </a:lnTo>
                  <a:lnTo>
                    <a:pt x="917968" y="194259"/>
                  </a:lnTo>
                  <a:lnTo>
                    <a:pt x="945781" y="194259"/>
                  </a:lnTo>
                  <a:lnTo>
                    <a:pt x="945781" y="166446"/>
                  </a:lnTo>
                  <a:close/>
                </a:path>
                <a:path w="1141095" h="556260">
                  <a:moveTo>
                    <a:pt x="945781" y="82994"/>
                  </a:moveTo>
                  <a:lnTo>
                    <a:pt x="917968" y="82994"/>
                  </a:lnTo>
                  <a:lnTo>
                    <a:pt x="917968" y="55181"/>
                  </a:lnTo>
                  <a:lnTo>
                    <a:pt x="890155" y="55181"/>
                  </a:lnTo>
                  <a:lnTo>
                    <a:pt x="890155" y="27355"/>
                  </a:lnTo>
                  <a:lnTo>
                    <a:pt x="862330" y="27355"/>
                  </a:lnTo>
                  <a:lnTo>
                    <a:pt x="862330" y="110807"/>
                  </a:lnTo>
                  <a:lnTo>
                    <a:pt x="834517" y="110807"/>
                  </a:lnTo>
                  <a:lnTo>
                    <a:pt x="834517" y="82994"/>
                  </a:lnTo>
                  <a:lnTo>
                    <a:pt x="806704" y="82994"/>
                  </a:lnTo>
                  <a:lnTo>
                    <a:pt x="806704" y="110807"/>
                  </a:lnTo>
                  <a:lnTo>
                    <a:pt x="778878" y="110807"/>
                  </a:lnTo>
                  <a:lnTo>
                    <a:pt x="778878" y="138633"/>
                  </a:lnTo>
                  <a:lnTo>
                    <a:pt x="806704" y="138633"/>
                  </a:lnTo>
                  <a:lnTo>
                    <a:pt x="806704" y="166446"/>
                  </a:lnTo>
                  <a:lnTo>
                    <a:pt x="778878" y="166446"/>
                  </a:lnTo>
                  <a:lnTo>
                    <a:pt x="778878" y="139700"/>
                  </a:lnTo>
                  <a:lnTo>
                    <a:pt x="751065" y="139700"/>
                  </a:lnTo>
                  <a:lnTo>
                    <a:pt x="751065" y="111760"/>
                  </a:lnTo>
                  <a:lnTo>
                    <a:pt x="723252" y="111760"/>
                  </a:lnTo>
                  <a:lnTo>
                    <a:pt x="723252" y="83820"/>
                  </a:lnTo>
                  <a:lnTo>
                    <a:pt x="695426" y="83820"/>
                  </a:lnTo>
                  <a:lnTo>
                    <a:pt x="667613" y="83820"/>
                  </a:lnTo>
                  <a:lnTo>
                    <a:pt x="667613" y="55880"/>
                  </a:lnTo>
                  <a:lnTo>
                    <a:pt x="639800" y="55880"/>
                  </a:lnTo>
                  <a:lnTo>
                    <a:pt x="639800" y="0"/>
                  </a:lnTo>
                  <a:lnTo>
                    <a:pt x="611974" y="0"/>
                  </a:lnTo>
                  <a:lnTo>
                    <a:pt x="611974" y="167640"/>
                  </a:lnTo>
                  <a:lnTo>
                    <a:pt x="639800" y="167640"/>
                  </a:lnTo>
                  <a:lnTo>
                    <a:pt x="639800" y="139700"/>
                  </a:lnTo>
                  <a:lnTo>
                    <a:pt x="667613" y="139700"/>
                  </a:lnTo>
                  <a:lnTo>
                    <a:pt x="667613" y="111760"/>
                  </a:lnTo>
                  <a:lnTo>
                    <a:pt x="695426" y="111760"/>
                  </a:lnTo>
                  <a:lnTo>
                    <a:pt x="695426" y="278130"/>
                  </a:lnTo>
                  <a:lnTo>
                    <a:pt x="667613" y="278130"/>
                  </a:lnTo>
                  <a:lnTo>
                    <a:pt x="667613" y="222250"/>
                  </a:lnTo>
                  <a:lnTo>
                    <a:pt x="639800" y="222250"/>
                  </a:lnTo>
                  <a:lnTo>
                    <a:pt x="639800" y="194310"/>
                  </a:lnTo>
                  <a:lnTo>
                    <a:pt x="611974" y="194310"/>
                  </a:lnTo>
                  <a:lnTo>
                    <a:pt x="584161" y="194310"/>
                  </a:lnTo>
                  <a:lnTo>
                    <a:pt x="584161" y="250190"/>
                  </a:lnTo>
                  <a:lnTo>
                    <a:pt x="556348" y="250190"/>
                  </a:lnTo>
                  <a:lnTo>
                    <a:pt x="556348" y="278130"/>
                  </a:lnTo>
                  <a:lnTo>
                    <a:pt x="584161" y="278130"/>
                  </a:lnTo>
                  <a:lnTo>
                    <a:pt x="584161" y="306070"/>
                  </a:lnTo>
                  <a:lnTo>
                    <a:pt x="556348" y="306070"/>
                  </a:lnTo>
                  <a:lnTo>
                    <a:pt x="556348" y="278130"/>
                  </a:lnTo>
                  <a:lnTo>
                    <a:pt x="528523" y="278130"/>
                  </a:lnTo>
                  <a:lnTo>
                    <a:pt x="500710" y="278130"/>
                  </a:lnTo>
                  <a:lnTo>
                    <a:pt x="500710" y="306070"/>
                  </a:lnTo>
                  <a:lnTo>
                    <a:pt x="528523" y="306070"/>
                  </a:lnTo>
                  <a:lnTo>
                    <a:pt x="528523" y="334010"/>
                  </a:lnTo>
                  <a:lnTo>
                    <a:pt x="500710" y="334010"/>
                  </a:lnTo>
                  <a:lnTo>
                    <a:pt x="500710" y="306070"/>
                  </a:lnTo>
                  <a:lnTo>
                    <a:pt x="472897" y="306070"/>
                  </a:lnTo>
                  <a:lnTo>
                    <a:pt x="472897" y="417830"/>
                  </a:lnTo>
                  <a:lnTo>
                    <a:pt x="445071" y="417830"/>
                  </a:lnTo>
                  <a:lnTo>
                    <a:pt x="445071" y="445770"/>
                  </a:lnTo>
                  <a:lnTo>
                    <a:pt x="472897" y="445770"/>
                  </a:lnTo>
                  <a:lnTo>
                    <a:pt x="472897" y="472440"/>
                  </a:lnTo>
                  <a:lnTo>
                    <a:pt x="500710" y="472440"/>
                  </a:lnTo>
                  <a:lnTo>
                    <a:pt x="500710" y="445770"/>
                  </a:lnTo>
                  <a:lnTo>
                    <a:pt x="528523" y="445770"/>
                  </a:lnTo>
                  <a:lnTo>
                    <a:pt x="556348" y="445770"/>
                  </a:lnTo>
                  <a:lnTo>
                    <a:pt x="556348" y="472440"/>
                  </a:lnTo>
                  <a:lnTo>
                    <a:pt x="584161" y="472440"/>
                  </a:lnTo>
                  <a:lnTo>
                    <a:pt x="611974" y="472440"/>
                  </a:lnTo>
                  <a:lnTo>
                    <a:pt x="611974" y="445770"/>
                  </a:lnTo>
                  <a:lnTo>
                    <a:pt x="584161" y="445770"/>
                  </a:lnTo>
                  <a:lnTo>
                    <a:pt x="584161" y="417830"/>
                  </a:lnTo>
                  <a:lnTo>
                    <a:pt x="556348" y="417830"/>
                  </a:lnTo>
                  <a:lnTo>
                    <a:pt x="528523" y="417830"/>
                  </a:lnTo>
                  <a:lnTo>
                    <a:pt x="500710" y="417830"/>
                  </a:lnTo>
                  <a:lnTo>
                    <a:pt x="500710" y="361950"/>
                  </a:lnTo>
                  <a:lnTo>
                    <a:pt x="528523" y="361950"/>
                  </a:lnTo>
                  <a:lnTo>
                    <a:pt x="556348" y="361950"/>
                  </a:lnTo>
                  <a:lnTo>
                    <a:pt x="556348" y="334010"/>
                  </a:lnTo>
                  <a:lnTo>
                    <a:pt x="584161" y="334010"/>
                  </a:lnTo>
                  <a:lnTo>
                    <a:pt x="611974" y="334010"/>
                  </a:lnTo>
                  <a:lnTo>
                    <a:pt x="611974" y="278130"/>
                  </a:lnTo>
                  <a:lnTo>
                    <a:pt x="639800" y="278130"/>
                  </a:lnTo>
                  <a:lnTo>
                    <a:pt x="639800" y="306070"/>
                  </a:lnTo>
                  <a:lnTo>
                    <a:pt x="667613" y="306070"/>
                  </a:lnTo>
                  <a:lnTo>
                    <a:pt x="667613" y="334010"/>
                  </a:lnTo>
                  <a:lnTo>
                    <a:pt x="695426" y="334010"/>
                  </a:lnTo>
                  <a:lnTo>
                    <a:pt x="695426" y="306070"/>
                  </a:lnTo>
                  <a:lnTo>
                    <a:pt x="723252" y="306070"/>
                  </a:lnTo>
                  <a:lnTo>
                    <a:pt x="723252" y="333349"/>
                  </a:lnTo>
                  <a:lnTo>
                    <a:pt x="751065" y="333349"/>
                  </a:lnTo>
                  <a:lnTo>
                    <a:pt x="778878" y="333349"/>
                  </a:lnTo>
                  <a:lnTo>
                    <a:pt x="778878" y="305536"/>
                  </a:lnTo>
                  <a:lnTo>
                    <a:pt x="751065" y="305536"/>
                  </a:lnTo>
                  <a:lnTo>
                    <a:pt x="723252" y="305536"/>
                  </a:lnTo>
                  <a:lnTo>
                    <a:pt x="723252" y="278130"/>
                  </a:lnTo>
                  <a:lnTo>
                    <a:pt x="751065" y="278130"/>
                  </a:lnTo>
                  <a:lnTo>
                    <a:pt x="778878" y="278130"/>
                  </a:lnTo>
                  <a:lnTo>
                    <a:pt x="806704" y="278130"/>
                  </a:lnTo>
                  <a:lnTo>
                    <a:pt x="806704" y="222250"/>
                  </a:lnTo>
                  <a:lnTo>
                    <a:pt x="778878" y="222250"/>
                  </a:lnTo>
                  <a:lnTo>
                    <a:pt x="778878" y="250190"/>
                  </a:lnTo>
                  <a:lnTo>
                    <a:pt x="751065" y="250190"/>
                  </a:lnTo>
                  <a:lnTo>
                    <a:pt x="751065" y="222250"/>
                  </a:lnTo>
                  <a:lnTo>
                    <a:pt x="778878" y="222250"/>
                  </a:lnTo>
                  <a:lnTo>
                    <a:pt x="778878" y="194310"/>
                  </a:lnTo>
                  <a:lnTo>
                    <a:pt x="751065" y="194310"/>
                  </a:lnTo>
                  <a:lnTo>
                    <a:pt x="723252" y="194310"/>
                  </a:lnTo>
                  <a:lnTo>
                    <a:pt x="723252" y="167640"/>
                  </a:lnTo>
                  <a:lnTo>
                    <a:pt x="751065" y="167640"/>
                  </a:lnTo>
                  <a:lnTo>
                    <a:pt x="778878" y="167640"/>
                  </a:lnTo>
                  <a:lnTo>
                    <a:pt x="778878" y="194259"/>
                  </a:lnTo>
                  <a:lnTo>
                    <a:pt x="806704" y="194259"/>
                  </a:lnTo>
                  <a:lnTo>
                    <a:pt x="834517" y="194259"/>
                  </a:lnTo>
                  <a:lnTo>
                    <a:pt x="862330" y="194259"/>
                  </a:lnTo>
                  <a:lnTo>
                    <a:pt x="862330" y="166446"/>
                  </a:lnTo>
                  <a:lnTo>
                    <a:pt x="834517" y="166446"/>
                  </a:lnTo>
                  <a:lnTo>
                    <a:pt x="834517" y="138633"/>
                  </a:lnTo>
                  <a:lnTo>
                    <a:pt x="862330" y="138633"/>
                  </a:lnTo>
                  <a:lnTo>
                    <a:pt x="890155" y="138633"/>
                  </a:lnTo>
                  <a:lnTo>
                    <a:pt x="890155" y="110807"/>
                  </a:lnTo>
                  <a:lnTo>
                    <a:pt x="917968" y="110807"/>
                  </a:lnTo>
                  <a:lnTo>
                    <a:pt x="945781" y="110807"/>
                  </a:lnTo>
                  <a:lnTo>
                    <a:pt x="945781" y="82994"/>
                  </a:lnTo>
                  <a:close/>
                </a:path>
                <a:path w="1141095" h="556260">
                  <a:moveTo>
                    <a:pt x="973607" y="277710"/>
                  </a:moveTo>
                  <a:lnTo>
                    <a:pt x="945781" y="277710"/>
                  </a:lnTo>
                  <a:lnTo>
                    <a:pt x="945781" y="249897"/>
                  </a:lnTo>
                  <a:lnTo>
                    <a:pt x="917968" y="249897"/>
                  </a:lnTo>
                  <a:lnTo>
                    <a:pt x="917968" y="277710"/>
                  </a:lnTo>
                  <a:lnTo>
                    <a:pt x="890155" y="277710"/>
                  </a:lnTo>
                  <a:lnTo>
                    <a:pt x="890155" y="305536"/>
                  </a:lnTo>
                  <a:lnTo>
                    <a:pt x="917968" y="305536"/>
                  </a:lnTo>
                  <a:lnTo>
                    <a:pt x="945781" y="305536"/>
                  </a:lnTo>
                  <a:lnTo>
                    <a:pt x="973607" y="305536"/>
                  </a:lnTo>
                  <a:lnTo>
                    <a:pt x="973607" y="277710"/>
                  </a:lnTo>
                  <a:close/>
                </a:path>
                <a:path w="1141095" h="556260">
                  <a:moveTo>
                    <a:pt x="1029233" y="222084"/>
                  </a:moveTo>
                  <a:lnTo>
                    <a:pt x="1001420" y="222084"/>
                  </a:lnTo>
                  <a:lnTo>
                    <a:pt x="1001420" y="194259"/>
                  </a:lnTo>
                  <a:lnTo>
                    <a:pt x="973607" y="194259"/>
                  </a:lnTo>
                  <a:lnTo>
                    <a:pt x="973607" y="222084"/>
                  </a:lnTo>
                  <a:lnTo>
                    <a:pt x="945781" y="222084"/>
                  </a:lnTo>
                  <a:lnTo>
                    <a:pt x="945781" y="249897"/>
                  </a:lnTo>
                  <a:lnTo>
                    <a:pt x="973607" y="249897"/>
                  </a:lnTo>
                  <a:lnTo>
                    <a:pt x="1001420" y="249897"/>
                  </a:lnTo>
                  <a:lnTo>
                    <a:pt x="1001420" y="277710"/>
                  </a:lnTo>
                  <a:lnTo>
                    <a:pt x="1029233" y="277710"/>
                  </a:lnTo>
                  <a:lnTo>
                    <a:pt x="1029233" y="222084"/>
                  </a:lnTo>
                  <a:close/>
                </a:path>
                <a:path w="1141095" h="556260">
                  <a:moveTo>
                    <a:pt x="1057059" y="333349"/>
                  </a:moveTo>
                  <a:lnTo>
                    <a:pt x="1029233" y="333349"/>
                  </a:lnTo>
                  <a:lnTo>
                    <a:pt x="1001420" y="333349"/>
                  </a:lnTo>
                  <a:lnTo>
                    <a:pt x="1001420" y="305536"/>
                  </a:lnTo>
                  <a:lnTo>
                    <a:pt x="973607" y="305536"/>
                  </a:lnTo>
                  <a:lnTo>
                    <a:pt x="973607" y="333349"/>
                  </a:lnTo>
                  <a:lnTo>
                    <a:pt x="945781" y="333349"/>
                  </a:lnTo>
                  <a:lnTo>
                    <a:pt x="917968" y="333349"/>
                  </a:lnTo>
                  <a:lnTo>
                    <a:pt x="917968" y="361162"/>
                  </a:lnTo>
                  <a:lnTo>
                    <a:pt x="945781" y="361162"/>
                  </a:lnTo>
                  <a:lnTo>
                    <a:pt x="945781" y="388988"/>
                  </a:lnTo>
                  <a:lnTo>
                    <a:pt x="973607" y="388988"/>
                  </a:lnTo>
                  <a:lnTo>
                    <a:pt x="1001420" y="388988"/>
                  </a:lnTo>
                  <a:lnTo>
                    <a:pt x="1001420" y="361162"/>
                  </a:lnTo>
                  <a:lnTo>
                    <a:pt x="1029233" y="361162"/>
                  </a:lnTo>
                  <a:lnTo>
                    <a:pt x="1057059" y="361162"/>
                  </a:lnTo>
                  <a:lnTo>
                    <a:pt x="1057059" y="333349"/>
                  </a:lnTo>
                  <a:close/>
                </a:path>
                <a:path w="1141095" h="556260">
                  <a:moveTo>
                    <a:pt x="1084872" y="249897"/>
                  </a:moveTo>
                  <a:lnTo>
                    <a:pt x="1057059" y="249897"/>
                  </a:lnTo>
                  <a:lnTo>
                    <a:pt x="1057059" y="277710"/>
                  </a:lnTo>
                  <a:lnTo>
                    <a:pt x="1084872" y="277710"/>
                  </a:lnTo>
                  <a:lnTo>
                    <a:pt x="1084872" y="249897"/>
                  </a:lnTo>
                  <a:close/>
                </a:path>
                <a:path w="1141095" h="556260">
                  <a:moveTo>
                    <a:pt x="1112685" y="388988"/>
                  </a:moveTo>
                  <a:lnTo>
                    <a:pt x="1084872" y="388988"/>
                  </a:lnTo>
                  <a:lnTo>
                    <a:pt x="1084872" y="416801"/>
                  </a:lnTo>
                  <a:lnTo>
                    <a:pt x="1112685" y="416801"/>
                  </a:lnTo>
                  <a:lnTo>
                    <a:pt x="1112685" y="388988"/>
                  </a:lnTo>
                  <a:close/>
                </a:path>
                <a:path w="1141095" h="556260">
                  <a:moveTo>
                    <a:pt x="1112685" y="305536"/>
                  </a:moveTo>
                  <a:lnTo>
                    <a:pt x="1084872" y="305536"/>
                  </a:lnTo>
                  <a:lnTo>
                    <a:pt x="1057059" y="305536"/>
                  </a:lnTo>
                  <a:lnTo>
                    <a:pt x="1057059" y="333349"/>
                  </a:lnTo>
                  <a:lnTo>
                    <a:pt x="1084872" y="333349"/>
                  </a:lnTo>
                  <a:lnTo>
                    <a:pt x="1112685" y="333349"/>
                  </a:lnTo>
                  <a:lnTo>
                    <a:pt x="1112685" y="305536"/>
                  </a:lnTo>
                  <a:close/>
                </a:path>
                <a:path w="1141095" h="556260">
                  <a:moveTo>
                    <a:pt x="1140510" y="333349"/>
                  </a:moveTo>
                  <a:lnTo>
                    <a:pt x="1112685" y="333349"/>
                  </a:lnTo>
                  <a:lnTo>
                    <a:pt x="1112685" y="361162"/>
                  </a:lnTo>
                  <a:lnTo>
                    <a:pt x="1140510" y="361162"/>
                  </a:lnTo>
                  <a:lnTo>
                    <a:pt x="1140510" y="333349"/>
                  </a:lnTo>
                  <a:close/>
                </a:path>
                <a:path w="1141095" h="556260">
                  <a:moveTo>
                    <a:pt x="1140510" y="277710"/>
                  </a:moveTo>
                  <a:lnTo>
                    <a:pt x="1112685" y="277710"/>
                  </a:lnTo>
                  <a:lnTo>
                    <a:pt x="1112685" y="305536"/>
                  </a:lnTo>
                  <a:lnTo>
                    <a:pt x="1140510" y="305536"/>
                  </a:lnTo>
                  <a:lnTo>
                    <a:pt x="1140510" y="277710"/>
                  </a:lnTo>
                  <a:close/>
                </a:path>
                <a:path w="1141095" h="556260">
                  <a:moveTo>
                    <a:pt x="1140510" y="194259"/>
                  </a:moveTo>
                  <a:lnTo>
                    <a:pt x="1112685" y="194259"/>
                  </a:lnTo>
                  <a:lnTo>
                    <a:pt x="1112685" y="222084"/>
                  </a:lnTo>
                  <a:lnTo>
                    <a:pt x="1084872" y="222084"/>
                  </a:lnTo>
                  <a:lnTo>
                    <a:pt x="1084872" y="249897"/>
                  </a:lnTo>
                  <a:lnTo>
                    <a:pt x="1112685" y="249897"/>
                  </a:lnTo>
                  <a:lnTo>
                    <a:pt x="1140510" y="249897"/>
                  </a:lnTo>
                  <a:lnTo>
                    <a:pt x="1140510" y="1942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90475" y="1517976"/>
              <a:ext cx="1113155" cy="807085"/>
            </a:xfrm>
            <a:custGeom>
              <a:avLst/>
              <a:gdLst/>
              <a:ahLst/>
              <a:cxnLst/>
              <a:rect l="l" t="t" r="r" b="b"/>
              <a:pathLst>
                <a:path w="1113154" h="807085">
                  <a:moveTo>
                    <a:pt x="27825" y="138963"/>
                  </a:moveTo>
                  <a:lnTo>
                    <a:pt x="0" y="138963"/>
                  </a:lnTo>
                  <a:lnTo>
                    <a:pt x="0" y="278663"/>
                  </a:lnTo>
                  <a:lnTo>
                    <a:pt x="27825" y="278663"/>
                  </a:lnTo>
                  <a:lnTo>
                    <a:pt x="27825" y="138963"/>
                  </a:lnTo>
                  <a:close/>
                </a:path>
                <a:path w="1113154" h="807085">
                  <a:moveTo>
                    <a:pt x="111277" y="583946"/>
                  </a:moveTo>
                  <a:lnTo>
                    <a:pt x="83451" y="583946"/>
                  </a:lnTo>
                  <a:lnTo>
                    <a:pt x="83451" y="611771"/>
                  </a:lnTo>
                  <a:lnTo>
                    <a:pt x="111277" y="611771"/>
                  </a:lnTo>
                  <a:lnTo>
                    <a:pt x="111277" y="583946"/>
                  </a:lnTo>
                  <a:close/>
                </a:path>
                <a:path w="1113154" h="807085">
                  <a:moveTo>
                    <a:pt x="361632" y="640613"/>
                  </a:moveTo>
                  <a:lnTo>
                    <a:pt x="333806" y="640613"/>
                  </a:lnTo>
                  <a:lnTo>
                    <a:pt x="333806" y="584733"/>
                  </a:lnTo>
                  <a:lnTo>
                    <a:pt x="305993" y="584733"/>
                  </a:lnTo>
                  <a:lnTo>
                    <a:pt x="278180" y="584733"/>
                  </a:lnTo>
                  <a:lnTo>
                    <a:pt x="278180" y="612673"/>
                  </a:lnTo>
                  <a:lnTo>
                    <a:pt x="305993" y="612673"/>
                  </a:lnTo>
                  <a:lnTo>
                    <a:pt x="305993" y="640613"/>
                  </a:lnTo>
                  <a:lnTo>
                    <a:pt x="278180" y="640613"/>
                  </a:lnTo>
                  <a:lnTo>
                    <a:pt x="278180" y="612673"/>
                  </a:lnTo>
                  <a:lnTo>
                    <a:pt x="250355" y="612673"/>
                  </a:lnTo>
                  <a:lnTo>
                    <a:pt x="250355" y="584733"/>
                  </a:lnTo>
                  <a:lnTo>
                    <a:pt x="278180" y="584733"/>
                  </a:lnTo>
                  <a:lnTo>
                    <a:pt x="278180" y="556793"/>
                  </a:lnTo>
                  <a:lnTo>
                    <a:pt x="250355" y="556793"/>
                  </a:lnTo>
                  <a:lnTo>
                    <a:pt x="222542" y="556793"/>
                  </a:lnTo>
                  <a:lnTo>
                    <a:pt x="194729" y="556793"/>
                  </a:lnTo>
                  <a:lnTo>
                    <a:pt x="194729" y="500913"/>
                  </a:lnTo>
                  <a:lnTo>
                    <a:pt x="222542" y="500913"/>
                  </a:lnTo>
                  <a:lnTo>
                    <a:pt x="250355" y="500913"/>
                  </a:lnTo>
                  <a:lnTo>
                    <a:pt x="250355" y="445033"/>
                  </a:lnTo>
                  <a:lnTo>
                    <a:pt x="278180" y="445033"/>
                  </a:lnTo>
                  <a:lnTo>
                    <a:pt x="278180" y="362483"/>
                  </a:lnTo>
                  <a:lnTo>
                    <a:pt x="250355" y="362483"/>
                  </a:lnTo>
                  <a:lnTo>
                    <a:pt x="250355" y="306603"/>
                  </a:lnTo>
                  <a:lnTo>
                    <a:pt x="278180" y="306603"/>
                  </a:lnTo>
                  <a:lnTo>
                    <a:pt x="305993" y="306603"/>
                  </a:lnTo>
                  <a:lnTo>
                    <a:pt x="305993" y="278663"/>
                  </a:lnTo>
                  <a:lnTo>
                    <a:pt x="278180" y="278663"/>
                  </a:lnTo>
                  <a:lnTo>
                    <a:pt x="278180" y="222783"/>
                  </a:lnTo>
                  <a:lnTo>
                    <a:pt x="250355" y="222783"/>
                  </a:lnTo>
                  <a:lnTo>
                    <a:pt x="250355" y="278663"/>
                  </a:lnTo>
                  <a:lnTo>
                    <a:pt x="222542" y="278663"/>
                  </a:lnTo>
                  <a:lnTo>
                    <a:pt x="222542" y="166903"/>
                  </a:lnTo>
                  <a:lnTo>
                    <a:pt x="194729" y="166903"/>
                  </a:lnTo>
                  <a:lnTo>
                    <a:pt x="194729" y="334543"/>
                  </a:lnTo>
                  <a:lnTo>
                    <a:pt x="166903" y="334543"/>
                  </a:lnTo>
                  <a:lnTo>
                    <a:pt x="166903" y="362483"/>
                  </a:lnTo>
                  <a:lnTo>
                    <a:pt x="194729" y="362483"/>
                  </a:lnTo>
                  <a:lnTo>
                    <a:pt x="194729" y="417093"/>
                  </a:lnTo>
                  <a:lnTo>
                    <a:pt x="222542" y="417093"/>
                  </a:lnTo>
                  <a:lnTo>
                    <a:pt x="222542" y="445033"/>
                  </a:lnTo>
                  <a:lnTo>
                    <a:pt x="194729" y="445033"/>
                  </a:lnTo>
                  <a:lnTo>
                    <a:pt x="166903" y="445033"/>
                  </a:lnTo>
                  <a:lnTo>
                    <a:pt x="166903" y="472973"/>
                  </a:lnTo>
                  <a:lnTo>
                    <a:pt x="139090" y="472973"/>
                  </a:lnTo>
                  <a:lnTo>
                    <a:pt x="139090" y="500913"/>
                  </a:lnTo>
                  <a:lnTo>
                    <a:pt x="166903" y="500913"/>
                  </a:lnTo>
                  <a:lnTo>
                    <a:pt x="166903" y="528853"/>
                  </a:lnTo>
                  <a:lnTo>
                    <a:pt x="139090" y="528853"/>
                  </a:lnTo>
                  <a:lnTo>
                    <a:pt x="111277" y="528853"/>
                  </a:lnTo>
                  <a:lnTo>
                    <a:pt x="111277" y="556793"/>
                  </a:lnTo>
                  <a:lnTo>
                    <a:pt x="139090" y="556793"/>
                  </a:lnTo>
                  <a:lnTo>
                    <a:pt x="166903" y="556793"/>
                  </a:lnTo>
                  <a:lnTo>
                    <a:pt x="166903" y="584733"/>
                  </a:lnTo>
                  <a:lnTo>
                    <a:pt x="139090" y="584733"/>
                  </a:lnTo>
                  <a:lnTo>
                    <a:pt x="139090" y="612673"/>
                  </a:lnTo>
                  <a:lnTo>
                    <a:pt x="166903" y="612673"/>
                  </a:lnTo>
                  <a:lnTo>
                    <a:pt x="194729" y="612673"/>
                  </a:lnTo>
                  <a:lnTo>
                    <a:pt x="194729" y="584733"/>
                  </a:lnTo>
                  <a:lnTo>
                    <a:pt x="222542" y="584733"/>
                  </a:lnTo>
                  <a:lnTo>
                    <a:pt x="222542" y="612673"/>
                  </a:lnTo>
                  <a:lnTo>
                    <a:pt x="194729" y="612673"/>
                  </a:lnTo>
                  <a:lnTo>
                    <a:pt x="194729" y="640613"/>
                  </a:lnTo>
                  <a:lnTo>
                    <a:pt x="222542" y="640613"/>
                  </a:lnTo>
                  <a:lnTo>
                    <a:pt x="250355" y="640613"/>
                  </a:lnTo>
                  <a:lnTo>
                    <a:pt x="250355" y="668553"/>
                  </a:lnTo>
                  <a:lnTo>
                    <a:pt x="278180" y="668553"/>
                  </a:lnTo>
                  <a:lnTo>
                    <a:pt x="278180" y="695223"/>
                  </a:lnTo>
                  <a:lnTo>
                    <a:pt x="305993" y="695223"/>
                  </a:lnTo>
                  <a:lnTo>
                    <a:pt x="305993" y="668553"/>
                  </a:lnTo>
                  <a:lnTo>
                    <a:pt x="333806" y="668553"/>
                  </a:lnTo>
                  <a:lnTo>
                    <a:pt x="333806" y="695223"/>
                  </a:lnTo>
                  <a:lnTo>
                    <a:pt x="361632" y="695223"/>
                  </a:lnTo>
                  <a:lnTo>
                    <a:pt x="361632" y="640613"/>
                  </a:lnTo>
                  <a:close/>
                </a:path>
                <a:path w="1113154" h="807085">
                  <a:moveTo>
                    <a:pt x="417258" y="583946"/>
                  </a:moveTo>
                  <a:lnTo>
                    <a:pt x="389445" y="583946"/>
                  </a:lnTo>
                  <a:lnTo>
                    <a:pt x="361632" y="583946"/>
                  </a:lnTo>
                  <a:lnTo>
                    <a:pt x="361632" y="611771"/>
                  </a:lnTo>
                  <a:lnTo>
                    <a:pt x="389445" y="611771"/>
                  </a:lnTo>
                  <a:lnTo>
                    <a:pt x="417258" y="611771"/>
                  </a:lnTo>
                  <a:lnTo>
                    <a:pt x="417258" y="583946"/>
                  </a:lnTo>
                  <a:close/>
                </a:path>
                <a:path w="1113154" h="807085">
                  <a:moveTo>
                    <a:pt x="417258" y="500494"/>
                  </a:moveTo>
                  <a:lnTo>
                    <a:pt x="389445" y="500494"/>
                  </a:lnTo>
                  <a:lnTo>
                    <a:pt x="361632" y="500494"/>
                  </a:lnTo>
                  <a:lnTo>
                    <a:pt x="361632" y="528320"/>
                  </a:lnTo>
                  <a:lnTo>
                    <a:pt x="333806" y="528320"/>
                  </a:lnTo>
                  <a:lnTo>
                    <a:pt x="333806" y="500494"/>
                  </a:lnTo>
                  <a:lnTo>
                    <a:pt x="305993" y="500494"/>
                  </a:lnTo>
                  <a:lnTo>
                    <a:pt x="278180" y="500494"/>
                  </a:lnTo>
                  <a:lnTo>
                    <a:pt x="278180" y="556133"/>
                  </a:lnTo>
                  <a:lnTo>
                    <a:pt x="305993" y="556133"/>
                  </a:lnTo>
                  <a:lnTo>
                    <a:pt x="333806" y="556133"/>
                  </a:lnTo>
                  <a:lnTo>
                    <a:pt x="333806" y="583946"/>
                  </a:lnTo>
                  <a:lnTo>
                    <a:pt x="361632" y="583946"/>
                  </a:lnTo>
                  <a:lnTo>
                    <a:pt x="361632" y="556133"/>
                  </a:lnTo>
                  <a:lnTo>
                    <a:pt x="389445" y="556133"/>
                  </a:lnTo>
                  <a:lnTo>
                    <a:pt x="417258" y="556133"/>
                  </a:lnTo>
                  <a:lnTo>
                    <a:pt x="417258" y="500494"/>
                  </a:lnTo>
                  <a:close/>
                </a:path>
                <a:path w="1113154" h="807085">
                  <a:moveTo>
                    <a:pt x="472897" y="556133"/>
                  </a:moveTo>
                  <a:lnTo>
                    <a:pt x="445084" y="556133"/>
                  </a:lnTo>
                  <a:lnTo>
                    <a:pt x="445084" y="611771"/>
                  </a:lnTo>
                  <a:lnTo>
                    <a:pt x="472897" y="611771"/>
                  </a:lnTo>
                  <a:lnTo>
                    <a:pt x="472897" y="556133"/>
                  </a:lnTo>
                  <a:close/>
                </a:path>
                <a:path w="1113154" h="807085">
                  <a:moveTo>
                    <a:pt x="500710" y="528320"/>
                  </a:moveTo>
                  <a:lnTo>
                    <a:pt x="472897" y="528320"/>
                  </a:lnTo>
                  <a:lnTo>
                    <a:pt x="472897" y="556133"/>
                  </a:lnTo>
                  <a:lnTo>
                    <a:pt x="500710" y="556133"/>
                  </a:lnTo>
                  <a:lnTo>
                    <a:pt x="500710" y="528320"/>
                  </a:lnTo>
                  <a:close/>
                </a:path>
                <a:path w="1113154" h="807085">
                  <a:moveTo>
                    <a:pt x="556348" y="556133"/>
                  </a:moveTo>
                  <a:lnTo>
                    <a:pt x="528535" y="556133"/>
                  </a:lnTo>
                  <a:lnTo>
                    <a:pt x="528535" y="583946"/>
                  </a:lnTo>
                  <a:lnTo>
                    <a:pt x="556348" y="583946"/>
                  </a:lnTo>
                  <a:lnTo>
                    <a:pt x="556348" y="556133"/>
                  </a:lnTo>
                  <a:close/>
                </a:path>
                <a:path w="1113154" h="807085">
                  <a:moveTo>
                    <a:pt x="584161" y="83820"/>
                  </a:moveTo>
                  <a:lnTo>
                    <a:pt x="556348" y="83820"/>
                  </a:lnTo>
                  <a:lnTo>
                    <a:pt x="556348" y="111760"/>
                  </a:lnTo>
                  <a:lnTo>
                    <a:pt x="584161" y="111760"/>
                  </a:lnTo>
                  <a:lnTo>
                    <a:pt x="584161" y="83820"/>
                  </a:lnTo>
                  <a:close/>
                </a:path>
                <a:path w="1113154" h="807085">
                  <a:moveTo>
                    <a:pt x="667613" y="139700"/>
                  </a:moveTo>
                  <a:lnTo>
                    <a:pt x="639800" y="139700"/>
                  </a:lnTo>
                  <a:lnTo>
                    <a:pt x="639800" y="167640"/>
                  </a:lnTo>
                  <a:lnTo>
                    <a:pt x="667613" y="167640"/>
                  </a:lnTo>
                  <a:lnTo>
                    <a:pt x="667613" y="139700"/>
                  </a:lnTo>
                  <a:close/>
                </a:path>
                <a:path w="1113154" h="807085">
                  <a:moveTo>
                    <a:pt x="778891" y="500494"/>
                  </a:moveTo>
                  <a:lnTo>
                    <a:pt x="751065" y="500494"/>
                  </a:lnTo>
                  <a:lnTo>
                    <a:pt x="723252" y="500494"/>
                  </a:lnTo>
                  <a:lnTo>
                    <a:pt x="723252" y="472681"/>
                  </a:lnTo>
                  <a:lnTo>
                    <a:pt x="695439" y="472681"/>
                  </a:lnTo>
                  <a:lnTo>
                    <a:pt x="695439" y="444868"/>
                  </a:lnTo>
                  <a:lnTo>
                    <a:pt x="667613" y="444868"/>
                  </a:lnTo>
                  <a:lnTo>
                    <a:pt x="667613" y="417042"/>
                  </a:lnTo>
                  <a:lnTo>
                    <a:pt x="639800" y="417042"/>
                  </a:lnTo>
                  <a:lnTo>
                    <a:pt x="639800" y="389229"/>
                  </a:lnTo>
                  <a:lnTo>
                    <a:pt x="611987" y="389229"/>
                  </a:lnTo>
                  <a:lnTo>
                    <a:pt x="611987" y="417042"/>
                  </a:lnTo>
                  <a:lnTo>
                    <a:pt x="584161" y="417042"/>
                  </a:lnTo>
                  <a:lnTo>
                    <a:pt x="584161" y="444868"/>
                  </a:lnTo>
                  <a:lnTo>
                    <a:pt x="611987" y="444868"/>
                  </a:lnTo>
                  <a:lnTo>
                    <a:pt x="639800" y="444868"/>
                  </a:lnTo>
                  <a:lnTo>
                    <a:pt x="639800" y="472681"/>
                  </a:lnTo>
                  <a:lnTo>
                    <a:pt x="611987" y="472681"/>
                  </a:lnTo>
                  <a:lnTo>
                    <a:pt x="584161" y="472681"/>
                  </a:lnTo>
                  <a:lnTo>
                    <a:pt x="584161" y="500494"/>
                  </a:lnTo>
                  <a:lnTo>
                    <a:pt x="611987" y="500494"/>
                  </a:lnTo>
                  <a:lnTo>
                    <a:pt x="611987" y="583946"/>
                  </a:lnTo>
                  <a:lnTo>
                    <a:pt x="639800" y="583946"/>
                  </a:lnTo>
                  <a:lnTo>
                    <a:pt x="667613" y="583946"/>
                  </a:lnTo>
                  <a:lnTo>
                    <a:pt x="667613" y="528320"/>
                  </a:lnTo>
                  <a:lnTo>
                    <a:pt x="639800" y="528320"/>
                  </a:lnTo>
                  <a:lnTo>
                    <a:pt x="639800" y="500494"/>
                  </a:lnTo>
                  <a:lnTo>
                    <a:pt x="667613" y="500494"/>
                  </a:lnTo>
                  <a:lnTo>
                    <a:pt x="667613" y="528320"/>
                  </a:lnTo>
                  <a:lnTo>
                    <a:pt x="695439" y="528320"/>
                  </a:lnTo>
                  <a:lnTo>
                    <a:pt x="695439" y="583946"/>
                  </a:lnTo>
                  <a:lnTo>
                    <a:pt x="723252" y="583946"/>
                  </a:lnTo>
                  <a:lnTo>
                    <a:pt x="723252" y="528320"/>
                  </a:lnTo>
                  <a:lnTo>
                    <a:pt x="751065" y="528320"/>
                  </a:lnTo>
                  <a:lnTo>
                    <a:pt x="778891" y="528320"/>
                  </a:lnTo>
                  <a:lnTo>
                    <a:pt x="778891" y="500494"/>
                  </a:lnTo>
                  <a:close/>
                </a:path>
                <a:path w="1113154" h="807085">
                  <a:moveTo>
                    <a:pt x="806704" y="27940"/>
                  </a:moveTo>
                  <a:lnTo>
                    <a:pt x="778891" y="27940"/>
                  </a:lnTo>
                  <a:lnTo>
                    <a:pt x="778891" y="0"/>
                  </a:lnTo>
                  <a:lnTo>
                    <a:pt x="751065" y="0"/>
                  </a:lnTo>
                  <a:lnTo>
                    <a:pt x="751065" y="55880"/>
                  </a:lnTo>
                  <a:lnTo>
                    <a:pt x="778891" y="55880"/>
                  </a:lnTo>
                  <a:lnTo>
                    <a:pt x="778891" y="83820"/>
                  </a:lnTo>
                  <a:lnTo>
                    <a:pt x="751065" y="83820"/>
                  </a:lnTo>
                  <a:lnTo>
                    <a:pt x="751065" y="55880"/>
                  </a:lnTo>
                  <a:lnTo>
                    <a:pt x="723252" y="55880"/>
                  </a:lnTo>
                  <a:lnTo>
                    <a:pt x="695439" y="55880"/>
                  </a:lnTo>
                  <a:lnTo>
                    <a:pt x="695439" y="27940"/>
                  </a:lnTo>
                  <a:lnTo>
                    <a:pt x="667613" y="27940"/>
                  </a:lnTo>
                  <a:lnTo>
                    <a:pt x="667613" y="0"/>
                  </a:lnTo>
                  <a:lnTo>
                    <a:pt x="639800" y="0"/>
                  </a:lnTo>
                  <a:lnTo>
                    <a:pt x="639800" y="55880"/>
                  </a:lnTo>
                  <a:lnTo>
                    <a:pt x="611987" y="55880"/>
                  </a:lnTo>
                  <a:lnTo>
                    <a:pt x="611987" y="83820"/>
                  </a:lnTo>
                  <a:lnTo>
                    <a:pt x="639800" y="83820"/>
                  </a:lnTo>
                  <a:lnTo>
                    <a:pt x="639800" y="111760"/>
                  </a:lnTo>
                  <a:lnTo>
                    <a:pt x="667613" y="111760"/>
                  </a:lnTo>
                  <a:lnTo>
                    <a:pt x="667613" y="83820"/>
                  </a:lnTo>
                  <a:lnTo>
                    <a:pt x="695439" y="83820"/>
                  </a:lnTo>
                  <a:lnTo>
                    <a:pt x="695439" y="139700"/>
                  </a:lnTo>
                  <a:lnTo>
                    <a:pt x="723252" y="139700"/>
                  </a:lnTo>
                  <a:lnTo>
                    <a:pt x="723252" y="167640"/>
                  </a:lnTo>
                  <a:lnTo>
                    <a:pt x="751065" y="167640"/>
                  </a:lnTo>
                  <a:lnTo>
                    <a:pt x="751065" y="111760"/>
                  </a:lnTo>
                  <a:lnTo>
                    <a:pt x="778891" y="111760"/>
                  </a:lnTo>
                  <a:lnTo>
                    <a:pt x="806704" y="111760"/>
                  </a:lnTo>
                  <a:lnTo>
                    <a:pt x="806704" y="27940"/>
                  </a:lnTo>
                  <a:close/>
                </a:path>
                <a:path w="1113154" h="807085">
                  <a:moveTo>
                    <a:pt x="834517" y="556133"/>
                  </a:moveTo>
                  <a:lnTo>
                    <a:pt x="806704" y="556133"/>
                  </a:lnTo>
                  <a:lnTo>
                    <a:pt x="806704" y="583946"/>
                  </a:lnTo>
                  <a:lnTo>
                    <a:pt x="834517" y="583946"/>
                  </a:lnTo>
                  <a:lnTo>
                    <a:pt x="834517" y="556133"/>
                  </a:lnTo>
                  <a:close/>
                </a:path>
                <a:path w="1113154" h="807085">
                  <a:moveTo>
                    <a:pt x="890155" y="417042"/>
                  </a:moveTo>
                  <a:lnTo>
                    <a:pt x="862342" y="417042"/>
                  </a:lnTo>
                  <a:lnTo>
                    <a:pt x="862342" y="444868"/>
                  </a:lnTo>
                  <a:lnTo>
                    <a:pt x="834517" y="444868"/>
                  </a:lnTo>
                  <a:lnTo>
                    <a:pt x="806704" y="444868"/>
                  </a:lnTo>
                  <a:lnTo>
                    <a:pt x="806704" y="472681"/>
                  </a:lnTo>
                  <a:lnTo>
                    <a:pt x="778891" y="472681"/>
                  </a:lnTo>
                  <a:lnTo>
                    <a:pt x="778891" y="500494"/>
                  </a:lnTo>
                  <a:lnTo>
                    <a:pt x="806704" y="500494"/>
                  </a:lnTo>
                  <a:lnTo>
                    <a:pt x="806704" y="528320"/>
                  </a:lnTo>
                  <a:lnTo>
                    <a:pt x="834517" y="528320"/>
                  </a:lnTo>
                  <a:lnTo>
                    <a:pt x="834517" y="500494"/>
                  </a:lnTo>
                  <a:lnTo>
                    <a:pt x="862342" y="500494"/>
                  </a:lnTo>
                  <a:lnTo>
                    <a:pt x="862342" y="472681"/>
                  </a:lnTo>
                  <a:lnTo>
                    <a:pt x="890155" y="472681"/>
                  </a:lnTo>
                  <a:lnTo>
                    <a:pt x="890155" y="417042"/>
                  </a:lnTo>
                  <a:close/>
                </a:path>
                <a:path w="1113154" h="807085">
                  <a:moveTo>
                    <a:pt x="1112697" y="472681"/>
                  </a:moveTo>
                  <a:lnTo>
                    <a:pt x="1084872" y="472681"/>
                  </a:lnTo>
                  <a:lnTo>
                    <a:pt x="1084872" y="500494"/>
                  </a:lnTo>
                  <a:lnTo>
                    <a:pt x="1057059" y="500494"/>
                  </a:lnTo>
                  <a:lnTo>
                    <a:pt x="1057059" y="528320"/>
                  </a:lnTo>
                  <a:lnTo>
                    <a:pt x="1029246" y="528320"/>
                  </a:lnTo>
                  <a:lnTo>
                    <a:pt x="1029246" y="500494"/>
                  </a:lnTo>
                  <a:lnTo>
                    <a:pt x="1057059" y="500494"/>
                  </a:lnTo>
                  <a:lnTo>
                    <a:pt x="1057059" y="472681"/>
                  </a:lnTo>
                  <a:lnTo>
                    <a:pt x="1029246" y="472681"/>
                  </a:lnTo>
                  <a:lnTo>
                    <a:pt x="1029246" y="444868"/>
                  </a:lnTo>
                  <a:lnTo>
                    <a:pt x="1001420" y="444868"/>
                  </a:lnTo>
                  <a:lnTo>
                    <a:pt x="973607" y="444868"/>
                  </a:lnTo>
                  <a:lnTo>
                    <a:pt x="973607" y="472681"/>
                  </a:lnTo>
                  <a:lnTo>
                    <a:pt x="1001420" y="472681"/>
                  </a:lnTo>
                  <a:lnTo>
                    <a:pt x="1001420" y="500494"/>
                  </a:lnTo>
                  <a:lnTo>
                    <a:pt x="973607" y="500494"/>
                  </a:lnTo>
                  <a:lnTo>
                    <a:pt x="973607" y="472681"/>
                  </a:lnTo>
                  <a:lnTo>
                    <a:pt x="945794" y="472681"/>
                  </a:lnTo>
                  <a:lnTo>
                    <a:pt x="945794" y="500494"/>
                  </a:lnTo>
                  <a:lnTo>
                    <a:pt x="917968" y="500494"/>
                  </a:lnTo>
                  <a:lnTo>
                    <a:pt x="890155" y="500494"/>
                  </a:lnTo>
                  <a:lnTo>
                    <a:pt x="890155" y="556133"/>
                  </a:lnTo>
                  <a:lnTo>
                    <a:pt x="862342" y="556133"/>
                  </a:lnTo>
                  <a:lnTo>
                    <a:pt x="862342" y="583946"/>
                  </a:lnTo>
                  <a:lnTo>
                    <a:pt x="890155" y="583946"/>
                  </a:lnTo>
                  <a:lnTo>
                    <a:pt x="917968" y="583946"/>
                  </a:lnTo>
                  <a:lnTo>
                    <a:pt x="945794" y="583946"/>
                  </a:lnTo>
                  <a:lnTo>
                    <a:pt x="945794" y="556133"/>
                  </a:lnTo>
                  <a:lnTo>
                    <a:pt x="973607" y="556133"/>
                  </a:lnTo>
                  <a:lnTo>
                    <a:pt x="1001420" y="556133"/>
                  </a:lnTo>
                  <a:lnTo>
                    <a:pt x="1001420" y="750849"/>
                  </a:lnTo>
                  <a:lnTo>
                    <a:pt x="1029246" y="750849"/>
                  </a:lnTo>
                  <a:lnTo>
                    <a:pt x="1029246" y="778675"/>
                  </a:lnTo>
                  <a:lnTo>
                    <a:pt x="1057059" y="778675"/>
                  </a:lnTo>
                  <a:lnTo>
                    <a:pt x="1057059" y="806488"/>
                  </a:lnTo>
                  <a:lnTo>
                    <a:pt x="1084872" y="806488"/>
                  </a:lnTo>
                  <a:lnTo>
                    <a:pt x="1084872" y="750849"/>
                  </a:lnTo>
                  <a:lnTo>
                    <a:pt x="1057059" y="750849"/>
                  </a:lnTo>
                  <a:lnTo>
                    <a:pt x="1057059" y="695223"/>
                  </a:lnTo>
                  <a:lnTo>
                    <a:pt x="1029246" y="695223"/>
                  </a:lnTo>
                  <a:lnTo>
                    <a:pt x="1029246" y="611771"/>
                  </a:lnTo>
                  <a:lnTo>
                    <a:pt x="1057059" y="611771"/>
                  </a:lnTo>
                  <a:lnTo>
                    <a:pt x="1057059" y="583946"/>
                  </a:lnTo>
                  <a:lnTo>
                    <a:pt x="1029246" y="583946"/>
                  </a:lnTo>
                  <a:lnTo>
                    <a:pt x="1029246" y="556133"/>
                  </a:lnTo>
                  <a:lnTo>
                    <a:pt x="1057059" y="556133"/>
                  </a:lnTo>
                  <a:lnTo>
                    <a:pt x="1084872" y="556133"/>
                  </a:lnTo>
                  <a:lnTo>
                    <a:pt x="1084872" y="528320"/>
                  </a:lnTo>
                  <a:lnTo>
                    <a:pt x="1112697" y="528320"/>
                  </a:lnTo>
                  <a:lnTo>
                    <a:pt x="1112697" y="47268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2" y="1630270"/>
              <a:ext cx="1141095" cy="722630"/>
            </a:xfrm>
            <a:custGeom>
              <a:avLst/>
              <a:gdLst/>
              <a:ahLst/>
              <a:cxnLst/>
              <a:rect l="l" t="t" r="r" b="b"/>
              <a:pathLst>
                <a:path w="1141095" h="722630">
                  <a:moveTo>
                    <a:pt x="222542" y="54610"/>
                  </a:moveTo>
                  <a:lnTo>
                    <a:pt x="194716" y="54610"/>
                  </a:lnTo>
                  <a:lnTo>
                    <a:pt x="194716" y="82550"/>
                  </a:lnTo>
                  <a:lnTo>
                    <a:pt x="166903" y="82550"/>
                  </a:lnTo>
                  <a:lnTo>
                    <a:pt x="166903" y="54610"/>
                  </a:lnTo>
                  <a:lnTo>
                    <a:pt x="194716" y="54610"/>
                  </a:lnTo>
                  <a:lnTo>
                    <a:pt x="194716" y="26670"/>
                  </a:lnTo>
                  <a:lnTo>
                    <a:pt x="166903" y="26670"/>
                  </a:lnTo>
                  <a:lnTo>
                    <a:pt x="166903" y="0"/>
                  </a:lnTo>
                  <a:lnTo>
                    <a:pt x="139090" y="0"/>
                  </a:lnTo>
                  <a:lnTo>
                    <a:pt x="139090" y="26670"/>
                  </a:lnTo>
                  <a:lnTo>
                    <a:pt x="111264" y="26670"/>
                  </a:lnTo>
                  <a:lnTo>
                    <a:pt x="83451" y="26670"/>
                  </a:lnTo>
                  <a:lnTo>
                    <a:pt x="55638" y="26670"/>
                  </a:lnTo>
                  <a:lnTo>
                    <a:pt x="27813" y="26670"/>
                  </a:lnTo>
                  <a:lnTo>
                    <a:pt x="0" y="26670"/>
                  </a:lnTo>
                  <a:lnTo>
                    <a:pt x="0" y="54610"/>
                  </a:lnTo>
                  <a:lnTo>
                    <a:pt x="27813" y="54610"/>
                  </a:lnTo>
                  <a:lnTo>
                    <a:pt x="27813" y="110490"/>
                  </a:lnTo>
                  <a:lnTo>
                    <a:pt x="0" y="110490"/>
                  </a:lnTo>
                  <a:lnTo>
                    <a:pt x="0" y="138430"/>
                  </a:lnTo>
                  <a:lnTo>
                    <a:pt x="27813" y="138430"/>
                  </a:lnTo>
                  <a:lnTo>
                    <a:pt x="27813" y="166370"/>
                  </a:lnTo>
                  <a:lnTo>
                    <a:pt x="55638" y="166370"/>
                  </a:lnTo>
                  <a:lnTo>
                    <a:pt x="55638" y="138430"/>
                  </a:lnTo>
                  <a:lnTo>
                    <a:pt x="83451" y="138430"/>
                  </a:lnTo>
                  <a:lnTo>
                    <a:pt x="83451" y="54610"/>
                  </a:lnTo>
                  <a:lnTo>
                    <a:pt x="111264" y="54610"/>
                  </a:lnTo>
                  <a:lnTo>
                    <a:pt x="111264" y="110490"/>
                  </a:lnTo>
                  <a:lnTo>
                    <a:pt x="139090" y="110490"/>
                  </a:lnTo>
                  <a:lnTo>
                    <a:pt x="139090" y="166370"/>
                  </a:lnTo>
                  <a:lnTo>
                    <a:pt x="166903" y="166370"/>
                  </a:lnTo>
                  <a:lnTo>
                    <a:pt x="194716" y="166370"/>
                  </a:lnTo>
                  <a:lnTo>
                    <a:pt x="194716" y="138430"/>
                  </a:lnTo>
                  <a:lnTo>
                    <a:pt x="166903" y="138430"/>
                  </a:lnTo>
                  <a:lnTo>
                    <a:pt x="166903" y="110490"/>
                  </a:lnTo>
                  <a:lnTo>
                    <a:pt x="194716" y="110490"/>
                  </a:lnTo>
                  <a:lnTo>
                    <a:pt x="194716" y="138430"/>
                  </a:lnTo>
                  <a:lnTo>
                    <a:pt x="222542" y="138430"/>
                  </a:lnTo>
                  <a:lnTo>
                    <a:pt x="222542" y="54610"/>
                  </a:lnTo>
                  <a:close/>
                </a:path>
                <a:path w="1141095" h="722630">
                  <a:moveTo>
                    <a:pt x="250355" y="582930"/>
                  </a:moveTo>
                  <a:lnTo>
                    <a:pt x="222542" y="582930"/>
                  </a:lnTo>
                  <a:lnTo>
                    <a:pt x="222542" y="666381"/>
                  </a:lnTo>
                  <a:lnTo>
                    <a:pt x="250355" y="666381"/>
                  </a:lnTo>
                  <a:lnTo>
                    <a:pt x="250355" y="582930"/>
                  </a:lnTo>
                  <a:close/>
                </a:path>
                <a:path w="1141095" h="722630">
                  <a:moveTo>
                    <a:pt x="361619" y="610743"/>
                  </a:moveTo>
                  <a:lnTo>
                    <a:pt x="333806" y="610743"/>
                  </a:lnTo>
                  <a:lnTo>
                    <a:pt x="333806" y="638556"/>
                  </a:lnTo>
                  <a:lnTo>
                    <a:pt x="361619" y="638556"/>
                  </a:lnTo>
                  <a:lnTo>
                    <a:pt x="361619" y="610743"/>
                  </a:lnTo>
                  <a:close/>
                </a:path>
                <a:path w="1141095" h="722630">
                  <a:moveTo>
                    <a:pt x="389445" y="26670"/>
                  </a:moveTo>
                  <a:lnTo>
                    <a:pt x="361619" y="26670"/>
                  </a:lnTo>
                  <a:lnTo>
                    <a:pt x="361619" y="82550"/>
                  </a:lnTo>
                  <a:lnTo>
                    <a:pt x="333806" y="82550"/>
                  </a:lnTo>
                  <a:lnTo>
                    <a:pt x="305993" y="82550"/>
                  </a:lnTo>
                  <a:lnTo>
                    <a:pt x="305993" y="138430"/>
                  </a:lnTo>
                  <a:lnTo>
                    <a:pt x="333806" y="138430"/>
                  </a:lnTo>
                  <a:lnTo>
                    <a:pt x="361619" y="138430"/>
                  </a:lnTo>
                  <a:lnTo>
                    <a:pt x="361619" y="110490"/>
                  </a:lnTo>
                  <a:lnTo>
                    <a:pt x="389445" y="110490"/>
                  </a:lnTo>
                  <a:lnTo>
                    <a:pt x="389445" y="26670"/>
                  </a:lnTo>
                  <a:close/>
                </a:path>
                <a:path w="1141095" h="722630">
                  <a:moveTo>
                    <a:pt x="472897" y="499478"/>
                  </a:moveTo>
                  <a:lnTo>
                    <a:pt x="445071" y="499478"/>
                  </a:lnTo>
                  <a:lnTo>
                    <a:pt x="445071" y="555104"/>
                  </a:lnTo>
                  <a:lnTo>
                    <a:pt x="417258" y="555104"/>
                  </a:lnTo>
                  <a:lnTo>
                    <a:pt x="417258" y="638556"/>
                  </a:lnTo>
                  <a:lnTo>
                    <a:pt x="389445" y="638556"/>
                  </a:lnTo>
                  <a:lnTo>
                    <a:pt x="361619" y="638556"/>
                  </a:lnTo>
                  <a:lnTo>
                    <a:pt x="361619" y="666381"/>
                  </a:lnTo>
                  <a:lnTo>
                    <a:pt x="333806" y="666381"/>
                  </a:lnTo>
                  <a:lnTo>
                    <a:pt x="333806" y="638556"/>
                  </a:lnTo>
                  <a:lnTo>
                    <a:pt x="305993" y="638556"/>
                  </a:lnTo>
                  <a:lnTo>
                    <a:pt x="305993" y="582930"/>
                  </a:lnTo>
                  <a:lnTo>
                    <a:pt x="278168" y="582930"/>
                  </a:lnTo>
                  <a:lnTo>
                    <a:pt x="278168" y="666381"/>
                  </a:lnTo>
                  <a:lnTo>
                    <a:pt x="250355" y="666381"/>
                  </a:lnTo>
                  <a:lnTo>
                    <a:pt x="250355" y="694194"/>
                  </a:lnTo>
                  <a:lnTo>
                    <a:pt x="278168" y="694194"/>
                  </a:lnTo>
                  <a:lnTo>
                    <a:pt x="278168" y="722007"/>
                  </a:lnTo>
                  <a:lnTo>
                    <a:pt x="305993" y="722007"/>
                  </a:lnTo>
                  <a:lnTo>
                    <a:pt x="305993" y="694194"/>
                  </a:lnTo>
                  <a:lnTo>
                    <a:pt x="333806" y="694194"/>
                  </a:lnTo>
                  <a:lnTo>
                    <a:pt x="333806" y="722007"/>
                  </a:lnTo>
                  <a:lnTo>
                    <a:pt x="361619" y="722007"/>
                  </a:lnTo>
                  <a:lnTo>
                    <a:pt x="361619" y="694194"/>
                  </a:lnTo>
                  <a:lnTo>
                    <a:pt x="389445" y="694194"/>
                  </a:lnTo>
                  <a:lnTo>
                    <a:pt x="417258" y="694194"/>
                  </a:lnTo>
                  <a:lnTo>
                    <a:pt x="445071" y="694194"/>
                  </a:lnTo>
                  <a:lnTo>
                    <a:pt x="445071" y="666381"/>
                  </a:lnTo>
                  <a:lnTo>
                    <a:pt x="472897" y="666381"/>
                  </a:lnTo>
                  <a:lnTo>
                    <a:pt x="472897" y="638556"/>
                  </a:lnTo>
                  <a:lnTo>
                    <a:pt x="445071" y="638556"/>
                  </a:lnTo>
                  <a:lnTo>
                    <a:pt x="445071" y="610743"/>
                  </a:lnTo>
                  <a:lnTo>
                    <a:pt x="472897" y="610743"/>
                  </a:lnTo>
                  <a:lnTo>
                    <a:pt x="472897" y="499478"/>
                  </a:lnTo>
                  <a:close/>
                </a:path>
                <a:path w="1141095" h="722630">
                  <a:moveTo>
                    <a:pt x="528523" y="666381"/>
                  </a:moveTo>
                  <a:lnTo>
                    <a:pt x="500710" y="666381"/>
                  </a:lnTo>
                  <a:lnTo>
                    <a:pt x="500710" y="694194"/>
                  </a:lnTo>
                  <a:lnTo>
                    <a:pt x="528523" y="694194"/>
                  </a:lnTo>
                  <a:lnTo>
                    <a:pt x="528523" y="666381"/>
                  </a:lnTo>
                  <a:close/>
                </a:path>
                <a:path w="1141095" h="722630">
                  <a:moveTo>
                    <a:pt x="556348" y="471652"/>
                  </a:moveTo>
                  <a:lnTo>
                    <a:pt x="528523" y="471652"/>
                  </a:lnTo>
                  <a:lnTo>
                    <a:pt x="528523" y="499478"/>
                  </a:lnTo>
                  <a:lnTo>
                    <a:pt x="500710" y="499478"/>
                  </a:lnTo>
                  <a:lnTo>
                    <a:pt x="500710" y="555104"/>
                  </a:lnTo>
                  <a:lnTo>
                    <a:pt x="528523" y="555104"/>
                  </a:lnTo>
                  <a:lnTo>
                    <a:pt x="528523" y="527291"/>
                  </a:lnTo>
                  <a:lnTo>
                    <a:pt x="556348" y="527291"/>
                  </a:lnTo>
                  <a:lnTo>
                    <a:pt x="556348" y="471652"/>
                  </a:lnTo>
                  <a:close/>
                </a:path>
                <a:path w="1141095" h="722630">
                  <a:moveTo>
                    <a:pt x="584161" y="527291"/>
                  </a:moveTo>
                  <a:lnTo>
                    <a:pt x="556348" y="527291"/>
                  </a:lnTo>
                  <a:lnTo>
                    <a:pt x="556348" y="555104"/>
                  </a:lnTo>
                  <a:lnTo>
                    <a:pt x="584161" y="555104"/>
                  </a:lnTo>
                  <a:lnTo>
                    <a:pt x="584161" y="527291"/>
                  </a:lnTo>
                  <a:close/>
                </a:path>
                <a:path w="1141095" h="722630">
                  <a:moveTo>
                    <a:pt x="611974" y="555104"/>
                  </a:moveTo>
                  <a:lnTo>
                    <a:pt x="584161" y="555104"/>
                  </a:lnTo>
                  <a:lnTo>
                    <a:pt x="584161" y="582930"/>
                  </a:lnTo>
                  <a:lnTo>
                    <a:pt x="556348" y="582930"/>
                  </a:lnTo>
                  <a:lnTo>
                    <a:pt x="528523" y="582930"/>
                  </a:lnTo>
                  <a:lnTo>
                    <a:pt x="500710" y="582930"/>
                  </a:lnTo>
                  <a:lnTo>
                    <a:pt x="500710" y="638556"/>
                  </a:lnTo>
                  <a:lnTo>
                    <a:pt x="528523" y="638556"/>
                  </a:lnTo>
                  <a:lnTo>
                    <a:pt x="528523" y="610743"/>
                  </a:lnTo>
                  <a:lnTo>
                    <a:pt x="556348" y="610743"/>
                  </a:lnTo>
                  <a:lnTo>
                    <a:pt x="556348" y="694194"/>
                  </a:lnTo>
                  <a:lnTo>
                    <a:pt x="584161" y="694194"/>
                  </a:lnTo>
                  <a:lnTo>
                    <a:pt x="584161" y="666381"/>
                  </a:lnTo>
                  <a:lnTo>
                    <a:pt x="611974" y="666381"/>
                  </a:lnTo>
                  <a:lnTo>
                    <a:pt x="611974" y="638556"/>
                  </a:lnTo>
                  <a:lnTo>
                    <a:pt x="584161" y="638556"/>
                  </a:lnTo>
                  <a:lnTo>
                    <a:pt x="584161" y="610743"/>
                  </a:lnTo>
                  <a:lnTo>
                    <a:pt x="611974" y="610743"/>
                  </a:lnTo>
                  <a:lnTo>
                    <a:pt x="611974" y="555104"/>
                  </a:lnTo>
                  <a:close/>
                </a:path>
                <a:path w="1141095" h="722630">
                  <a:moveTo>
                    <a:pt x="639800" y="666381"/>
                  </a:moveTo>
                  <a:lnTo>
                    <a:pt x="611974" y="666381"/>
                  </a:lnTo>
                  <a:lnTo>
                    <a:pt x="611974" y="694194"/>
                  </a:lnTo>
                  <a:lnTo>
                    <a:pt x="639800" y="694194"/>
                  </a:lnTo>
                  <a:lnTo>
                    <a:pt x="639800" y="666381"/>
                  </a:lnTo>
                  <a:close/>
                </a:path>
                <a:path w="1141095" h="722630">
                  <a:moveTo>
                    <a:pt x="639800" y="610743"/>
                  </a:moveTo>
                  <a:lnTo>
                    <a:pt x="611974" y="610743"/>
                  </a:lnTo>
                  <a:lnTo>
                    <a:pt x="611974" y="638556"/>
                  </a:lnTo>
                  <a:lnTo>
                    <a:pt x="639800" y="638556"/>
                  </a:lnTo>
                  <a:lnTo>
                    <a:pt x="639800" y="610743"/>
                  </a:lnTo>
                  <a:close/>
                </a:path>
                <a:path w="1141095" h="722630">
                  <a:moveTo>
                    <a:pt x="806704" y="666381"/>
                  </a:moveTo>
                  <a:lnTo>
                    <a:pt x="778878" y="666381"/>
                  </a:lnTo>
                  <a:lnTo>
                    <a:pt x="778878" y="694194"/>
                  </a:lnTo>
                  <a:lnTo>
                    <a:pt x="806704" y="694194"/>
                  </a:lnTo>
                  <a:lnTo>
                    <a:pt x="806704" y="666381"/>
                  </a:lnTo>
                  <a:close/>
                </a:path>
                <a:path w="1141095" h="722630">
                  <a:moveTo>
                    <a:pt x="806704" y="610743"/>
                  </a:moveTo>
                  <a:lnTo>
                    <a:pt x="778878" y="610743"/>
                  </a:lnTo>
                  <a:lnTo>
                    <a:pt x="778878" y="638556"/>
                  </a:lnTo>
                  <a:lnTo>
                    <a:pt x="806704" y="638556"/>
                  </a:lnTo>
                  <a:lnTo>
                    <a:pt x="806704" y="610743"/>
                  </a:lnTo>
                  <a:close/>
                </a:path>
                <a:path w="1141095" h="722630">
                  <a:moveTo>
                    <a:pt x="834517" y="694194"/>
                  </a:moveTo>
                  <a:lnTo>
                    <a:pt x="806704" y="694194"/>
                  </a:lnTo>
                  <a:lnTo>
                    <a:pt x="806704" y="722007"/>
                  </a:lnTo>
                  <a:lnTo>
                    <a:pt x="834517" y="722007"/>
                  </a:lnTo>
                  <a:lnTo>
                    <a:pt x="834517" y="694194"/>
                  </a:lnTo>
                  <a:close/>
                </a:path>
                <a:path w="1141095" h="722630">
                  <a:moveTo>
                    <a:pt x="834517" y="471652"/>
                  </a:moveTo>
                  <a:lnTo>
                    <a:pt x="806704" y="471652"/>
                  </a:lnTo>
                  <a:lnTo>
                    <a:pt x="806704" y="443839"/>
                  </a:lnTo>
                  <a:lnTo>
                    <a:pt x="778878" y="443839"/>
                  </a:lnTo>
                  <a:lnTo>
                    <a:pt x="778878" y="527291"/>
                  </a:lnTo>
                  <a:lnTo>
                    <a:pt x="751065" y="527291"/>
                  </a:lnTo>
                  <a:lnTo>
                    <a:pt x="751065" y="499478"/>
                  </a:lnTo>
                  <a:lnTo>
                    <a:pt x="723252" y="499478"/>
                  </a:lnTo>
                  <a:lnTo>
                    <a:pt x="723252" y="471652"/>
                  </a:lnTo>
                  <a:lnTo>
                    <a:pt x="695426" y="471652"/>
                  </a:lnTo>
                  <a:lnTo>
                    <a:pt x="695426" y="527291"/>
                  </a:lnTo>
                  <a:lnTo>
                    <a:pt x="667613" y="527291"/>
                  </a:lnTo>
                  <a:lnTo>
                    <a:pt x="639800" y="527291"/>
                  </a:lnTo>
                  <a:lnTo>
                    <a:pt x="639800" y="499478"/>
                  </a:lnTo>
                  <a:lnTo>
                    <a:pt x="611974" y="499478"/>
                  </a:lnTo>
                  <a:lnTo>
                    <a:pt x="611974" y="471652"/>
                  </a:lnTo>
                  <a:lnTo>
                    <a:pt x="584161" y="471652"/>
                  </a:lnTo>
                  <a:lnTo>
                    <a:pt x="584161" y="527291"/>
                  </a:lnTo>
                  <a:lnTo>
                    <a:pt x="611974" y="527291"/>
                  </a:lnTo>
                  <a:lnTo>
                    <a:pt x="611974" y="555104"/>
                  </a:lnTo>
                  <a:lnTo>
                    <a:pt x="639800" y="555104"/>
                  </a:lnTo>
                  <a:lnTo>
                    <a:pt x="667613" y="555104"/>
                  </a:lnTo>
                  <a:lnTo>
                    <a:pt x="667613" y="582930"/>
                  </a:lnTo>
                  <a:lnTo>
                    <a:pt x="695426" y="582930"/>
                  </a:lnTo>
                  <a:lnTo>
                    <a:pt x="695426" y="555104"/>
                  </a:lnTo>
                  <a:lnTo>
                    <a:pt x="723252" y="555104"/>
                  </a:lnTo>
                  <a:lnTo>
                    <a:pt x="723252" y="582930"/>
                  </a:lnTo>
                  <a:lnTo>
                    <a:pt x="695426" y="582930"/>
                  </a:lnTo>
                  <a:lnTo>
                    <a:pt x="695426" y="610743"/>
                  </a:lnTo>
                  <a:lnTo>
                    <a:pt x="723252" y="610743"/>
                  </a:lnTo>
                  <a:lnTo>
                    <a:pt x="723252" y="638556"/>
                  </a:lnTo>
                  <a:lnTo>
                    <a:pt x="695426" y="638556"/>
                  </a:lnTo>
                  <a:lnTo>
                    <a:pt x="695426" y="610743"/>
                  </a:lnTo>
                  <a:lnTo>
                    <a:pt x="667613" y="610743"/>
                  </a:lnTo>
                  <a:lnTo>
                    <a:pt x="667613" y="638556"/>
                  </a:lnTo>
                  <a:lnTo>
                    <a:pt x="639800" y="638556"/>
                  </a:lnTo>
                  <a:lnTo>
                    <a:pt x="639800" y="666381"/>
                  </a:lnTo>
                  <a:lnTo>
                    <a:pt x="667613" y="666381"/>
                  </a:lnTo>
                  <a:lnTo>
                    <a:pt x="695426" y="666381"/>
                  </a:lnTo>
                  <a:lnTo>
                    <a:pt x="723252" y="666381"/>
                  </a:lnTo>
                  <a:lnTo>
                    <a:pt x="723252" y="694194"/>
                  </a:lnTo>
                  <a:lnTo>
                    <a:pt x="695426" y="694194"/>
                  </a:lnTo>
                  <a:lnTo>
                    <a:pt x="667613" y="694194"/>
                  </a:lnTo>
                  <a:lnTo>
                    <a:pt x="639800" y="694194"/>
                  </a:lnTo>
                  <a:lnTo>
                    <a:pt x="639800" y="722007"/>
                  </a:lnTo>
                  <a:lnTo>
                    <a:pt x="667613" y="722007"/>
                  </a:lnTo>
                  <a:lnTo>
                    <a:pt x="695426" y="722007"/>
                  </a:lnTo>
                  <a:lnTo>
                    <a:pt x="723252" y="722007"/>
                  </a:lnTo>
                  <a:lnTo>
                    <a:pt x="751065" y="722007"/>
                  </a:lnTo>
                  <a:lnTo>
                    <a:pt x="751065" y="666381"/>
                  </a:lnTo>
                  <a:lnTo>
                    <a:pt x="778878" y="666381"/>
                  </a:lnTo>
                  <a:lnTo>
                    <a:pt x="778878" y="638556"/>
                  </a:lnTo>
                  <a:lnTo>
                    <a:pt x="751065" y="638556"/>
                  </a:lnTo>
                  <a:lnTo>
                    <a:pt x="751065" y="610743"/>
                  </a:lnTo>
                  <a:lnTo>
                    <a:pt x="778878" y="610743"/>
                  </a:lnTo>
                  <a:lnTo>
                    <a:pt x="778878" y="582930"/>
                  </a:lnTo>
                  <a:lnTo>
                    <a:pt x="806704" y="582930"/>
                  </a:lnTo>
                  <a:lnTo>
                    <a:pt x="806704" y="499478"/>
                  </a:lnTo>
                  <a:lnTo>
                    <a:pt x="834517" y="499478"/>
                  </a:lnTo>
                  <a:lnTo>
                    <a:pt x="834517" y="471652"/>
                  </a:lnTo>
                  <a:close/>
                </a:path>
                <a:path w="1141095" h="722630">
                  <a:moveTo>
                    <a:pt x="862330" y="582930"/>
                  </a:moveTo>
                  <a:lnTo>
                    <a:pt x="834517" y="582930"/>
                  </a:lnTo>
                  <a:lnTo>
                    <a:pt x="834517" y="610743"/>
                  </a:lnTo>
                  <a:lnTo>
                    <a:pt x="862330" y="610743"/>
                  </a:lnTo>
                  <a:lnTo>
                    <a:pt x="862330" y="582930"/>
                  </a:lnTo>
                  <a:close/>
                </a:path>
                <a:path w="1141095" h="722630">
                  <a:moveTo>
                    <a:pt x="890155" y="694194"/>
                  </a:moveTo>
                  <a:lnTo>
                    <a:pt x="862330" y="694194"/>
                  </a:lnTo>
                  <a:lnTo>
                    <a:pt x="862330" y="722007"/>
                  </a:lnTo>
                  <a:lnTo>
                    <a:pt x="890155" y="722007"/>
                  </a:lnTo>
                  <a:lnTo>
                    <a:pt x="890155" y="694194"/>
                  </a:lnTo>
                  <a:close/>
                </a:path>
                <a:path w="1141095" h="722630">
                  <a:moveTo>
                    <a:pt x="890155" y="555104"/>
                  </a:moveTo>
                  <a:lnTo>
                    <a:pt x="862330" y="555104"/>
                  </a:lnTo>
                  <a:lnTo>
                    <a:pt x="862330" y="582930"/>
                  </a:lnTo>
                  <a:lnTo>
                    <a:pt x="890155" y="582930"/>
                  </a:lnTo>
                  <a:lnTo>
                    <a:pt x="890155" y="555104"/>
                  </a:lnTo>
                  <a:close/>
                </a:path>
                <a:path w="1141095" h="722630">
                  <a:moveTo>
                    <a:pt x="890155" y="471652"/>
                  </a:moveTo>
                  <a:lnTo>
                    <a:pt x="862330" y="471652"/>
                  </a:lnTo>
                  <a:lnTo>
                    <a:pt x="862330" y="499478"/>
                  </a:lnTo>
                  <a:lnTo>
                    <a:pt x="834517" y="499478"/>
                  </a:lnTo>
                  <a:lnTo>
                    <a:pt x="834517" y="555104"/>
                  </a:lnTo>
                  <a:lnTo>
                    <a:pt x="862330" y="555104"/>
                  </a:lnTo>
                  <a:lnTo>
                    <a:pt x="862330" y="527291"/>
                  </a:lnTo>
                  <a:lnTo>
                    <a:pt x="890155" y="527291"/>
                  </a:lnTo>
                  <a:lnTo>
                    <a:pt x="890155" y="471652"/>
                  </a:lnTo>
                  <a:close/>
                </a:path>
                <a:path w="1141095" h="722630">
                  <a:moveTo>
                    <a:pt x="1057059" y="666381"/>
                  </a:moveTo>
                  <a:lnTo>
                    <a:pt x="1029233" y="666381"/>
                  </a:lnTo>
                  <a:lnTo>
                    <a:pt x="1029233" y="638556"/>
                  </a:lnTo>
                  <a:lnTo>
                    <a:pt x="1001420" y="638556"/>
                  </a:lnTo>
                  <a:lnTo>
                    <a:pt x="1001420" y="610743"/>
                  </a:lnTo>
                  <a:lnTo>
                    <a:pt x="973607" y="610743"/>
                  </a:lnTo>
                  <a:lnTo>
                    <a:pt x="973607" y="638556"/>
                  </a:lnTo>
                  <a:lnTo>
                    <a:pt x="945781" y="638556"/>
                  </a:lnTo>
                  <a:lnTo>
                    <a:pt x="945781" y="610743"/>
                  </a:lnTo>
                  <a:lnTo>
                    <a:pt x="917968" y="610743"/>
                  </a:lnTo>
                  <a:lnTo>
                    <a:pt x="890155" y="610743"/>
                  </a:lnTo>
                  <a:lnTo>
                    <a:pt x="862330" y="610743"/>
                  </a:lnTo>
                  <a:lnTo>
                    <a:pt x="862330" y="638556"/>
                  </a:lnTo>
                  <a:lnTo>
                    <a:pt x="834517" y="638556"/>
                  </a:lnTo>
                  <a:lnTo>
                    <a:pt x="806704" y="638556"/>
                  </a:lnTo>
                  <a:lnTo>
                    <a:pt x="806704" y="666381"/>
                  </a:lnTo>
                  <a:lnTo>
                    <a:pt x="834517" y="666381"/>
                  </a:lnTo>
                  <a:lnTo>
                    <a:pt x="862330" y="666381"/>
                  </a:lnTo>
                  <a:lnTo>
                    <a:pt x="890155" y="666381"/>
                  </a:lnTo>
                  <a:lnTo>
                    <a:pt x="890155" y="694194"/>
                  </a:lnTo>
                  <a:lnTo>
                    <a:pt x="917968" y="694194"/>
                  </a:lnTo>
                  <a:lnTo>
                    <a:pt x="917968" y="666381"/>
                  </a:lnTo>
                  <a:lnTo>
                    <a:pt x="945781" y="666381"/>
                  </a:lnTo>
                  <a:lnTo>
                    <a:pt x="973607" y="666381"/>
                  </a:lnTo>
                  <a:lnTo>
                    <a:pt x="1001420" y="666381"/>
                  </a:lnTo>
                  <a:lnTo>
                    <a:pt x="1001420" y="694194"/>
                  </a:lnTo>
                  <a:lnTo>
                    <a:pt x="973607" y="694194"/>
                  </a:lnTo>
                  <a:lnTo>
                    <a:pt x="973607" y="722007"/>
                  </a:lnTo>
                  <a:lnTo>
                    <a:pt x="1001420" y="722007"/>
                  </a:lnTo>
                  <a:lnTo>
                    <a:pt x="1029233" y="722007"/>
                  </a:lnTo>
                  <a:lnTo>
                    <a:pt x="1029233" y="694194"/>
                  </a:lnTo>
                  <a:lnTo>
                    <a:pt x="1057059" y="694194"/>
                  </a:lnTo>
                  <a:lnTo>
                    <a:pt x="1057059" y="666381"/>
                  </a:lnTo>
                  <a:close/>
                </a:path>
                <a:path w="1141095" h="722630">
                  <a:moveTo>
                    <a:pt x="1140510" y="555104"/>
                  </a:moveTo>
                  <a:lnTo>
                    <a:pt x="1112685" y="555104"/>
                  </a:lnTo>
                  <a:lnTo>
                    <a:pt x="1112685" y="638556"/>
                  </a:lnTo>
                  <a:lnTo>
                    <a:pt x="1140510" y="638556"/>
                  </a:lnTo>
                  <a:lnTo>
                    <a:pt x="1140510" y="555104"/>
                  </a:lnTo>
                  <a:close/>
                </a:path>
                <a:path w="1141095" h="722630">
                  <a:moveTo>
                    <a:pt x="1140510" y="471652"/>
                  </a:moveTo>
                  <a:lnTo>
                    <a:pt x="1112685" y="471652"/>
                  </a:lnTo>
                  <a:lnTo>
                    <a:pt x="1112685" y="499478"/>
                  </a:lnTo>
                  <a:lnTo>
                    <a:pt x="1084872" y="499478"/>
                  </a:lnTo>
                  <a:lnTo>
                    <a:pt x="1084872" y="527291"/>
                  </a:lnTo>
                  <a:lnTo>
                    <a:pt x="1112685" y="527291"/>
                  </a:lnTo>
                  <a:lnTo>
                    <a:pt x="1140510" y="527291"/>
                  </a:lnTo>
                  <a:lnTo>
                    <a:pt x="1140510" y="47165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2" y="1211449"/>
              <a:ext cx="1141095" cy="1141095"/>
            </a:xfrm>
            <a:custGeom>
              <a:avLst/>
              <a:gdLst/>
              <a:ahLst/>
              <a:cxnLst/>
              <a:rect l="l" t="t" r="r" b="b"/>
              <a:pathLst>
                <a:path w="1141095" h="1141095">
                  <a:moveTo>
                    <a:pt x="139090" y="1001750"/>
                  </a:moveTo>
                  <a:lnTo>
                    <a:pt x="55638" y="1001750"/>
                  </a:lnTo>
                  <a:lnTo>
                    <a:pt x="55638" y="1085202"/>
                  </a:lnTo>
                  <a:lnTo>
                    <a:pt x="139090" y="1085202"/>
                  </a:lnTo>
                  <a:lnTo>
                    <a:pt x="139090" y="1001750"/>
                  </a:lnTo>
                  <a:close/>
                </a:path>
                <a:path w="1141095" h="1141095">
                  <a:moveTo>
                    <a:pt x="139090" y="55956"/>
                  </a:moveTo>
                  <a:lnTo>
                    <a:pt x="55638" y="55956"/>
                  </a:lnTo>
                  <a:lnTo>
                    <a:pt x="55638" y="139407"/>
                  </a:lnTo>
                  <a:lnTo>
                    <a:pt x="139090" y="139407"/>
                  </a:lnTo>
                  <a:lnTo>
                    <a:pt x="139090" y="55956"/>
                  </a:lnTo>
                  <a:close/>
                </a:path>
                <a:path w="1141095" h="1141095">
                  <a:moveTo>
                    <a:pt x="194716" y="946150"/>
                  </a:moveTo>
                  <a:lnTo>
                    <a:pt x="166903" y="946150"/>
                  </a:lnTo>
                  <a:lnTo>
                    <a:pt x="166903" y="974090"/>
                  </a:lnTo>
                  <a:lnTo>
                    <a:pt x="166903" y="1112520"/>
                  </a:lnTo>
                  <a:lnTo>
                    <a:pt x="27813" y="1112520"/>
                  </a:lnTo>
                  <a:lnTo>
                    <a:pt x="27813" y="974090"/>
                  </a:lnTo>
                  <a:lnTo>
                    <a:pt x="166903" y="974090"/>
                  </a:lnTo>
                  <a:lnTo>
                    <a:pt x="166903" y="946150"/>
                  </a:lnTo>
                  <a:lnTo>
                    <a:pt x="0" y="946150"/>
                  </a:lnTo>
                  <a:lnTo>
                    <a:pt x="0" y="974090"/>
                  </a:lnTo>
                  <a:lnTo>
                    <a:pt x="0" y="1112520"/>
                  </a:lnTo>
                  <a:lnTo>
                    <a:pt x="0" y="1140460"/>
                  </a:lnTo>
                  <a:lnTo>
                    <a:pt x="194716" y="1140460"/>
                  </a:lnTo>
                  <a:lnTo>
                    <a:pt x="194716" y="1113015"/>
                  </a:lnTo>
                  <a:lnTo>
                    <a:pt x="194716" y="1112520"/>
                  </a:lnTo>
                  <a:lnTo>
                    <a:pt x="194716" y="974090"/>
                  </a:lnTo>
                  <a:lnTo>
                    <a:pt x="194716" y="973924"/>
                  </a:lnTo>
                  <a:lnTo>
                    <a:pt x="194716" y="946150"/>
                  </a:lnTo>
                  <a:close/>
                </a:path>
                <a:path w="1141095" h="1141095">
                  <a:moveTo>
                    <a:pt x="194716" y="28143"/>
                  </a:moveTo>
                  <a:lnTo>
                    <a:pt x="166903" y="28143"/>
                  </a:lnTo>
                  <a:lnTo>
                    <a:pt x="166903" y="167233"/>
                  </a:lnTo>
                  <a:lnTo>
                    <a:pt x="194716" y="167233"/>
                  </a:lnTo>
                  <a:lnTo>
                    <a:pt x="194716" y="28143"/>
                  </a:lnTo>
                  <a:close/>
                </a:path>
                <a:path w="1141095" h="1141095">
                  <a:moveTo>
                    <a:pt x="194716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167640"/>
                  </a:lnTo>
                  <a:lnTo>
                    <a:pt x="0" y="195580"/>
                  </a:lnTo>
                  <a:lnTo>
                    <a:pt x="194716" y="195580"/>
                  </a:lnTo>
                  <a:lnTo>
                    <a:pt x="194716" y="167640"/>
                  </a:lnTo>
                  <a:lnTo>
                    <a:pt x="27813" y="167640"/>
                  </a:lnTo>
                  <a:lnTo>
                    <a:pt x="27813" y="27940"/>
                  </a:lnTo>
                  <a:lnTo>
                    <a:pt x="194716" y="27940"/>
                  </a:lnTo>
                  <a:lnTo>
                    <a:pt x="194716" y="0"/>
                  </a:lnTo>
                  <a:close/>
                </a:path>
                <a:path w="1141095" h="1141095">
                  <a:moveTo>
                    <a:pt x="973607" y="946111"/>
                  </a:moveTo>
                  <a:lnTo>
                    <a:pt x="945781" y="946111"/>
                  </a:lnTo>
                  <a:lnTo>
                    <a:pt x="945781" y="973924"/>
                  </a:lnTo>
                  <a:lnTo>
                    <a:pt x="973607" y="973924"/>
                  </a:lnTo>
                  <a:lnTo>
                    <a:pt x="973607" y="946111"/>
                  </a:lnTo>
                  <a:close/>
                </a:path>
                <a:path w="1141095" h="1141095">
                  <a:moveTo>
                    <a:pt x="1029233" y="918298"/>
                  </a:moveTo>
                  <a:lnTo>
                    <a:pt x="1001420" y="918298"/>
                  </a:lnTo>
                  <a:lnTo>
                    <a:pt x="1001420" y="1001750"/>
                  </a:lnTo>
                  <a:lnTo>
                    <a:pt x="1029233" y="1001750"/>
                  </a:lnTo>
                  <a:lnTo>
                    <a:pt x="1029233" y="918298"/>
                  </a:lnTo>
                  <a:close/>
                </a:path>
                <a:path w="1141095" h="1141095">
                  <a:moveTo>
                    <a:pt x="1029233" y="890270"/>
                  </a:moveTo>
                  <a:lnTo>
                    <a:pt x="890155" y="890270"/>
                  </a:lnTo>
                  <a:lnTo>
                    <a:pt x="890155" y="918210"/>
                  </a:lnTo>
                  <a:lnTo>
                    <a:pt x="890155" y="1002030"/>
                  </a:lnTo>
                  <a:lnTo>
                    <a:pt x="890155" y="1029970"/>
                  </a:lnTo>
                  <a:lnTo>
                    <a:pt x="973607" y="1029970"/>
                  </a:lnTo>
                  <a:lnTo>
                    <a:pt x="973607" y="1085202"/>
                  </a:lnTo>
                  <a:lnTo>
                    <a:pt x="1001420" y="1085202"/>
                  </a:lnTo>
                  <a:lnTo>
                    <a:pt x="1001420" y="1029970"/>
                  </a:lnTo>
                  <a:lnTo>
                    <a:pt x="1029233" y="1029970"/>
                  </a:lnTo>
                  <a:lnTo>
                    <a:pt x="1029233" y="1002030"/>
                  </a:lnTo>
                  <a:lnTo>
                    <a:pt x="917968" y="1002030"/>
                  </a:lnTo>
                  <a:lnTo>
                    <a:pt x="917968" y="918210"/>
                  </a:lnTo>
                  <a:lnTo>
                    <a:pt x="1029233" y="918210"/>
                  </a:lnTo>
                  <a:lnTo>
                    <a:pt x="1029233" y="890270"/>
                  </a:lnTo>
                  <a:close/>
                </a:path>
                <a:path w="1141095" h="1141095">
                  <a:moveTo>
                    <a:pt x="1084872" y="1113015"/>
                  </a:moveTo>
                  <a:lnTo>
                    <a:pt x="1057059" y="1113015"/>
                  </a:lnTo>
                  <a:lnTo>
                    <a:pt x="1057059" y="1140828"/>
                  </a:lnTo>
                  <a:lnTo>
                    <a:pt x="1084872" y="1140828"/>
                  </a:lnTo>
                  <a:lnTo>
                    <a:pt x="1084872" y="1113015"/>
                  </a:lnTo>
                  <a:close/>
                </a:path>
                <a:path w="1141095" h="1141095">
                  <a:moveTo>
                    <a:pt x="1084872" y="55956"/>
                  </a:moveTo>
                  <a:lnTo>
                    <a:pt x="1001420" y="55956"/>
                  </a:lnTo>
                  <a:lnTo>
                    <a:pt x="1001420" y="139407"/>
                  </a:lnTo>
                  <a:lnTo>
                    <a:pt x="1084872" y="139407"/>
                  </a:lnTo>
                  <a:lnTo>
                    <a:pt x="1084872" y="55956"/>
                  </a:lnTo>
                  <a:close/>
                </a:path>
                <a:path w="1141095" h="1141095">
                  <a:moveTo>
                    <a:pt x="1140510" y="28143"/>
                  </a:moveTo>
                  <a:lnTo>
                    <a:pt x="1112685" y="28143"/>
                  </a:lnTo>
                  <a:lnTo>
                    <a:pt x="1112685" y="167233"/>
                  </a:lnTo>
                  <a:lnTo>
                    <a:pt x="1140510" y="167233"/>
                  </a:lnTo>
                  <a:lnTo>
                    <a:pt x="1140510" y="28143"/>
                  </a:lnTo>
                  <a:close/>
                </a:path>
                <a:path w="1141095" h="1141095">
                  <a:moveTo>
                    <a:pt x="1140510" y="0"/>
                  </a:moveTo>
                  <a:lnTo>
                    <a:pt x="945781" y="0"/>
                  </a:lnTo>
                  <a:lnTo>
                    <a:pt x="945781" y="27940"/>
                  </a:lnTo>
                  <a:lnTo>
                    <a:pt x="945781" y="167640"/>
                  </a:lnTo>
                  <a:lnTo>
                    <a:pt x="945781" y="195580"/>
                  </a:lnTo>
                  <a:lnTo>
                    <a:pt x="1140510" y="195580"/>
                  </a:lnTo>
                  <a:lnTo>
                    <a:pt x="1140510" y="167640"/>
                  </a:lnTo>
                  <a:lnTo>
                    <a:pt x="973607" y="167640"/>
                  </a:lnTo>
                  <a:lnTo>
                    <a:pt x="973607" y="27940"/>
                  </a:lnTo>
                  <a:lnTo>
                    <a:pt x="1140510" y="27940"/>
                  </a:lnTo>
                  <a:lnTo>
                    <a:pt x="11405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62450" y="1301175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3415" y="1580378"/>
            <a:ext cx="5257800" cy="79057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78105" marR="127635" indent="24130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DEVELOPMENT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‘CYLINDER’</a:t>
            </a:r>
            <a:r>
              <a:rPr sz="12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BELOW.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CYLINDRICAL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PACKAGE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24755" y="1069198"/>
            <a:ext cx="12566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3D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37455" y="1303570"/>
            <a:ext cx="1231265" cy="9525"/>
          </a:xfrm>
          <a:custGeom>
            <a:avLst/>
            <a:gdLst/>
            <a:ahLst/>
            <a:cxnLst/>
            <a:rect l="l" t="t" r="r" b="b"/>
            <a:pathLst>
              <a:path w="1231265" h="9525">
                <a:moveTo>
                  <a:pt x="1230803" y="0"/>
                </a:moveTo>
                <a:lnTo>
                  <a:pt x="0" y="0"/>
                </a:lnTo>
                <a:lnTo>
                  <a:pt x="0" y="9237"/>
                </a:lnTo>
                <a:lnTo>
                  <a:pt x="1230803" y="9237"/>
                </a:lnTo>
                <a:lnTo>
                  <a:pt x="1230803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65532" y="8519158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818281"/>
                </a:solidFill>
                <a:latin typeface="Arial"/>
                <a:cs typeface="Arial"/>
              </a:rPr>
              <a:t> 2024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912975" cy="10527030"/>
            <a:chOff x="91683" y="89146"/>
            <a:chExt cx="14912975" cy="1052703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0688" y="6488211"/>
              <a:ext cx="10458450" cy="0"/>
            </a:xfrm>
            <a:custGeom>
              <a:avLst/>
              <a:gdLst/>
              <a:ahLst/>
              <a:cxnLst/>
              <a:rect l="l" t="t" r="r" b="b"/>
              <a:pathLst>
                <a:path w="10458450">
                  <a:moveTo>
                    <a:pt x="0" y="0"/>
                  </a:moveTo>
                  <a:lnTo>
                    <a:pt x="10458434" y="0"/>
                  </a:lnTo>
                </a:path>
              </a:pathLst>
            </a:custGeom>
            <a:ln w="7199">
              <a:solidFill>
                <a:srgbClr val="FFA9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69" y="0"/>
                  </a:lnTo>
                  <a:lnTo>
                    <a:pt x="14904769" y="10518922"/>
                  </a:lnTo>
                  <a:lnTo>
                    <a:pt x="0" y="1051892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304441" y="108465"/>
            <a:ext cx="665099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dirty="0"/>
              <a:t>DEVELOPMENTS</a:t>
            </a:r>
            <a:r>
              <a:rPr spc="130" dirty="0"/>
              <a:t> </a:t>
            </a:r>
            <a:r>
              <a:rPr dirty="0"/>
              <a:t>-</a:t>
            </a:r>
            <a:r>
              <a:rPr spc="140" dirty="0"/>
              <a:t> </a:t>
            </a:r>
            <a:r>
              <a:rPr dirty="0"/>
              <a:t>SQUARE</a:t>
            </a:r>
            <a:r>
              <a:rPr spc="145" dirty="0"/>
              <a:t> </a:t>
            </a:r>
            <a:r>
              <a:rPr spc="-10" dirty="0"/>
              <a:t>PRISM</a:t>
            </a: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6462" y="8336292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2" name="object 12"/>
          <p:cNvGrpSpPr>
            <a:grpSpLocks noGrp="1" noUngrp="1" noRot="1" noMove="1" noResize="1"/>
          </p:cNvGrpSpPr>
          <p:nvPr/>
        </p:nvGrpSpPr>
        <p:grpSpPr>
          <a:xfrm>
            <a:off x="857068" y="2273110"/>
            <a:ext cx="12429490" cy="6019165"/>
            <a:chOff x="857068" y="2273110"/>
            <a:chExt cx="12429490" cy="6019165"/>
          </a:xfrm>
        </p:grpSpPr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9785" y="6486976"/>
              <a:ext cx="1800225" cy="1800225"/>
            </a:xfrm>
            <a:custGeom>
              <a:avLst/>
              <a:gdLst/>
              <a:ahLst/>
              <a:cxnLst/>
              <a:rect l="l" t="t" r="r" b="b"/>
              <a:pathLst>
                <a:path w="1800225" h="1800225">
                  <a:moveTo>
                    <a:pt x="1800000" y="0"/>
                  </a:moveTo>
                  <a:lnTo>
                    <a:pt x="1800000" y="1800000"/>
                  </a:lnTo>
                  <a:lnTo>
                    <a:pt x="0" y="180000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0878" y="8288435"/>
              <a:ext cx="12421870" cy="0"/>
            </a:xfrm>
            <a:custGeom>
              <a:avLst/>
              <a:gdLst/>
              <a:ahLst/>
              <a:cxnLst/>
              <a:rect l="l" t="t" r="r" b="b"/>
              <a:pathLst>
                <a:path w="12421869">
                  <a:moveTo>
                    <a:pt x="0" y="0"/>
                  </a:moveTo>
                  <a:lnTo>
                    <a:pt x="12421570" y="0"/>
                  </a:lnTo>
                </a:path>
              </a:pathLst>
            </a:custGeom>
            <a:ln w="7199">
              <a:solidFill>
                <a:srgbClr val="FFA9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69612" y="6486976"/>
              <a:ext cx="1800225" cy="1800225"/>
            </a:xfrm>
            <a:custGeom>
              <a:avLst/>
              <a:gdLst/>
              <a:ahLst/>
              <a:cxnLst/>
              <a:rect l="l" t="t" r="r" b="b"/>
              <a:pathLst>
                <a:path w="1800225" h="1800225">
                  <a:moveTo>
                    <a:pt x="0" y="0"/>
                  </a:moveTo>
                  <a:lnTo>
                    <a:pt x="1799998" y="0"/>
                  </a:lnTo>
                  <a:lnTo>
                    <a:pt x="1799998" y="1800000"/>
                  </a:lnTo>
                  <a:lnTo>
                    <a:pt x="0" y="18000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9785" y="2276920"/>
              <a:ext cx="1800225" cy="1800225"/>
            </a:xfrm>
            <a:custGeom>
              <a:avLst/>
              <a:gdLst/>
              <a:ahLst/>
              <a:cxnLst/>
              <a:rect l="l" t="t" r="r" b="b"/>
              <a:pathLst>
                <a:path w="1800225" h="1800225">
                  <a:moveTo>
                    <a:pt x="0" y="0"/>
                  </a:moveTo>
                  <a:lnTo>
                    <a:pt x="1800000" y="0"/>
                  </a:lnTo>
                  <a:lnTo>
                    <a:pt x="1800000" y="1800000"/>
                  </a:lnTo>
                  <a:lnTo>
                    <a:pt x="0" y="18000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96986" y="8336292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16190" y="4088141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996784" y="1201290"/>
            <a:ext cx="13840460" cy="7089775"/>
            <a:chOff x="996784" y="1201290"/>
            <a:chExt cx="13840460" cy="7089775"/>
          </a:xfrm>
        </p:grpSpPr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0594" y="4678456"/>
              <a:ext cx="9772650" cy="0"/>
            </a:xfrm>
            <a:custGeom>
              <a:avLst/>
              <a:gdLst/>
              <a:ahLst/>
              <a:cxnLst/>
              <a:rect l="l" t="t" r="r" b="b"/>
              <a:pathLst>
                <a:path w="9772650">
                  <a:moveTo>
                    <a:pt x="0" y="0"/>
                  </a:moveTo>
                  <a:lnTo>
                    <a:pt x="9772034" y="0"/>
                  </a:lnTo>
                </a:path>
              </a:pathLst>
            </a:custGeom>
            <a:ln w="7199">
              <a:solidFill>
                <a:srgbClr val="FFA9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3357" y="4676050"/>
              <a:ext cx="4206875" cy="3611245"/>
            </a:xfrm>
            <a:custGeom>
              <a:avLst/>
              <a:gdLst/>
              <a:ahLst/>
              <a:cxnLst/>
              <a:rect l="l" t="t" r="r" b="b"/>
              <a:pathLst>
                <a:path w="4206875" h="3611245">
                  <a:moveTo>
                    <a:pt x="0" y="7844"/>
                  </a:moveTo>
                  <a:lnTo>
                    <a:pt x="1800000" y="1810969"/>
                  </a:lnTo>
                  <a:lnTo>
                    <a:pt x="1800000" y="3607843"/>
                  </a:lnTo>
                  <a:lnTo>
                    <a:pt x="0" y="3607843"/>
                  </a:lnTo>
                  <a:lnTo>
                    <a:pt x="0" y="7844"/>
                  </a:lnTo>
                  <a:close/>
                </a:path>
                <a:path w="4206875" h="3611245">
                  <a:moveTo>
                    <a:pt x="2406255" y="0"/>
                  </a:moveTo>
                  <a:lnTo>
                    <a:pt x="4206253" y="0"/>
                  </a:lnTo>
                  <a:lnTo>
                    <a:pt x="4206253" y="3610922"/>
                  </a:lnTo>
                  <a:lnTo>
                    <a:pt x="2406255" y="3610922"/>
                  </a:lnTo>
                  <a:lnTo>
                    <a:pt x="240625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7639" y="1201365"/>
              <a:ext cx="1050925" cy="436245"/>
            </a:xfrm>
            <a:custGeom>
              <a:avLst/>
              <a:gdLst/>
              <a:ahLst/>
              <a:cxnLst/>
              <a:rect l="l" t="t" r="r" b="b"/>
              <a:pathLst>
                <a:path w="1050925" h="436244">
                  <a:moveTo>
                    <a:pt x="51257" y="281901"/>
                  </a:moveTo>
                  <a:lnTo>
                    <a:pt x="25628" y="281901"/>
                  </a:lnTo>
                  <a:lnTo>
                    <a:pt x="0" y="281901"/>
                  </a:lnTo>
                  <a:lnTo>
                    <a:pt x="0" y="333159"/>
                  </a:lnTo>
                  <a:lnTo>
                    <a:pt x="25628" y="333159"/>
                  </a:lnTo>
                  <a:lnTo>
                    <a:pt x="51257" y="333159"/>
                  </a:lnTo>
                  <a:lnTo>
                    <a:pt x="51257" y="281901"/>
                  </a:lnTo>
                  <a:close/>
                </a:path>
                <a:path w="1050925" h="436244">
                  <a:moveTo>
                    <a:pt x="76885" y="256273"/>
                  </a:moveTo>
                  <a:lnTo>
                    <a:pt x="51257" y="256273"/>
                  </a:lnTo>
                  <a:lnTo>
                    <a:pt x="51257" y="281901"/>
                  </a:lnTo>
                  <a:lnTo>
                    <a:pt x="76885" y="281901"/>
                  </a:lnTo>
                  <a:lnTo>
                    <a:pt x="76885" y="256273"/>
                  </a:lnTo>
                  <a:close/>
                </a:path>
                <a:path w="1050925" h="436244">
                  <a:moveTo>
                    <a:pt x="128130" y="333159"/>
                  </a:moveTo>
                  <a:lnTo>
                    <a:pt x="102514" y="333159"/>
                  </a:lnTo>
                  <a:lnTo>
                    <a:pt x="102514" y="307530"/>
                  </a:lnTo>
                  <a:lnTo>
                    <a:pt x="76885" y="307530"/>
                  </a:lnTo>
                  <a:lnTo>
                    <a:pt x="76885" y="333159"/>
                  </a:lnTo>
                  <a:lnTo>
                    <a:pt x="51257" y="333159"/>
                  </a:lnTo>
                  <a:lnTo>
                    <a:pt x="51257" y="358775"/>
                  </a:lnTo>
                  <a:lnTo>
                    <a:pt x="76885" y="358775"/>
                  </a:lnTo>
                  <a:lnTo>
                    <a:pt x="102514" y="358775"/>
                  </a:lnTo>
                  <a:lnTo>
                    <a:pt x="102514" y="384403"/>
                  </a:lnTo>
                  <a:lnTo>
                    <a:pt x="128130" y="384403"/>
                  </a:lnTo>
                  <a:lnTo>
                    <a:pt x="128130" y="333159"/>
                  </a:lnTo>
                  <a:close/>
                </a:path>
                <a:path w="1050925" h="436244">
                  <a:moveTo>
                    <a:pt x="128130" y="281901"/>
                  </a:moveTo>
                  <a:lnTo>
                    <a:pt x="102514" y="281901"/>
                  </a:lnTo>
                  <a:lnTo>
                    <a:pt x="102514" y="307530"/>
                  </a:lnTo>
                  <a:lnTo>
                    <a:pt x="128130" y="307530"/>
                  </a:lnTo>
                  <a:lnTo>
                    <a:pt x="128130" y="281901"/>
                  </a:lnTo>
                  <a:close/>
                </a:path>
                <a:path w="1050925" h="436244">
                  <a:moveTo>
                    <a:pt x="128130" y="205016"/>
                  </a:moveTo>
                  <a:lnTo>
                    <a:pt x="102514" y="205016"/>
                  </a:lnTo>
                  <a:lnTo>
                    <a:pt x="76885" y="205016"/>
                  </a:lnTo>
                  <a:lnTo>
                    <a:pt x="51257" y="205016"/>
                  </a:lnTo>
                  <a:lnTo>
                    <a:pt x="51257" y="230644"/>
                  </a:lnTo>
                  <a:lnTo>
                    <a:pt x="76885" y="230644"/>
                  </a:lnTo>
                  <a:lnTo>
                    <a:pt x="102514" y="230644"/>
                  </a:lnTo>
                  <a:lnTo>
                    <a:pt x="128130" y="230644"/>
                  </a:lnTo>
                  <a:lnTo>
                    <a:pt x="128130" y="205016"/>
                  </a:lnTo>
                  <a:close/>
                </a:path>
                <a:path w="1050925" h="436244">
                  <a:moveTo>
                    <a:pt x="179387" y="205016"/>
                  </a:moveTo>
                  <a:lnTo>
                    <a:pt x="153758" y="205016"/>
                  </a:lnTo>
                  <a:lnTo>
                    <a:pt x="153758" y="230644"/>
                  </a:lnTo>
                  <a:lnTo>
                    <a:pt x="179387" y="230644"/>
                  </a:lnTo>
                  <a:lnTo>
                    <a:pt x="179387" y="205016"/>
                  </a:lnTo>
                  <a:close/>
                </a:path>
                <a:path w="1050925" h="436244">
                  <a:moveTo>
                    <a:pt x="281901" y="153771"/>
                  </a:moveTo>
                  <a:lnTo>
                    <a:pt x="256273" y="153771"/>
                  </a:lnTo>
                  <a:lnTo>
                    <a:pt x="256273" y="179387"/>
                  </a:lnTo>
                  <a:lnTo>
                    <a:pt x="281901" y="179387"/>
                  </a:lnTo>
                  <a:lnTo>
                    <a:pt x="281901" y="153771"/>
                  </a:lnTo>
                  <a:close/>
                </a:path>
                <a:path w="1050925" h="436244">
                  <a:moveTo>
                    <a:pt x="307517" y="179387"/>
                  </a:moveTo>
                  <a:lnTo>
                    <a:pt x="281901" y="179387"/>
                  </a:lnTo>
                  <a:lnTo>
                    <a:pt x="281901" y="205016"/>
                  </a:lnTo>
                  <a:lnTo>
                    <a:pt x="307517" y="205016"/>
                  </a:lnTo>
                  <a:lnTo>
                    <a:pt x="307517" y="179387"/>
                  </a:lnTo>
                  <a:close/>
                </a:path>
                <a:path w="1050925" h="436244">
                  <a:moveTo>
                    <a:pt x="435660" y="153771"/>
                  </a:moveTo>
                  <a:lnTo>
                    <a:pt x="410032" y="153771"/>
                  </a:lnTo>
                  <a:lnTo>
                    <a:pt x="410032" y="179387"/>
                  </a:lnTo>
                  <a:lnTo>
                    <a:pt x="384403" y="179387"/>
                  </a:lnTo>
                  <a:lnTo>
                    <a:pt x="384403" y="205016"/>
                  </a:lnTo>
                  <a:lnTo>
                    <a:pt x="358775" y="205016"/>
                  </a:lnTo>
                  <a:lnTo>
                    <a:pt x="358775" y="256273"/>
                  </a:lnTo>
                  <a:lnTo>
                    <a:pt x="384403" y="256273"/>
                  </a:lnTo>
                  <a:lnTo>
                    <a:pt x="384403" y="230644"/>
                  </a:lnTo>
                  <a:lnTo>
                    <a:pt x="410032" y="230644"/>
                  </a:lnTo>
                  <a:lnTo>
                    <a:pt x="410032" y="205016"/>
                  </a:lnTo>
                  <a:lnTo>
                    <a:pt x="435660" y="205016"/>
                  </a:lnTo>
                  <a:lnTo>
                    <a:pt x="435660" y="153771"/>
                  </a:lnTo>
                  <a:close/>
                </a:path>
                <a:path w="1050925" h="436244">
                  <a:moveTo>
                    <a:pt x="435660" y="25628"/>
                  </a:moveTo>
                  <a:lnTo>
                    <a:pt x="410032" y="25628"/>
                  </a:lnTo>
                  <a:lnTo>
                    <a:pt x="410032" y="0"/>
                  </a:lnTo>
                  <a:lnTo>
                    <a:pt x="384403" y="0"/>
                  </a:lnTo>
                  <a:lnTo>
                    <a:pt x="358775" y="0"/>
                  </a:lnTo>
                  <a:lnTo>
                    <a:pt x="358775" y="25628"/>
                  </a:lnTo>
                  <a:lnTo>
                    <a:pt x="384403" y="25628"/>
                  </a:lnTo>
                  <a:lnTo>
                    <a:pt x="384403" y="51257"/>
                  </a:lnTo>
                  <a:lnTo>
                    <a:pt x="358775" y="51257"/>
                  </a:lnTo>
                  <a:lnTo>
                    <a:pt x="358775" y="102514"/>
                  </a:lnTo>
                  <a:lnTo>
                    <a:pt x="333146" y="102514"/>
                  </a:lnTo>
                  <a:lnTo>
                    <a:pt x="307517" y="102514"/>
                  </a:lnTo>
                  <a:lnTo>
                    <a:pt x="307517" y="128143"/>
                  </a:lnTo>
                  <a:lnTo>
                    <a:pt x="281901" y="128143"/>
                  </a:lnTo>
                  <a:lnTo>
                    <a:pt x="281901" y="153771"/>
                  </a:lnTo>
                  <a:lnTo>
                    <a:pt x="307517" y="153771"/>
                  </a:lnTo>
                  <a:lnTo>
                    <a:pt x="307517" y="179387"/>
                  </a:lnTo>
                  <a:lnTo>
                    <a:pt x="333146" y="179387"/>
                  </a:lnTo>
                  <a:lnTo>
                    <a:pt x="333146" y="153771"/>
                  </a:lnTo>
                  <a:lnTo>
                    <a:pt x="358775" y="153771"/>
                  </a:lnTo>
                  <a:lnTo>
                    <a:pt x="358775" y="179387"/>
                  </a:lnTo>
                  <a:lnTo>
                    <a:pt x="384403" y="179387"/>
                  </a:lnTo>
                  <a:lnTo>
                    <a:pt x="384403" y="128143"/>
                  </a:lnTo>
                  <a:lnTo>
                    <a:pt x="410032" y="128143"/>
                  </a:lnTo>
                  <a:lnTo>
                    <a:pt x="410032" y="102514"/>
                  </a:lnTo>
                  <a:lnTo>
                    <a:pt x="384403" y="102514"/>
                  </a:lnTo>
                  <a:lnTo>
                    <a:pt x="384403" y="76885"/>
                  </a:lnTo>
                  <a:lnTo>
                    <a:pt x="410032" y="76885"/>
                  </a:lnTo>
                  <a:lnTo>
                    <a:pt x="410032" y="51257"/>
                  </a:lnTo>
                  <a:lnTo>
                    <a:pt x="435660" y="51257"/>
                  </a:lnTo>
                  <a:lnTo>
                    <a:pt x="435660" y="25628"/>
                  </a:lnTo>
                  <a:close/>
                </a:path>
                <a:path w="1050925" h="436244">
                  <a:moveTo>
                    <a:pt x="486905" y="0"/>
                  </a:moveTo>
                  <a:lnTo>
                    <a:pt x="461289" y="0"/>
                  </a:lnTo>
                  <a:lnTo>
                    <a:pt x="435660" y="0"/>
                  </a:lnTo>
                  <a:lnTo>
                    <a:pt x="435660" y="25628"/>
                  </a:lnTo>
                  <a:lnTo>
                    <a:pt x="461289" y="25628"/>
                  </a:lnTo>
                  <a:lnTo>
                    <a:pt x="461289" y="51257"/>
                  </a:lnTo>
                  <a:lnTo>
                    <a:pt x="486905" y="51257"/>
                  </a:lnTo>
                  <a:lnTo>
                    <a:pt x="486905" y="0"/>
                  </a:lnTo>
                  <a:close/>
                </a:path>
                <a:path w="1050925" h="436244">
                  <a:moveTo>
                    <a:pt x="538162" y="256273"/>
                  </a:moveTo>
                  <a:lnTo>
                    <a:pt x="512533" y="256273"/>
                  </a:lnTo>
                  <a:lnTo>
                    <a:pt x="512533" y="230644"/>
                  </a:lnTo>
                  <a:lnTo>
                    <a:pt x="486905" y="230644"/>
                  </a:lnTo>
                  <a:lnTo>
                    <a:pt x="486905" y="153771"/>
                  </a:lnTo>
                  <a:lnTo>
                    <a:pt x="461289" y="153771"/>
                  </a:lnTo>
                  <a:lnTo>
                    <a:pt x="461289" y="230644"/>
                  </a:lnTo>
                  <a:lnTo>
                    <a:pt x="435660" y="230644"/>
                  </a:lnTo>
                  <a:lnTo>
                    <a:pt x="410032" y="230644"/>
                  </a:lnTo>
                  <a:lnTo>
                    <a:pt x="410032" y="256273"/>
                  </a:lnTo>
                  <a:lnTo>
                    <a:pt x="435660" y="256273"/>
                  </a:lnTo>
                  <a:lnTo>
                    <a:pt x="435660" y="281901"/>
                  </a:lnTo>
                  <a:lnTo>
                    <a:pt x="461289" y="281901"/>
                  </a:lnTo>
                  <a:lnTo>
                    <a:pt x="461289" y="256273"/>
                  </a:lnTo>
                  <a:lnTo>
                    <a:pt x="486905" y="256273"/>
                  </a:lnTo>
                  <a:lnTo>
                    <a:pt x="486905" y="281901"/>
                  </a:lnTo>
                  <a:lnTo>
                    <a:pt x="461289" y="281901"/>
                  </a:lnTo>
                  <a:lnTo>
                    <a:pt x="461289" y="307530"/>
                  </a:lnTo>
                  <a:lnTo>
                    <a:pt x="435660" y="307530"/>
                  </a:lnTo>
                  <a:lnTo>
                    <a:pt x="435660" y="281901"/>
                  </a:lnTo>
                  <a:lnTo>
                    <a:pt x="410032" y="281901"/>
                  </a:lnTo>
                  <a:lnTo>
                    <a:pt x="410032" y="256273"/>
                  </a:lnTo>
                  <a:lnTo>
                    <a:pt x="384403" y="256273"/>
                  </a:lnTo>
                  <a:lnTo>
                    <a:pt x="384403" y="307530"/>
                  </a:lnTo>
                  <a:lnTo>
                    <a:pt x="358775" y="307530"/>
                  </a:lnTo>
                  <a:lnTo>
                    <a:pt x="358775" y="333159"/>
                  </a:lnTo>
                  <a:lnTo>
                    <a:pt x="333146" y="333159"/>
                  </a:lnTo>
                  <a:lnTo>
                    <a:pt x="333146" y="384403"/>
                  </a:lnTo>
                  <a:lnTo>
                    <a:pt x="358775" y="384403"/>
                  </a:lnTo>
                  <a:lnTo>
                    <a:pt x="358775" y="358775"/>
                  </a:lnTo>
                  <a:lnTo>
                    <a:pt x="384403" y="358775"/>
                  </a:lnTo>
                  <a:lnTo>
                    <a:pt x="410032" y="358775"/>
                  </a:lnTo>
                  <a:lnTo>
                    <a:pt x="435660" y="358775"/>
                  </a:lnTo>
                  <a:lnTo>
                    <a:pt x="435660" y="410032"/>
                  </a:lnTo>
                  <a:lnTo>
                    <a:pt x="461289" y="410032"/>
                  </a:lnTo>
                  <a:lnTo>
                    <a:pt x="486905" y="410032"/>
                  </a:lnTo>
                  <a:lnTo>
                    <a:pt x="486905" y="384403"/>
                  </a:lnTo>
                  <a:lnTo>
                    <a:pt x="461289" y="384403"/>
                  </a:lnTo>
                  <a:lnTo>
                    <a:pt x="461289" y="358775"/>
                  </a:lnTo>
                  <a:lnTo>
                    <a:pt x="486905" y="358775"/>
                  </a:lnTo>
                  <a:lnTo>
                    <a:pt x="486905" y="307530"/>
                  </a:lnTo>
                  <a:lnTo>
                    <a:pt x="512533" y="307530"/>
                  </a:lnTo>
                  <a:lnTo>
                    <a:pt x="512533" y="281901"/>
                  </a:lnTo>
                  <a:lnTo>
                    <a:pt x="538162" y="281901"/>
                  </a:lnTo>
                  <a:lnTo>
                    <a:pt x="538162" y="256273"/>
                  </a:lnTo>
                  <a:close/>
                </a:path>
                <a:path w="1050925" h="436244">
                  <a:moveTo>
                    <a:pt x="563791" y="307530"/>
                  </a:moveTo>
                  <a:lnTo>
                    <a:pt x="538162" y="307530"/>
                  </a:lnTo>
                  <a:lnTo>
                    <a:pt x="512533" y="307530"/>
                  </a:lnTo>
                  <a:lnTo>
                    <a:pt x="512533" y="333159"/>
                  </a:lnTo>
                  <a:lnTo>
                    <a:pt x="538162" y="333159"/>
                  </a:lnTo>
                  <a:lnTo>
                    <a:pt x="563791" y="333159"/>
                  </a:lnTo>
                  <a:lnTo>
                    <a:pt x="563791" y="307530"/>
                  </a:lnTo>
                  <a:close/>
                </a:path>
                <a:path w="1050925" h="436244">
                  <a:moveTo>
                    <a:pt x="640676" y="281901"/>
                  </a:moveTo>
                  <a:lnTo>
                    <a:pt x="615048" y="281901"/>
                  </a:lnTo>
                  <a:lnTo>
                    <a:pt x="615048" y="307530"/>
                  </a:lnTo>
                  <a:lnTo>
                    <a:pt x="640676" y="307530"/>
                  </a:lnTo>
                  <a:lnTo>
                    <a:pt x="640676" y="281901"/>
                  </a:lnTo>
                  <a:close/>
                </a:path>
                <a:path w="1050925" h="436244">
                  <a:moveTo>
                    <a:pt x="640676" y="153771"/>
                  </a:moveTo>
                  <a:lnTo>
                    <a:pt x="615048" y="153771"/>
                  </a:lnTo>
                  <a:lnTo>
                    <a:pt x="615048" y="179387"/>
                  </a:lnTo>
                  <a:lnTo>
                    <a:pt x="640676" y="179387"/>
                  </a:lnTo>
                  <a:lnTo>
                    <a:pt x="640676" y="153771"/>
                  </a:lnTo>
                  <a:close/>
                </a:path>
                <a:path w="1050925" h="436244">
                  <a:moveTo>
                    <a:pt x="640676" y="102514"/>
                  </a:moveTo>
                  <a:lnTo>
                    <a:pt x="615048" y="102514"/>
                  </a:lnTo>
                  <a:lnTo>
                    <a:pt x="615048" y="128143"/>
                  </a:lnTo>
                  <a:lnTo>
                    <a:pt x="640676" y="128143"/>
                  </a:lnTo>
                  <a:lnTo>
                    <a:pt x="640676" y="102514"/>
                  </a:lnTo>
                  <a:close/>
                </a:path>
                <a:path w="1050925" h="436244">
                  <a:moveTo>
                    <a:pt x="666292" y="179387"/>
                  </a:moveTo>
                  <a:lnTo>
                    <a:pt x="640676" y="179387"/>
                  </a:lnTo>
                  <a:lnTo>
                    <a:pt x="640676" y="205016"/>
                  </a:lnTo>
                  <a:lnTo>
                    <a:pt x="666292" y="205016"/>
                  </a:lnTo>
                  <a:lnTo>
                    <a:pt x="666292" y="179387"/>
                  </a:lnTo>
                  <a:close/>
                </a:path>
                <a:path w="1050925" h="436244">
                  <a:moveTo>
                    <a:pt x="666292" y="128143"/>
                  </a:moveTo>
                  <a:lnTo>
                    <a:pt x="640676" y="128143"/>
                  </a:lnTo>
                  <a:lnTo>
                    <a:pt x="640676" y="153771"/>
                  </a:lnTo>
                  <a:lnTo>
                    <a:pt x="666292" y="153771"/>
                  </a:lnTo>
                  <a:lnTo>
                    <a:pt x="666292" y="128143"/>
                  </a:lnTo>
                  <a:close/>
                </a:path>
                <a:path w="1050925" h="436244">
                  <a:moveTo>
                    <a:pt x="691921" y="153771"/>
                  </a:moveTo>
                  <a:lnTo>
                    <a:pt x="666292" y="153771"/>
                  </a:lnTo>
                  <a:lnTo>
                    <a:pt x="666292" y="179387"/>
                  </a:lnTo>
                  <a:lnTo>
                    <a:pt x="691921" y="179387"/>
                  </a:lnTo>
                  <a:lnTo>
                    <a:pt x="691921" y="153771"/>
                  </a:lnTo>
                  <a:close/>
                </a:path>
                <a:path w="1050925" h="436244">
                  <a:moveTo>
                    <a:pt x="717550" y="256273"/>
                  </a:moveTo>
                  <a:lnTo>
                    <a:pt x="691921" y="256273"/>
                  </a:lnTo>
                  <a:lnTo>
                    <a:pt x="691921" y="230644"/>
                  </a:lnTo>
                  <a:lnTo>
                    <a:pt x="666292" y="230644"/>
                  </a:lnTo>
                  <a:lnTo>
                    <a:pt x="666292" y="256273"/>
                  </a:lnTo>
                  <a:lnTo>
                    <a:pt x="640676" y="256273"/>
                  </a:lnTo>
                  <a:lnTo>
                    <a:pt x="640676" y="281901"/>
                  </a:lnTo>
                  <a:lnTo>
                    <a:pt x="666292" y="281901"/>
                  </a:lnTo>
                  <a:lnTo>
                    <a:pt x="691921" y="281901"/>
                  </a:lnTo>
                  <a:lnTo>
                    <a:pt x="717550" y="281901"/>
                  </a:lnTo>
                  <a:lnTo>
                    <a:pt x="717550" y="256273"/>
                  </a:lnTo>
                  <a:close/>
                </a:path>
                <a:path w="1050925" h="436244">
                  <a:moveTo>
                    <a:pt x="743178" y="102514"/>
                  </a:moveTo>
                  <a:lnTo>
                    <a:pt x="717550" y="102514"/>
                  </a:lnTo>
                  <a:lnTo>
                    <a:pt x="717550" y="128143"/>
                  </a:lnTo>
                  <a:lnTo>
                    <a:pt x="691921" y="128143"/>
                  </a:lnTo>
                  <a:lnTo>
                    <a:pt x="691921" y="153771"/>
                  </a:lnTo>
                  <a:lnTo>
                    <a:pt x="717550" y="153771"/>
                  </a:lnTo>
                  <a:lnTo>
                    <a:pt x="717550" y="205016"/>
                  </a:lnTo>
                  <a:lnTo>
                    <a:pt x="743178" y="205016"/>
                  </a:lnTo>
                  <a:lnTo>
                    <a:pt x="743178" y="102514"/>
                  </a:lnTo>
                  <a:close/>
                </a:path>
                <a:path w="1050925" h="436244">
                  <a:moveTo>
                    <a:pt x="743178" y="0"/>
                  </a:moveTo>
                  <a:lnTo>
                    <a:pt x="717550" y="0"/>
                  </a:lnTo>
                  <a:lnTo>
                    <a:pt x="717550" y="25628"/>
                  </a:lnTo>
                  <a:lnTo>
                    <a:pt x="691921" y="25628"/>
                  </a:lnTo>
                  <a:lnTo>
                    <a:pt x="666292" y="25628"/>
                  </a:lnTo>
                  <a:lnTo>
                    <a:pt x="666292" y="0"/>
                  </a:lnTo>
                  <a:lnTo>
                    <a:pt x="640676" y="0"/>
                  </a:lnTo>
                  <a:lnTo>
                    <a:pt x="640676" y="25628"/>
                  </a:lnTo>
                  <a:lnTo>
                    <a:pt x="615048" y="25628"/>
                  </a:lnTo>
                  <a:lnTo>
                    <a:pt x="589419" y="25628"/>
                  </a:lnTo>
                  <a:lnTo>
                    <a:pt x="563791" y="25628"/>
                  </a:lnTo>
                  <a:lnTo>
                    <a:pt x="538162" y="25628"/>
                  </a:lnTo>
                  <a:lnTo>
                    <a:pt x="538162" y="76885"/>
                  </a:lnTo>
                  <a:lnTo>
                    <a:pt x="538162" y="128143"/>
                  </a:lnTo>
                  <a:lnTo>
                    <a:pt x="512533" y="128143"/>
                  </a:lnTo>
                  <a:lnTo>
                    <a:pt x="512533" y="76885"/>
                  </a:lnTo>
                  <a:lnTo>
                    <a:pt x="538162" y="76885"/>
                  </a:lnTo>
                  <a:lnTo>
                    <a:pt x="538162" y="25628"/>
                  </a:lnTo>
                  <a:lnTo>
                    <a:pt x="538162" y="0"/>
                  </a:lnTo>
                  <a:lnTo>
                    <a:pt x="512533" y="0"/>
                  </a:lnTo>
                  <a:lnTo>
                    <a:pt x="512533" y="51257"/>
                  </a:lnTo>
                  <a:lnTo>
                    <a:pt x="486905" y="51257"/>
                  </a:lnTo>
                  <a:lnTo>
                    <a:pt x="486905" y="102514"/>
                  </a:lnTo>
                  <a:lnTo>
                    <a:pt x="461289" y="102514"/>
                  </a:lnTo>
                  <a:lnTo>
                    <a:pt x="461289" y="51257"/>
                  </a:lnTo>
                  <a:lnTo>
                    <a:pt x="435660" y="51257"/>
                  </a:lnTo>
                  <a:lnTo>
                    <a:pt x="435660" y="153771"/>
                  </a:lnTo>
                  <a:lnTo>
                    <a:pt x="461289" y="153771"/>
                  </a:lnTo>
                  <a:lnTo>
                    <a:pt x="461289" y="128143"/>
                  </a:lnTo>
                  <a:lnTo>
                    <a:pt x="486905" y="128143"/>
                  </a:lnTo>
                  <a:lnTo>
                    <a:pt x="486905" y="153771"/>
                  </a:lnTo>
                  <a:lnTo>
                    <a:pt x="512533" y="153771"/>
                  </a:lnTo>
                  <a:lnTo>
                    <a:pt x="512533" y="205016"/>
                  </a:lnTo>
                  <a:lnTo>
                    <a:pt x="538162" y="205016"/>
                  </a:lnTo>
                  <a:lnTo>
                    <a:pt x="538162" y="153771"/>
                  </a:lnTo>
                  <a:lnTo>
                    <a:pt x="563791" y="153771"/>
                  </a:lnTo>
                  <a:lnTo>
                    <a:pt x="563791" y="205016"/>
                  </a:lnTo>
                  <a:lnTo>
                    <a:pt x="538162" y="205016"/>
                  </a:lnTo>
                  <a:lnTo>
                    <a:pt x="538162" y="256273"/>
                  </a:lnTo>
                  <a:lnTo>
                    <a:pt x="563791" y="256273"/>
                  </a:lnTo>
                  <a:lnTo>
                    <a:pt x="563791" y="281901"/>
                  </a:lnTo>
                  <a:lnTo>
                    <a:pt x="589419" y="281901"/>
                  </a:lnTo>
                  <a:lnTo>
                    <a:pt x="589419" y="256273"/>
                  </a:lnTo>
                  <a:lnTo>
                    <a:pt x="615048" y="256273"/>
                  </a:lnTo>
                  <a:lnTo>
                    <a:pt x="615048" y="230644"/>
                  </a:lnTo>
                  <a:lnTo>
                    <a:pt x="589419" y="230644"/>
                  </a:lnTo>
                  <a:lnTo>
                    <a:pt x="589419" y="128143"/>
                  </a:lnTo>
                  <a:lnTo>
                    <a:pt x="563791" y="128143"/>
                  </a:lnTo>
                  <a:lnTo>
                    <a:pt x="563791" y="102514"/>
                  </a:lnTo>
                  <a:lnTo>
                    <a:pt x="589419" y="102514"/>
                  </a:lnTo>
                  <a:lnTo>
                    <a:pt x="615048" y="102514"/>
                  </a:lnTo>
                  <a:lnTo>
                    <a:pt x="615048" y="51257"/>
                  </a:lnTo>
                  <a:lnTo>
                    <a:pt x="640676" y="51257"/>
                  </a:lnTo>
                  <a:lnTo>
                    <a:pt x="640676" y="76885"/>
                  </a:lnTo>
                  <a:lnTo>
                    <a:pt x="666292" y="76885"/>
                  </a:lnTo>
                  <a:lnTo>
                    <a:pt x="666292" y="51257"/>
                  </a:lnTo>
                  <a:lnTo>
                    <a:pt x="691921" y="51257"/>
                  </a:lnTo>
                  <a:lnTo>
                    <a:pt x="691921" y="76885"/>
                  </a:lnTo>
                  <a:lnTo>
                    <a:pt x="666292" y="76885"/>
                  </a:lnTo>
                  <a:lnTo>
                    <a:pt x="666292" y="102514"/>
                  </a:lnTo>
                  <a:lnTo>
                    <a:pt x="691921" y="102514"/>
                  </a:lnTo>
                  <a:lnTo>
                    <a:pt x="717550" y="102514"/>
                  </a:lnTo>
                  <a:lnTo>
                    <a:pt x="717550" y="76885"/>
                  </a:lnTo>
                  <a:lnTo>
                    <a:pt x="743178" y="76885"/>
                  </a:lnTo>
                  <a:lnTo>
                    <a:pt x="743178" y="0"/>
                  </a:lnTo>
                  <a:close/>
                </a:path>
                <a:path w="1050925" h="436244">
                  <a:moveTo>
                    <a:pt x="768807" y="307530"/>
                  </a:moveTo>
                  <a:lnTo>
                    <a:pt x="743178" y="307530"/>
                  </a:lnTo>
                  <a:lnTo>
                    <a:pt x="743178" y="281901"/>
                  </a:lnTo>
                  <a:lnTo>
                    <a:pt x="717550" y="281901"/>
                  </a:lnTo>
                  <a:lnTo>
                    <a:pt x="717550" y="333159"/>
                  </a:lnTo>
                  <a:lnTo>
                    <a:pt x="743178" y="333159"/>
                  </a:lnTo>
                  <a:lnTo>
                    <a:pt x="743178" y="358775"/>
                  </a:lnTo>
                  <a:lnTo>
                    <a:pt x="717550" y="358775"/>
                  </a:lnTo>
                  <a:lnTo>
                    <a:pt x="717550" y="333159"/>
                  </a:lnTo>
                  <a:lnTo>
                    <a:pt x="691921" y="333159"/>
                  </a:lnTo>
                  <a:lnTo>
                    <a:pt x="666292" y="333159"/>
                  </a:lnTo>
                  <a:lnTo>
                    <a:pt x="666292" y="307530"/>
                  </a:lnTo>
                  <a:lnTo>
                    <a:pt x="640676" y="307530"/>
                  </a:lnTo>
                  <a:lnTo>
                    <a:pt x="640676" y="358775"/>
                  </a:lnTo>
                  <a:lnTo>
                    <a:pt x="666292" y="358775"/>
                  </a:lnTo>
                  <a:lnTo>
                    <a:pt x="666292" y="410032"/>
                  </a:lnTo>
                  <a:lnTo>
                    <a:pt x="691921" y="410032"/>
                  </a:lnTo>
                  <a:lnTo>
                    <a:pt x="691921" y="435660"/>
                  </a:lnTo>
                  <a:lnTo>
                    <a:pt x="717550" y="435660"/>
                  </a:lnTo>
                  <a:lnTo>
                    <a:pt x="717550" y="384403"/>
                  </a:lnTo>
                  <a:lnTo>
                    <a:pt x="743178" y="384403"/>
                  </a:lnTo>
                  <a:lnTo>
                    <a:pt x="768807" y="384403"/>
                  </a:lnTo>
                  <a:lnTo>
                    <a:pt x="768807" y="307530"/>
                  </a:lnTo>
                  <a:close/>
                </a:path>
                <a:path w="1050925" h="436244">
                  <a:moveTo>
                    <a:pt x="794435" y="153771"/>
                  </a:moveTo>
                  <a:lnTo>
                    <a:pt x="768807" y="153771"/>
                  </a:lnTo>
                  <a:lnTo>
                    <a:pt x="768807" y="205016"/>
                  </a:lnTo>
                  <a:lnTo>
                    <a:pt x="794435" y="205016"/>
                  </a:lnTo>
                  <a:lnTo>
                    <a:pt x="794435" y="153771"/>
                  </a:lnTo>
                  <a:close/>
                </a:path>
                <a:path w="1050925" h="436244">
                  <a:moveTo>
                    <a:pt x="794435" y="76885"/>
                  </a:moveTo>
                  <a:lnTo>
                    <a:pt x="768807" y="76885"/>
                  </a:lnTo>
                  <a:lnTo>
                    <a:pt x="768807" y="102514"/>
                  </a:lnTo>
                  <a:lnTo>
                    <a:pt x="794435" y="102514"/>
                  </a:lnTo>
                  <a:lnTo>
                    <a:pt x="794435" y="76885"/>
                  </a:lnTo>
                  <a:close/>
                </a:path>
                <a:path w="1050925" h="436244">
                  <a:moveTo>
                    <a:pt x="820051" y="51257"/>
                  </a:moveTo>
                  <a:lnTo>
                    <a:pt x="794435" y="51257"/>
                  </a:lnTo>
                  <a:lnTo>
                    <a:pt x="794435" y="76885"/>
                  </a:lnTo>
                  <a:lnTo>
                    <a:pt x="820051" y="76885"/>
                  </a:lnTo>
                  <a:lnTo>
                    <a:pt x="820051" y="51257"/>
                  </a:lnTo>
                  <a:close/>
                </a:path>
                <a:path w="1050925" h="436244">
                  <a:moveTo>
                    <a:pt x="820051" y="0"/>
                  </a:moveTo>
                  <a:lnTo>
                    <a:pt x="794435" y="0"/>
                  </a:lnTo>
                  <a:lnTo>
                    <a:pt x="768807" y="0"/>
                  </a:lnTo>
                  <a:lnTo>
                    <a:pt x="768807" y="51257"/>
                  </a:lnTo>
                  <a:lnTo>
                    <a:pt x="794435" y="51257"/>
                  </a:lnTo>
                  <a:lnTo>
                    <a:pt x="794435" y="25628"/>
                  </a:lnTo>
                  <a:lnTo>
                    <a:pt x="820051" y="25628"/>
                  </a:lnTo>
                  <a:lnTo>
                    <a:pt x="820051" y="0"/>
                  </a:lnTo>
                  <a:close/>
                </a:path>
                <a:path w="1050925" h="436244">
                  <a:moveTo>
                    <a:pt x="845680" y="25628"/>
                  </a:moveTo>
                  <a:lnTo>
                    <a:pt x="820051" y="25628"/>
                  </a:lnTo>
                  <a:lnTo>
                    <a:pt x="820051" y="51257"/>
                  </a:lnTo>
                  <a:lnTo>
                    <a:pt x="845680" y="51257"/>
                  </a:lnTo>
                  <a:lnTo>
                    <a:pt x="845680" y="25628"/>
                  </a:lnTo>
                  <a:close/>
                </a:path>
                <a:path w="1050925" h="436244">
                  <a:moveTo>
                    <a:pt x="1050696" y="205016"/>
                  </a:moveTo>
                  <a:lnTo>
                    <a:pt x="1025067" y="205016"/>
                  </a:lnTo>
                  <a:lnTo>
                    <a:pt x="999439" y="205016"/>
                  </a:lnTo>
                  <a:lnTo>
                    <a:pt x="973823" y="205016"/>
                  </a:lnTo>
                  <a:lnTo>
                    <a:pt x="973823" y="256273"/>
                  </a:lnTo>
                  <a:lnTo>
                    <a:pt x="999439" y="256273"/>
                  </a:lnTo>
                  <a:lnTo>
                    <a:pt x="999439" y="230644"/>
                  </a:lnTo>
                  <a:lnTo>
                    <a:pt x="1025067" y="230644"/>
                  </a:lnTo>
                  <a:lnTo>
                    <a:pt x="1025067" y="256273"/>
                  </a:lnTo>
                  <a:lnTo>
                    <a:pt x="1050696" y="256273"/>
                  </a:lnTo>
                  <a:lnTo>
                    <a:pt x="1050696" y="2050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83267" y="1201416"/>
              <a:ext cx="1025525" cy="513080"/>
            </a:xfrm>
            <a:custGeom>
              <a:avLst/>
              <a:gdLst/>
              <a:ahLst/>
              <a:cxnLst/>
              <a:rect l="l" t="t" r="r" b="b"/>
              <a:pathLst>
                <a:path w="1025525" h="513080">
                  <a:moveTo>
                    <a:pt x="25628" y="358724"/>
                  </a:moveTo>
                  <a:lnTo>
                    <a:pt x="0" y="358724"/>
                  </a:lnTo>
                  <a:lnTo>
                    <a:pt x="0" y="384352"/>
                  </a:lnTo>
                  <a:lnTo>
                    <a:pt x="25628" y="384352"/>
                  </a:lnTo>
                  <a:lnTo>
                    <a:pt x="25628" y="358724"/>
                  </a:lnTo>
                  <a:close/>
                </a:path>
                <a:path w="1025525" h="513080">
                  <a:moveTo>
                    <a:pt x="333146" y="409981"/>
                  </a:moveTo>
                  <a:lnTo>
                    <a:pt x="307517" y="409981"/>
                  </a:lnTo>
                  <a:lnTo>
                    <a:pt x="307517" y="435610"/>
                  </a:lnTo>
                  <a:lnTo>
                    <a:pt x="333146" y="435610"/>
                  </a:lnTo>
                  <a:lnTo>
                    <a:pt x="333146" y="409981"/>
                  </a:lnTo>
                  <a:close/>
                </a:path>
                <a:path w="1025525" h="513080">
                  <a:moveTo>
                    <a:pt x="333146" y="256540"/>
                  </a:moveTo>
                  <a:lnTo>
                    <a:pt x="307517" y="256540"/>
                  </a:lnTo>
                  <a:lnTo>
                    <a:pt x="307517" y="205740"/>
                  </a:lnTo>
                  <a:lnTo>
                    <a:pt x="281889" y="205740"/>
                  </a:lnTo>
                  <a:lnTo>
                    <a:pt x="281889" y="231140"/>
                  </a:lnTo>
                  <a:lnTo>
                    <a:pt x="256273" y="231140"/>
                  </a:lnTo>
                  <a:lnTo>
                    <a:pt x="256273" y="205740"/>
                  </a:lnTo>
                  <a:lnTo>
                    <a:pt x="230644" y="205740"/>
                  </a:lnTo>
                  <a:lnTo>
                    <a:pt x="205016" y="205740"/>
                  </a:lnTo>
                  <a:lnTo>
                    <a:pt x="205016" y="154940"/>
                  </a:lnTo>
                  <a:lnTo>
                    <a:pt x="230644" y="154940"/>
                  </a:lnTo>
                  <a:lnTo>
                    <a:pt x="230644" y="102870"/>
                  </a:lnTo>
                  <a:lnTo>
                    <a:pt x="256273" y="102870"/>
                  </a:lnTo>
                  <a:lnTo>
                    <a:pt x="256273" y="77470"/>
                  </a:lnTo>
                  <a:lnTo>
                    <a:pt x="281889" y="77470"/>
                  </a:lnTo>
                  <a:lnTo>
                    <a:pt x="281889" y="26670"/>
                  </a:lnTo>
                  <a:lnTo>
                    <a:pt x="307517" y="26670"/>
                  </a:lnTo>
                  <a:lnTo>
                    <a:pt x="307517" y="0"/>
                  </a:lnTo>
                  <a:lnTo>
                    <a:pt x="179387" y="0"/>
                  </a:lnTo>
                  <a:lnTo>
                    <a:pt x="179387" y="77470"/>
                  </a:lnTo>
                  <a:lnTo>
                    <a:pt x="205016" y="77470"/>
                  </a:lnTo>
                  <a:lnTo>
                    <a:pt x="205016" y="26670"/>
                  </a:lnTo>
                  <a:lnTo>
                    <a:pt x="230644" y="26670"/>
                  </a:lnTo>
                  <a:lnTo>
                    <a:pt x="256273" y="26670"/>
                  </a:lnTo>
                  <a:lnTo>
                    <a:pt x="256273" y="52070"/>
                  </a:lnTo>
                  <a:lnTo>
                    <a:pt x="230644" y="52070"/>
                  </a:lnTo>
                  <a:lnTo>
                    <a:pt x="230644" y="77470"/>
                  </a:lnTo>
                  <a:lnTo>
                    <a:pt x="205016" y="77470"/>
                  </a:lnTo>
                  <a:lnTo>
                    <a:pt x="205016" y="128270"/>
                  </a:lnTo>
                  <a:lnTo>
                    <a:pt x="179387" y="128270"/>
                  </a:lnTo>
                  <a:lnTo>
                    <a:pt x="179387" y="231140"/>
                  </a:lnTo>
                  <a:lnTo>
                    <a:pt x="205016" y="231140"/>
                  </a:lnTo>
                  <a:lnTo>
                    <a:pt x="205016" y="256540"/>
                  </a:lnTo>
                  <a:lnTo>
                    <a:pt x="230644" y="256540"/>
                  </a:lnTo>
                  <a:lnTo>
                    <a:pt x="230644" y="281940"/>
                  </a:lnTo>
                  <a:lnTo>
                    <a:pt x="230644" y="308610"/>
                  </a:lnTo>
                  <a:lnTo>
                    <a:pt x="230644" y="334010"/>
                  </a:lnTo>
                  <a:lnTo>
                    <a:pt x="205016" y="334010"/>
                  </a:lnTo>
                  <a:lnTo>
                    <a:pt x="205016" y="359410"/>
                  </a:lnTo>
                  <a:lnTo>
                    <a:pt x="179387" y="359410"/>
                  </a:lnTo>
                  <a:lnTo>
                    <a:pt x="179387" y="308610"/>
                  </a:lnTo>
                  <a:lnTo>
                    <a:pt x="205016" y="308610"/>
                  </a:lnTo>
                  <a:lnTo>
                    <a:pt x="230644" y="308610"/>
                  </a:lnTo>
                  <a:lnTo>
                    <a:pt x="230644" y="281940"/>
                  </a:lnTo>
                  <a:lnTo>
                    <a:pt x="205016" y="281940"/>
                  </a:lnTo>
                  <a:lnTo>
                    <a:pt x="205016" y="256540"/>
                  </a:lnTo>
                  <a:lnTo>
                    <a:pt x="179387" y="256540"/>
                  </a:lnTo>
                  <a:lnTo>
                    <a:pt x="179387" y="231140"/>
                  </a:lnTo>
                  <a:lnTo>
                    <a:pt x="153758" y="231140"/>
                  </a:lnTo>
                  <a:lnTo>
                    <a:pt x="153758" y="256540"/>
                  </a:lnTo>
                  <a:lnTo>
                    <a:pt x="128130" y="256540"/>
                  </a:lnTo>
                  <a:lnTo>
                    <a:pt x="128130" y="231140"/>
                  </a:lnTo>
                  <a:lnTo>
                    <a:pt x="102501" y="231140"/>
                  </a:lnTo>
                  <a:lnTo>
                    <a:pt x="102501" y="281940"/>
                  </a:lnTo>
                  <a:lnTo>
                    <a:pt x="128130" y="281940"/>
                  </a:lnTo>
                  <a:lnTo>
                    <a:pt x="153758" y="281940"/>
                  </a:lnTo>
                  <a:lnTo>
                    <a:pt x="153758" y="308610"/>
                  </a:lnTo>
                  <a:lnTo>
                    <a:pt x="128130" y="308610"/>
                  </a:lnTo>
                  <a:lnTo>
                    <a:pt x="102501" y="308610"/>
                  </a:lnTo>
                  <a:lnTo>
                    <a:pt x="102501" y="334010"/>
                  </a:lnTo>
                  <a:lnTo>
                    <a:pt x="128130" y="334010"/>
                  </a:lnTo>
                  <a:lnTo>
                    <a:pt x="153758" y="334010"/>
                  </a:lnTo>
                  <a:lnTo>
                    <a:pt x="153758" y="359410"/>
                  </a:lnTo>
                  <a:lnTo>
                    <a:pt x="128130" y="359410"/>
                  </a:lnTo>
                  <a:lnTo>
                    <a:pt x="128130" y="384810"/>
                  </a:lnTo>
                  <a:lnTo>
                    <a:pt x="153758" y="384810"/>
                  </a:lnTo>
                  <a:lnTo>
                    <a:pt x="153758" y="410210"/>
                  </a:lnTo>
                  <a:lnTo>
                    <a:pt x="179387" y="410210"/>
                  </a:lnTo>
                  <a:lnTo>
                    <a:pt x="205016" y="410210"/>
                  </a:lnTo>
                  <a:lnTo>
                    <a:pt x="230644" y="410210"/>
                  </a:lnTo>
                  <a:lnTo>
                    <a:pt x="230644" y="435610"/>
                  </a:lnTo>
                  <a:lnTo>
                    <a:pt x="256273" y="435610"/>
                  </a:lnTo>
                  <a:lnTo>
                    <a:pt x="256273" y="410210"/>
                  </a:lnTo>
                  <a:lnTo>
                    <a:pt x="281889" y="410210"/>
                  </a:lnTo>
                  <a:lnTo>
                    <a:pt x="281889" y="359410"/>
                  </a:lnTo>
                  <a:lnTo>
                    <a:pt x="256273" y="359410"/>
                  </a:lnTo>
                  <a:lnTo>
                    <a:pt x="256273" y="308610"/>
                  </a:lnTo>
                  <a:lnTo>
                    <a:pt x="281889" y="308610"/>
                  </a:lnTo>
                  <a:lnTo>
                    <a:pt x="307517" y="308610"/>
                  </a:lnTo>
                  <a:lnTo>
                    <a:pt x="333146" y="308610"/>
                  </a:lnTo>
                  <a:lnTo>
                    <a:pt x="333146" y="256540"/>
                  </a:lnTo>
                  <a:close/>
                </a:path>
                <a:path w="1025525" h="513080">
                  <a:moveTo>
                    <a:pt x="384403" y="435610"/>
                  </a:moveTo>
                  <a:lnTo>
                    <a:pt x="358775" y="435610"/>
                  </a:lnTo>
                  <a:lnTo>
                    <a:pt x="358775" y="461238"/>
                  </a:lnTo>
                  <a:lnTo>
                    <a:pt x="384403" y="461238"/>
                  </a:lnTo>
                  <a:lnTo>
                    <a:pt x="384403" y="435610"/>
                  </a:lnTo>
                  <a:close/>
                </a:path>
                <a:path w="1025525" h="513080">
                  <a:moveTo>
                    <a:pt x="384403" y="384352"/>
                  </a:moveTo>
                  <a:lnTo>
                    <a:pt x="358775" y="384352"/>
                  </a:lnTo>
                  <a:lnTo>
                    <a:pt x="333146" y="384352"/>
                  </a:lnTo>
                  <a:lnTo>
                    <a:pt x="333146" y="409981"/>
                  </a:lnTo>
                  <a:lnTo>
                    <a:pt x="358775" y="409981"/>
                  </a:lnTo>
                  <a:lnTo>
                    <a:pt x="384403" y="409981"/>
                  </a:lnTo>
                  <a:lnTo>
                    <a:pt x="384403" y="384352"/>
                  </a:lnTo>
                  <a:close/>
                </a:path>
                <a:path w="1025525" h="513080">
                  <a:moveTo>
                    <a:pt x="435660" y="179336"/>
                  </a:moveTo>
                  <a:lnTo>
                    <a:pt x="410032" y="179336"/>
                  </a:lnTo>
                  <a:lnTo>
                    <a:pt x="410032" y="153720"/>
                  </a:lnTo>
                  <a:lnTo>
                    <a:pt x="384403" y="153720"/>
                  </a:lnTo>
                  <a:lnTo>
                    <a:pt x="384403" y="204965"/>
                  </a:lnTo>
                  <a:lnTo>
                    <a:pt x="410032" y="204965"/>
                  </a:lnTo>
                  <a:lnTo>
                    <a:pt x="435660" y="204965"/>
                  </a:lnTo>
                  <a:lnTo>
                    <a:pt x="435660" y="179336"/>
                  </a:lnTo>
                  <a:close/>
                </a:path>
                <a:path w="1025525" h="513080">
                  <a:moveTo>
                    <a:pt x="486905" y="409981"/>
                  </a:moveTo>
                  <a:lnTo>
                    <a:pt x="461276" y="409981"/>
                  </a:lnTo>
                  <a:lnTo>
                    <a:pt x="461276" y="461238"/>
                  </a:lnTo>
                  <a:lnTo>
                    <a:pt x="486905" y="461238"/>
                  </a:lnTo>
                  <a:lnTo>
                    <a:pt x="486905" y="409981"/>
                  </a:lnTo>
                  <a:close/>
                </a:path>
                <a:path w="1025525" h="513080">
                  <a:moveTo>
                    <a:pt x="512533" y="461238"/>
                  </a:moveTo>
                  <a:lnTo>
                    <a:pt x="486905" y="461238"/>
                  </a:lnTo>
                  <a:lnTo>
                    <a:pt x="486905" y="486867"/>
                  </a:lnTo>
                  <a:lnTo>
                    <a:pt x="512533" y="486867"/>
                  </a:lnTo>
                  <a:lnTo>
                    <a:pt x="512533" y="461238"/>
                  </a:lnTo>
                  <a:close/>
                </a:path>
                <a:path w="1025525" h="513080">
                  <a:moveTo>
                    <a:pt x="589419" y="333108"/>
                  </a:moveTo>
                  <a:lnTo>
                    <a:pt x="563791" y="333108"/>
                  </a:lnTo>
                  <a:lnTo>
                    <a:pt x="538162" y="333108"/>
                  </a:lnTo>
                  <a:lnTo>
                    <a:pt x="538162" y="358724"/>
                  </a:lnTo>
                  <a:lnTo>
                    <a:pt x="512533" y="358724"/>
                  </a:lnTo>
                  <a:lnTo>
                    <a:pt x="486905" y="358724"/>
                  </a:lnTo>
                  <a:lnTo>
                    <a:pt x="461276" y="358724"/>
                  </a:lnTo>
                  <a:lnTo>
                    <a:pt x="461276" y="384352"/>
                  </a:lnTo>
                  <a:lnTo>
                    <a:pt x="486905" y="384352"/>
                  </a:lnTo>
                  <a:lnTo>
                    <a:pt x="512533" y="384352"/>
                  </a:lnTo>
                  <a:lnTo>
                    <a:pt x="538162" y="384352"/>
                  </a:lnTo>
                  <a:lnTo>
                    <a:pt x="538162" y="461238"/>
                  </a:lnTo>
                  <a:lnTo>
                    <a:pt x="563791" y="461238"/>
                  </a:lnTo>
                  <a:lnTo>
                    <a:pt x="589419" y="461238"/>
                  </a:lnTo>
                  <a:lnTo>
                    <a:pt x="589419" y="435610"/>
                  </a:lnTo>
                  <a:lnTo>
                    <a:pt x="563791" y="435610"/>
                  </a:lnTo>
                  <a:lnTo>
                    <a:pt x="563791" y="384352"/>
                  </a:lnTo>
                  <a:lnTo>
                    <a:pt x="589419" y="384352"/>
                  </a:lnTo>
                  <a:lnTo>
                    <a:pt x="589419" y="333108"/>
                  </a:lnTo>
                  <a:close/>
                </a:path>
                <a:path w="1025525" h="513080">
                  <a:moveTo>
                    <a:pt x="666292" y="435610"/>
                  </a:moveTo>
                  <a:lnTo>
                    <a:pt x="640664" y="435610"/>
                  </a:lnTo>
                  <a:lnTo>
                    <a:pt x="640664" y="409981"/>
                  </a:lnTo>
                  <a:lnTo>
                    <a:pt x="615048" y="409981"/>
                  </a:lnTo>
                  <a:lnTo>
                    <a:pt x="615048" y="384352"/>
                  </a:lnTo>
                  <a:lnTo>
                    <a:pt x="589419" y="384352"/>
                  </a:lnTo>
                  <a:lnTo>
                    <a:pt x="589419" y="435610"/>
                  </a:lnTo>
                  <a:lnTo>
                    <a:pt x="615048" y="435610"/>
                  </a:lnTo>
                  <a:lnTo>
                    <a:pt x="615048" y="461238"/>
                  </a:lnTo>
                  <a:lnTo>
                    <a:pt x="640664" y="461238"/>
                  </a:lnTo>
                  <a:lnTo>
                    <a:pt x="666292" y="461238"/>
                  </a:lnTo>
                  <a:lnTo>
                    <a:pt x="666292" y="435610"/>
                  </a:lnTo>
                  <a:close/>
                </a:path>
                <a:path w="1025525" h="513080">
                  <a:moveTo>
                    <a:pt x="691921" y="461238"/>
                  </a:moveTo>
                  <a:lnTo>
                    <a:pt x="666292" y="461238"/>
                  </a:lnTo>
                  <a:lnTo>
                    <a:pt x="666292" y="486867"/>
                  </a:lnTo>
                  <a:lnTo>
                    <a:pt x="691921" y="486867"/>
                  </a:lnTo>
                  <a:lnTo>
                    <a:pt x="691921" y="461238"/>
                  </a:lnTo>
                  <a:close/>
                </a:path>
                <a:path w="1025525" h="513080">
                  <a:moveTo>
                    <a:pt x="871308" y="384352"/>
                  </a:moveTo>
                  <a:lnTo>
                    <a:pt x="845680" y="384352"/>
                  </a:lnTo>
                  <a:lnTo>
                    <a:pt x="845680" y="409981"/>
                  </a:lnTo>
                  <a:lnTo>
                    <a:pt x="871308" y="409981"/>
                  </a:lnTo>
                  <a:lnTo>
                    <a:pt x="871308" y="384352"/>
                  </a:lnTo>
                  <a:close/>
                </a:path>
                <a:path w="1025525" h="513080">
                  <a:moveTo>
                    <a:pt x="948194" y="435610"/>
                  </a:moveTo>
                  <a:lnTo>
                    <a:pt x="922566" y="435610"/>
                  </a:lnTo>
                  <a:lnTo>
                    <a:pt x="896937" y="435610"/>
                  </a:lnTo>
                  <a:lnTo>
                    <a:pt x="896937" y="409981"/>
                  </a:lnTo>
                  <a:lnTo>
                    <a:pt x="871308" y="409981"/>
                  </a:lnTo>
                  <a:lnTo>
                    <a:pt x="871308" y="435610"/>
                  </a:lnTo>
                  <a:lnTo>
                    <a:pt x="845680" y="435610"/>
                  </a:lnTo>
                  <a:lnTo>
                    <a:pt x="845680" y="461238"/>
                  </a:lnTo>
                  <a:lnTo>
                    <a:pt x="871308" y="461238"/>
                  </a:lnTo>
                  <a:lnTo>
                    <a:pt x="896937" y="461238"/>
                  </a:lnTo>
                  <a:lnTo>
                    <a:pt x="896937" y="512495"/>
                  </a:lnTo>
                  <a:lnTo>
                    <a:pt x="922566" y="512495"/>
                  </a:lnTo>
                  <a:lnTo>
                    <a:pt x="948194" y="512495"/>
                  </a:lnTo>
                  <a:lnTo>
                    <a:pt x="948194" y="486867"/>
                  </a:lnTo>
                  <a:lnTo>
                    <a:pt x="922566" y="486867"/>
                  </a:lnTo>
                  <a:lnTo>
                    <a:pt x="922566" y="461238"/>
                  </a:lnTo>
                  <a:lnTo>
                    <a:pt x="948194" y="461238"/>
                  </a:lnTo>
                  <a:lnTo>
                    <a:pt x="948194" y="435610"/>
                  </a:lnTo>
                  <a:close/>
                </a:path>
                <a:path w="1025525" h="513080">
                  <a:moveTo>
                    <a:pt x="973810" y="409981"/>
                  </a:moveTo>
                  <a:lnTo>
                    <a:pt x="948194" y="409981"/>
                  </a:lnTo>
                  <a:lnTo>
                    <a:pt x="948194" y="435610"/>
                  </a:lnTo>
                  <a:lnTo>
                    <a:pt x="973810" y="435610"/>
                  </a:lnTo>
                  <a:lnTo>
                    <a:pt x="973810" y="409981"/>
                  </a:lnTo>
                  <a:close/>
                </a:path>
                <a:path w="1025525" h="513080">
                  <a:moveTo>
                    <a:pt x="1025067" y="384352"/>
                  </a:moveTo>
                  <a:lnTo>
                    <a:pt x="999439" y="384352"/>
                  </a:lnTo>
                  <a:lnTo>
                    <a:pt x="999439" y="435610"/>
                  </a:lnTo>
                  <a:lnTo>
                    <a:pt x="973810" y="435610"/>
                  </a:lnTo>
                  <a:lnTo>
                    <a:pt x="973810" y="461238"/>
                  </a:lnTo>
                  <a:lnTo>
                    <a:pt x="999439" y="461238"/>
                  </a:lnTo>
                  <a:lnTo>
                    <a:pt x="1025067" y="461238"/>
                  </a:lnTo>
                  <a:lnTo>
                    <a:pt x="1025067" y="384352"/>
                  </a:lnTo>
                  <a:close/>
                </a:path>
                <a:path w="1025525" h="513080">
                  <a:moveTo>
                    <a:pt x="1025067" y="333108"/>
                  </a:moveTo>
                  <a:lnTo>
                    <a:pt x="999439" y="333108"/>
                  </a:lnTo>
                  <a:lnTo>
                    <a:pt x="999439" y="256222"/>
                  </a:lnTo>
                  <a:lnTo>
                    <a:pt x="973810" y="256222"/>
                  </a:lnTo>
                  <a:lnTo>
                    <a:pt x="973810" y="307479"/>
                  </a:lnTo>
                  <a:lnTo>
                    <a:pt x="948194" y="307479"/>
                  </a:lnTo>
                  <a:lnTo>
                    <a:pt x="948194" y="281851"/>
                  </a:lnTo>
                  <a:lnTo>
                    <a:pt x="922566" y="281851"/>
                  </a:lnTo>
                  <a:lnTo>
                    <a:pt x="922566" y="230593"/>
                  </a:lnTo>
                  <a:lnTo>
                    <a:pt x="896937" y="230593"/>
                  </a:lnTo>
                  <a:lnTo>
                    <a:pt x="896937" y="204965"/>
                  </a:lnTo>
                  <a:lnTo>
                    <a:pt x="871308" y="204965"/>
                  </a:lnTo>
                  <a:lnTo>
                    <a:pt x="845680" y="204965"/>
                  </a:lnTo>
                  <a:lnTo>
                    <a:pt x="820051" y="204965"/>
                  </a:lnTo>
                  <a:lnTo>
                    <a:pt x="820051" y="102463"/>
                  </a:lnTo>
                  <a:lnTo>
                    <a:pt x="794423" y="102463"/>
                  </a:lnTo>
                  <a:lnTo>
                    <a:pt x="768807" y="102463"/>
                  </a:lnTo>
                  <a:lnTo>
                    <a:pt x="768807" y="128092"/>
                  </a:lnTo>
                  <a:lnTo>
                    <a:pt x="794423" y="128092"/>
                  </a:lnTo>
                  <a:lnTo>
                    <a:pt x="794423" y="230593"/>
                  </a:lnTo>
                  <a:lnTo>
                    <a:pt x="768807" y="230593"/>
                  </a:lnTo>
                  <a:lnTo>
                    <a:pt x="743178" y="230593"/>
                  </a:lnTo>
                  <a:lnTo>
                    <a:pt x="743178" y="204965"/>
                  </a:lnTo>
                  <a:lnTo>
                    <a:pt x="717550" y="204965"/>
                  </a:lnTo>
                  <a:lnTo>
                    <a:pt x="717550" y="230593"/>
                  </a:lnTo>
                  <a:lnTo>
                    <a:pt x="691921" y="230593"/>
                  </a:lnTo>
                  <a:lnTo>
                    <a:pt x="691921" y="256222"/>
                  </a:lnTo>
                  <a:lnTo>
                    <a:pt x="717550" y="256222"/>
                  </a:lnTo>
                  <a:lnTo>
                    <a:pt x="717550" y="281851"/>
                  </a:lnTo>
                  <a:lnTo>
                    <a:pt x="743178" y="281851"/>
                  </a:lnTo>
                  <a:lnTo>
                    <a:pt x="743178" y="256222"/>
                  </a:lnTo>
                  <a:lnTo>
                    <a:pt x="768807" y="256222"/>
                  </a:lnTo>
                  <a:lnTo>
                    <a:pt x="794423" y="256222"/>
                  </a:lnTo>
                  <a:lnTo>
                    <a:pt x="794423" y="281851"/>
                  </a:lnTo>
                  <a:lnTo>
                    <a:pt x="768807" y="281851"/>
                  </a:lnTo>
                  <a:lnTo>
                    <a:pt x="743178" y="281851"/>
                  </a:lnTo>
                  <a:lnTo>
                    <a:pt x="743178" y="307479"/>
                  </a:lnTo>
                  <a:lnTo>
                    <a:pt x="768807" y="307479"/>
                  </a:lnTo>
                  <a:lnTo>
                    <a:pt x="768807" y="333108"/>
                  </a:lnTo>
                  <a:lnTo>
                    <a:pt x="794423" y="333108"/>
                  </a:lnTo>
                  <a:lnTo>
                    <a:pt x="794423" y="307479"/>
                  </a:lnTo>
                  <a:lnTo>
                    <a:pt x="820051" y="307479"/>
                  </a:lnTo>
                  <a:lnTo>
                    <a:pt x="845680" y="307479"/>
                  </a:lnTo>
                  <a:lnTo>
                    <a:pt x="845680" y="281851"/>
                  </a:lnTo>
                  <a:lnTo>
                    <a:pt x="820051" y="281851"/>
                  </a:lnTo>
                  <a:lnTo>
                    <a:pt x="820051" y="230593"/>
                  </a:lnTo>
                  <a:lnTo>
                    <a:pt x="845680" y="230593"/>
                  </a:lnTo>
                  <a:lnTo>
                    <a:pt x="845680" y="256222"/>
                  </a:lnTo>
                  <a:lnTo>
                    <a:pt x="871308" y="256222"/>
                  </a:lnTo>
                  <a:lnTo>
                    <a:pt x="896937" y="256222"/>
                  </a:lnTo>
                  <a:lnTo>
                    <a:pt x="896937" y="307479"/>
                  </a:lnTo>
                  <a:lnTo>
                    <a:pt x="922566" y="307479"/>
                  </a:lnTo>
                  <a:lnTo>
                    <a:pt x="922566" y="333108"/>
                  </a:lnTo>
                  <a:lnTo>
                    <a:pt x="896937" y="333108"/>
                  </a:lnTo>
                  <a:lnTo>
                    <a:pt x="896937" y="307479"/>
                  </a:lnTo>
                  <a:lnTo>
                    <a:pt x="871308" y="307479"/>
                  </a:lnTo>
                  <a:lnTo>
                    <a:pt x="871308" y="333108"/>
                  </a:lnTo>
                  <a:lnTo>
                    <a:pt x="845680" y="333108"/>
                  </a:lnTo>
                  <a:lnTo>
                    <a:pt x="820051" y="333108"/>
                  </a:lnTo>
                  <a:lnTo>
                    <a:pt x="794423" y="333108"/>
                  </a:lnTo>
                  <a:lnTo>
                    <a:pt x="794423" y="358724"/>
                  </a:lnTo>
                  <a:lnTo>
                    <a:pt x="820051" y="358724"/>
                  </a:lnTo>
                  <a:lnTo>
                    <a:pt x="820051" y="384352"/>
                  </a:lnTo>
                  <a:lnTo>
                    <a:pt x="845680" y="384352"/>
                  </a:lnTo>
                  <a:lnTo>
                    <a:pt x="845680" y="358724"/>
                  </a:lnTo>
                  <a:lnTo>
                    <a:pt x="871308" y="358724"/>
                  </a:lnTo>
                  <a:lnTo>
                    <a:pt x="871308" y="384352"/>
                  </a:lnTo>
                  <a:lnTo>
                    <a:pt x="896937" y="384352"/>
                  </a:lnTo>
                  <a:lnTo>
                    <a:pt x="896937" y="358724"/>
                  </a:lnTo>
                  <a:lnTo>
                    <a:pt x="922566" y="358724"/>
                  </a:lnTo>
                  <a:lnTo>
                    <a:pt x="922566" y="384352"/>
                  </a:lnTo>
                  <a:lnTo>
                    <a:pt x="896937" y="384352"/>
                  </a:lnTo>
                  <a:lnTo>
                    <a:pt x="896937" y="409981"/>
                  </a:lnTo>
                  <a:lnTo>
                    <a:pt x="922566" y="409981"/>
                  </a:lnTo>
                  <a:lnTo>
                    <a:pt x="948194" y="409981"/>
                  </a:lnTo>
                  <a:lnTo>
                    <a:pt x="948194" y="384352"/>
                  </a:lnTo>
                  <a:lnTo>
                    <a:pt x="973810" y="384352"/>
                  </a:lnTo>
                  <a:lnTo>
                    <a:pt x="973810" y="358724"/>
                  </a:lnTo>
                  <a:lnTo>
                    <a:pt x="999439" y="358724"/>
                  </a:lnTo>
                  <a:lnTo>
                    <a:pt x="1025067" y="358724"/>
                  </a:lnTo>
                  <a:lnTo>
                    <a:pt x="1025067" y="33310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7639" y="1560140"/>
              <a:ext cx="1050925" cy="461645"/>
            </a:xfrm>
            <a:custGeom>
              <a:avLst/>
              <a:gdLst/>
              <a:ahLst/>
              <a:cxnLst/>
              <a:rect l="l" t="t" r="r" b="b"/>
              <a:pathLst>
                <a:path w="1050925" h="461644">
                  <a:moveTo>
                    <a:pt x="25628" y="179387"/>
                  </a:moveTo>
                  <a:lnTo>
                    <a:pt x="0" y="179387"/>
                  </a:lnTo>
                  <a:lnTo>
                    <a:pt x="0" y="205016"/>
                  </a:lnTo>
                  <a:lnTo>
                    <a:pt x="25628" y="205016"/>
                  </a:lnTo>
                  <a:lnTo>
                    <a:pt x="25628" y="179387"/>
                  </a:lnTo>
                  <a:close/>
                </a:path>
                <a:path w="1050925" h="461644">
                  <a:moveTo>
                    <a:pt x="102514" y="281901"/>
                  </a:moveTo>
                  <a:lnTo>
                    <a:pt x="76885" y="281901"/>
                  </a:lnTo>
                  <a:lnTo>
                    <a:pt x="76885" y="307530"/>
                  </a:lnTo>
                  <a:lnTo>
                    <a:pt x="51257" y="307530"/>
                  </a:lnTo>
                  <a:lnTo>
                    <a:pt x="25628" y="307530"/>
                  </a:lnTo>
                  <a:lnTo>
                    <a:pt x="25628" y="281901"/>
                  </a:lnTo>
                  <a:lnTo>
                    <a:pt x="0" y="281901"/>
                  </a:lnTo>
                  <a:lnTo>
                    <a:pt x="0" y="358775"/>
                  </a:lnTo>
                  <a:lnTo>
                    <a:pt x="25628" y="358775"/>
                  </a:lnTo>
                  <a:lnTo>
                    <a:pt x="25628" y="333159"/>
                  </a:lnTo>
                  <a:lnTo>
                    <a:pt x="51257" y="333159"/>
                  </a:lnTo>
                  <a:lnTo>
                    <a:pt x="76885" y="333159"/>
                  </a:lnTo>
                  <a:lnTo>
                    <a:pt x="102514" y="333159"/>
                  </a:lnTo>
                  <a:lnTo>
                    <a:pt x="102514" y="281901"/>
                  </a:lnTo>
                  <a:close/>
                </a:path>
                <a:path w="1050925" h="461644">
                  <a:moveTo>
                    <a:pt x="102514" y="230644"/>
                  </a:moveTo>
                  <a:lnTo>
                    <a:pt x="76885" y="230644"/>
                  </a:lnTo>
                  <a:lnTo>
                    <a:pt x="76885" y="205016"/>
                  </a:lnTo>
                  <a:lnTo>
                    <a:pt x="51257" y="205016"/>
                  </a:lnTo>
                  <a:lnTo>
                    <a:pt x="51257" y="281901"/>
                  </a:lnTo>
                  <a:lnTo>
                    <a:pt x="76885" y="281901"/>
                  </a:lnTo>
                  <a:lnTo>
                    <a:pt x="76885" y="256273"/>
                  </a:lnTo>
                  <a:lnTo>
                    <a:pt x="102514" y="256273"/>
                  </a:lnTo>
                  <a:lnTo>
                    <a:pt x="102514" y="230644"/>
                  </a:lnTo>
                  <a:close/>
                </a:path>
                <a:path w="1050925" h="461644">
                  <a:moveTo>
                    <a:pt x="128130" y="179387"/>
                  </a:moveTo>
                  <a:lnTo>
                    <a:pt x="102514" y="179387"/>
                  </a:lnTo>
                  <a:lnTo>
                    <a:pt x="102514" y="153771"/>
                  </a:lnTo>
                  <a:lnTo>
                    <a:pt x="76885" y="153771"/>
                  </a:lnTo>
                  <a:lnTo>
                    <a:pt x="76885" y="205016"/>
                  </a:lnTo>
                  <a:lnTo>
                    <a:pt x="102514" y="205016"/>
                  </a:lnTo>
                  <a:lnTo>
                    <a:pt x="128130" y="205016"/>
                  </a:lnTo>
                  <a:lnTo>
                    <a:pt x="128130" y="179387"/>
                  </a:lnTo>
                  <a:close/>
                </a:path>
                <a:path w="1050925" h="461644">
                  <a:moveTo>
                    <a:pt x="179387" y="307530"/>
                  </a:moveTo>
                  <a:lnTo>
                    <a:pt x="153758" y="307530"/>
                  </a:lnTo>
                  <a:lnTo>
                    <a:pt x="153758" y="333159"/>
                  </a:lnTo>
                  <a:lnTo>
                    <a:pt x="179387" y="333159"/>
                  </a:lnTo>
                  <a:lnTo>
                    <a:pt x="179387" y="307530"/>
                  </a:lnTo>
                  <a:close/>
                </a:path>
                <a:path w="1050925" h="461644">
                  <a:moveTo>
                    <a:pt x="179387" y="256273"/>
                  </a:moveTo>
                  <a:lnTo>
                    <a:pt x="153758" y="256273"/>
                  </a:lnTo>
                  <a:lnTo>
                    <a:pt x="128130" y="256273"/>
                  </a:lnTo>
                  <a:lnTo>
                    <a:pt x="102514" y="256273"/>
                  </a:lnTo>
                  <a:lnTo>
                    <a:pt x="102514" y="281901"/>
                  </a:lnTo>
                  <a:lnTo>
                    <a:pt x="128130" y="281901"/>
                  </a:lnTo>
                  <a:lnTo>
                    <a:pt x="128130" y="307530"/>
                  </a:lnTo>
                  <a:lnTo>
                    <a:pt x="153758" y="307530"/>
                  </a:lnTo>
                  <a:lnTo>
                    <a:pt x="153758" y="281901"/>
                  </a:lnTo>
                  <a:lnTo>
                    <a:pt x="179387" y="281901"/>
                  </a:lnTo>
                  <a:lnTo>
                    <a:pt x="179387" y="256273"/>
                  </a:lnTo>
                  <a:close/>
                </a:path>
                <a:path w="1050925" h="461644">
                  <a:moveTo>
                    <a:pt x="307517" y="179387"/>
                  </a:moveTo>
                  <a:lnTo>
                    <a:pt x="281901" y="179387"/>
                  </a:lnTo>
                  <a:lnTo>
                    <a:pt x="281901" y="205016"/>
                  </a:lnTo>
                  <a:lnTo>
                    <a:pt x="307517" y="205016"/>
                  </a:lnTo>
                  <a:lnTo>
                    <a:pt x="307517" y="179387"/>
                  </a:lnTo>
                  <a:close/>
                </a:path>
                <a:path w="1050925" h="461644">
                  <a:moveTo>
                    <a:pt x="333146" y="230644"/>
                  </a:moveTo>
                  <a:lnTo>
                    <a:pt x="307517" y="230644"/>
                  </a:lnTo>
                  <a:lnTo>
                    <a:pt x="307517" y="281901"/>
                  </a:lnTo>
                  <a:lnTo>
                    <a:pt x="333146" y="281901"/>
                  </a:lnTo>
                  <a:lnTo>
                    <a:pt x="333146" y="230644"/>
                  </a:lnTo>
                  <a:close/>
                </a:path>
                <a:path w="1050925" h="461644">
                  <a:moveTo>
                    <a:pt x="384403" y="281901"/>
                  </a:moveTo>
                  <a:lnTo>
                    <a:pt x="358775" y="281901"/>
                  </a:lnTo>
                  <a:lnTo>
                    <a:pt x="333146" y="281901"/>
                  </a:lnTo>
                  <a:lnTo>
                    <a:pt x="333146" y="307530"/>
                  </a:lnTo>
                  <a:lnTo>
                    <a:pt x="307517" y="307530"/>
                  </a:lnTo>
                  <a:lnTo>
                    <a:pt x="307517" y="435660"/>
                  </a:lnTo>
                  <a:lnTo>
                    <a:pt x="333146" y="435660"/>
                  </a:lnTo>
                  <a:lnTo>
                    <a:pt x="333146" y="461289"/>
                  </a:lnTo>
                  <a:lnTo>
                    <a:pt x="358775" y="461289"/>
                  </a:lnTo>
                  <a:lnTo>
                    <a:pt x="358775" y="435660"/>
                  </a:lnTo>
                  <a:lnTo>
                    <a:pt x="384403" y="435660"/>
                  </a:lnTo>
                  <a:lnTo>
                    <a:pt x="384403" y="384403"/>
                  </a:lnTo>
                  <a:lnTo>
                    <a:pt x="358775" y="384403"/>
                  </a:lnTo>
                  <a:lnTo>
                    <a:pt x="358775" y="410032"/>
                  </a:lnTo>
                  <a:lnTo>
                    <a:pt x="333146" y="410032"/>
                  </a:lnTo>
                  <a:lnTo>
                    <a:pt x="333146" y="358775"/>
                  </a:lnTo>
                  <a:lnTo>
                    <a:pt x="358775" y="358775"/>
                  </a:lnTo>
                  <a:lnTo>
                    <a:pt x="384403" y="358775"/>
                  </a:lnTo>
                  <a:lnTo>
                    <a:pt x="384403" y="333159"/>
                  </a:lnTo>
                  <a:lnTo>
                    <a:pt x="358775" y="333159"/>
                  </a:lnTo>
                  <a:lnTo>
                    <a:pt x="358775" y="307530"/>
                  </a:lnTo>
                  <a:lnTo>
                    <a:pt x="384403" y="307530"/>
                  </a:lnTo>
                  <a:lnTo>
                    <a:pt x="384403" y="281901"/>
                  </a:lnTo>
                  <a:close/>
                </a:path>
                <a:path w="1050925" h="461644">
                  <a:moveTo>
                    <a:pt x="410032" y="128143"/>
                  </a:moveTo>
                  <a:lnTo>
                    <a:pt x="384403" y="128143"/>
                  </a:lnTo>
                  <a:lnTo>
                    <a:pt x="384403" y="102514"/>
                  </a:lnTo>
                  <a:lnTo>
                    <a:pt x="358775" y="102514"/>
                  </a:lnTo>
                  <a:lnTo>
                    <a:pt x="358775" y="153771"/>
                  </a:lnTo>
                  <a:lnTo>
                    <a:pt x="333146" y="153771"/>
                  </a:lnTo>
                  <a:lnTo>
                    <a:pt x="333146" y="179387"/>
                  </a:lnTo>
                  <a:lnTo>
                    <a:pt x="358775" y="179387"/>
                  </a:lnTo>
                  <a:lnTo>
                    <a:pt x="358775" y="205016"/>
                  </a:lnTo>
                  <a:lnTo>
                    <a:pt x="333146" y="205016"/>
                  </a:lnTo>
                  <a:lnTo>
                    <a:pt x="333146" y="230644"/>
                  </a:lnTo>
                  <a:lnTo>
                    <a:pt x="358775" y="230644"/>
                  </a:lnTo>
                  <a:lnTo>
                    <a:pt x="384403" y="230644"/>
                  </a:lnTo>
                  <a:lnTo>
                    <a:pt x="384403" y="281901"/>
                  </a:lnTo>
                  <a:lnTo>
                    <a:pt x="410032" y="281901"/>
                  </a:lnTo>
                  <a:lnTo>
                    <a:pt x="410032" y="205016"/>
                  </a:lnTo>
                  <a:lnTo>
                    <a:pt x="384403" y="205016"/>
                  </a:lnTo>
                  <a:lnTo>
                    <a:pt x="384403" y="179387"/>
                  </a:lnTo>
                  <a:lnTo>
                    <a:pt x="410032" y="179387"/>
                  </a:lnTo>
                  <a:lnTo>
                    <a:pt x="410032" y="128143"/>
                  </a:lnTo>
                  <a:close/>
                </a:path>
                <a:path w="1050925" h="461644">
                  <a:moveTo>
                    <a:pt x="435660" y="179387"/>
                  </a:moveTo>
                  <a:lnTo>
                    <a:pt x="410032" y="179387"/>
                  </a:lnTo>
                  <a:lnTo>
                    <a:pt x="410032" y="205016"/>
                  </a:lnTo>
                  <a:lnTo>
                    <a:pt x="435660" y="205016"/>
                  </a:lnTo>
                  <a:lnTo>
                    <a:pt x="435660" y="179387"/>
                  </a:lnTo>
                  <a:close/>
                </a:path>
                <a:path w="1050925" h="461644">
                  <a:moveTo>
                    <a:pt x="486905" y="153771"/>
                  </a:moveTo>
                  <a:lnTo>
                    <a:pt x="461289" y="153771"/>
                  </a:lnTo>
                  <a:lnTo>
                    <a:pt x="435660" y="153771"/>
                  </a:lnTo>
                  <a:lnTo>
                    <a:pt x="435660" y="179387"/>
                  </a:lnTo>
                  <a:lnTo>
                    <a:pt x="461289" y="179387"/>
                  </a:lnTo>
                  <a:lnTo>
                    <a:pt x="461289" y="205016"/>
                  </a:lnTo>
                  <a:lnTo>
                    <a:pt x="486905" y="205016"/>
                  </a:lnTo>
                  <a:lnTo>
                    <a:pt x="486905" y="153771"/>
                  </a:lnTo>
                  <a:close/>
                </a:path>
                <a:path w="1050925" h="461644">
                  <a:moveTo>
                    <a:pt x="512533" y="128143"/>
                  </a:moveTo>
                  <a:lnTo>
                    <a:pt x="486905" y="128143"/>
                  </a:lnTo>
                  <a:lnTo>
                    <a:pt x="486905" y="153771"/>
                  </a:lnTo>
                  <a:lnTo>
                    <a:pt x="512533" y="153771"/>
                  </a:lnTo>
                  <a:lnTo>
                    <a:pt x="512533" y="128143"/>
                  </a:lnTo>
                  <a:close/>
                </a:path>
                <a:path w="1050925" h="461644">
                  <a:moveTo>
                    <a:pt x="589419" y="128143"/>
                  </a:moveTo>
                  <a:lnTo>
                    <a:pt x="563791" y="128143"/>
                  </a:lnTo>
                  <a:lnTo>
                    <a:pt x="563791" y="179387"/>
                  </a:lnTo>
                  <a:lnTo>
                    <a:pt x="589419" y="179387"/>
                  </a:lnTo>
                  <a:lnTo>
                    <a:pt x="589419" y="128143"/>
                  </a:lnTo>
                  <a:close/>
                </a:path>
                <a:path w="1050925" h="461644">
                  <a:moveTo>
                    <a:pt x="691921" y="128143"/>
                  </a:moveTo>
                  <a:lnTo>
                    <a:pt x="666292" y="128143"/>
                  </a:lnTo>
                  <a:lnTo>
                    <a:pt x="666292" y="153771"/>
                  </a:lnTo>
                  <a:lnTo>
                    <a:pt x="691921" y="153771"/>
                  </a:lnTo>
                  <a:lnTo>
                    <a:pt x="691921" y="128143"/>
                  </a:lnTo>
                  <a:close/>
                </a:path>
                <a:path w="1050925" h="461644">
                  <a:moveTo>
                    <a:pt x="717550" y="307530"/>
                  </a:moveTo>
                  <a:lnTo>
                    <a:pt x="691921" y="307530"/>
                  </a:lnTo>
                  <a:lnTo>
                    <a:pt x="666292" y="307530"/>
                  </a:lnTo>
                  <a:lnTo>
                    <a:pt x="666292" y="333159"/>
                  </a:lnTo>
                  <a:lnTo>
                    <a:pt x="691921" y="333159"/>
                  </a:lnTo>
                  <a:lnTo>
                    <a:pt x="691921" y="358775"/>
                  </a:lnTo>
                  <a:lnTo>
                    <a:pt x="717550" y="358775"/>
                  </a:lnTo>
                  <a:lnTo>
                    <a:pt x="717550" y="307530"/>
                  </a:lnTo>
                  <a:close/>
                </a:path>
                <a:path w="1050925" h="461644">
                  <a:moveTo>
                    <a:pt x="717550" y="256273"/>
                  </a:moveTo>
                  <a:lnTo>
                    <a:pt x="691921" y="256273"/>
                  </a:lnTo>
                  <a:lnTo>
                    <a:pt x="666292" y="256273"/>
                  </a:lnTo>
                  <a:lnTo>
                    <a:pt x="666292" y="281901"/>
                  </a:lnTo>
                  <a:lnTo>
                    <a:pt x="691921" y="281901"/>
                  </a:lnTo>
                  <a:lnTo>
                    <a:pt x="717550" y="281901"/>
                  </a:lnTo>
                  <a:lnTo>
                    <a:pt x="717550" y="256273"/>
                  </a:lnTo>
                  <a:close/>
                </a:path>
                <a:path w="1050925" h="461644">
                  <a:moveTo>
                    <a:pt x="717550" y="153771"/>
                  </a:moveTo>
                  <a:lnTo>
                    <a:pt x="691921" y="153771"/>
                  </a:lnTo>
                  <a:lnTo>
                    <a:pt x="691921" y="179387"/>
                  </a:lnTo>
                  <a:lnTo>
                    <a:pt x="717550" y="179387"/>
                  </a:lnTo>
                  <a:lnTo>
                    <a:pt x="717550" y="153771"/>
                  </a:lnTo>
                  <a:close/>
                </a:path>
                <a:path w="1050925" h="461644">
                  <a:moveTo>
                    <a:pt x="717550" y="102514"/>
                  </a:moveTo>
                  <a:lnTo>
                    <a:pt x="691921" y="102514"/>
                  </a:lnTo>
                  <a:lnTo>
                    <a:pt x="691921" y="128143"/>
                  </a:lnTo>
                  <a:lnTo>
                    <a:pt x="717550" y="128143"/>
                  </a:lnTo>
                  <a:lnTo>
                    <a:pt x="717550" y="102514"/>
                  </a:lnTo>
                  <a:close/>
                </a:path>
                <a:path w="1050925" h="461644">
                  <a:moveTo>
                    <a:pt x="743178" y="384403"/>
                  </a:moveTo>
                  <a:lnTo>
                    <a:pt x="717550" y="384403"/>
                  </a:lnTo>
                  <a:lnTo>
                    <a:pt x="691921" y="384403"/>
                  </a:lnTo>
                  <a:lnTo>
                    <a:pt x="691921" y="358775"/>
                  </a:lnTo>
                  <a:lnTo>
                    <a:pt x="666292" y="358775"/>
                  </a:lnTo>
                  <a:lnTo>
                    <a:pt x="666292" y="333159"/>
                  </a:lnTo>
                  <a:lnTo>
                    <a:pt x="640676" y="333159"/>
                  </a:lnTo>
                  <a:lnTo>
                    <a:pt x="640676" y="307530"/>
                  </a:lnTo>
                  <a:lnTo>
                    <a:pt x="615048" y="307530"/>
                  </a:lnTo>
                  <a:lnTo>
                    <a:pt x="615048" y="358775"/>
                  </a:lnTo>
                  <a:lnTo>
                    <a:pt x="589419" y="358775"/>
                  </a:lnTo>
                  <a:lnTo>
                    <a:pt x="563791" y="358775"/>
                  </a:lnTo>
                  <a:lnTo>
                    <a:pt x="563791" y="384403"/>
                  </a:lnTo>
                  <a:lnTo>
                    <a:pt x="589419" y="384403"/>
                  </a:lnTo>
                  <a:lnTo>
                    <a:pt x="589419" y="435660"/>
                  </a:lnTo>
                  <a:lnTo>
                    <a:pt x="615048" y="435660"/>
                  </a:lnTo>
                  <a:lnTo>
                    <a:pt x="640676" y="435660"/>
                  </a:lnTo>
                  <a:lnTo>
                    <a:pt x="640676" y="410032"/>
                  </a:lnTo>
                  <a:lnTo>
                    <a:pt x="666292" y="410032"/>
                  </a:lnTo>
                  <a:lnTo>
                    <a:pt x="666292" y="461289"/>
                  </a:lnTo>
                  <a:lnTo>
                    <a:pt x="691921" y="461289"/>
                  </a:lnTo>
                  <a:lnTo>
                    <a:pt x="691921" y="410032"/>
                  </a:lnTo>
                  <a:lnTo>
                    <a:pt x="717550" y="410032"/>
                  </a:lnTo>
                  <a:lnTo>
                    <a:pt x="743178" y="410032"/>
                  </a:lnTo>
                  <a:lnTo>
                    <a:pt x="743178" y="384403"/>
                  </a:lnTo>
                  <a:close/>
                </a:path>
                <a:path w="1050925" h="461644">
                  <a:moveTo>
                    <a:pt x="743178" y="281901"/>
                  </a:moveTo>
                  <a:lnTo>
                    <a:pt x="717550" y="281901"/>
                  </a:lnTo>
                  <a:lnTo>
                    <a:pt x="717550" y="307530"/>
                  </a:lnTo>
                  <a:lnTo>
                    <a:pt x="743178" y="307530"/>
                  </a:lnTo>
                  <a:lnTo>
                    <a:pt x="743178" y="281901"/>
                  </a:lnTo>
                  <a:close/>
                </a:path>
                <a:path w="1050925" h="461644">
                  <a:moveTo>
                    <a:pt x="768807" y="256273"/>
                  </a:moveTo>
                  <a:lnTo>
                    <a:pt x="743178" y="256273"/>
                  </a:lnTo>
                  <a:lnTo>
                    <a:pt x="743178" y="281901"/>
                  </a:lnTo>
                  <a:lnTo>
                    <a:pt x="768807" y="281901"/>
                  </a:lnTo>
                  <a:lnTo>
                    <a:pt x="768807" y="256273"/>
                  </a:lnTo>
                  <a:close/>
                </a:path>
                <a:path w="1050925" h="461644">
                  <a:moveTo>
                    <a:pt x="820051" y="281901"/>
                  </a:moveTo>
                  <a:lnTo>
                    <a:pt x="794435" y="281901"/>
                  </a:lnTo>
                  <a:lnTo>
                    <a:pt x="768807" y="281901"/>
                  </a:lnTo>
                  <a:lnTo>
                    <a:pt x="768807" y="307530"/>
                  </a:lnTo>
                  <a:lnTo>
                    <a:pt x="794435" y="307530"/>
                  </a:lnTo>
                  <a:lnTo>
                    <a:pt x="820051" y="307530"/>
                  </a:lnTo>
                  <a:lnTo>
                    <a:pt x="820051" y="281901"/>
                  </a:lnTo>
                  <a:close/>
                </a:path>
                <a:path w="1050925" h="461644">
                  <a:moveTo>
                    <a:pt x="871308" y="51257"/>
                  </a:moveTo>
                  <a:lnTo>
                    <a:pt x="845680" y="51257"/>
                  </a:lnTo>
                  <a:lnTo>
                    <a:pt x="845680" y="25628"/>
                  </a:lnTo>
                  <a:lnTo>
                    <a:pt x="820051" y="25628"/>
                  </a:lnTo>
                  <a:lnTo>
                    <a:pt x="820051" y="0"/>
                  </a:lnTo>
                  <a:lnTo>
                    <a:pt x="794435" y="0"/>
                  </a:lnTo>
                  <a:lnTo>
                    <a:pt x="794435" y="76885"/>
                  </a:lnTo>
                  <a:lnTo>
                    <a:pt x="768807" y="76885"/>
                  </a:lnTo>
                  <a:lnTo>
                    <a:pt x="768807" y="51257"/>
                  </a:lnTo>
                  <a:lnTo>
                    <a:pt x="743178" y="51257"/>
                  </a:lnTo>
                  <a:lnTo>
                    <a:pt x="743178" y="76885"/>
                  </a:lnTo>
                  <a:lnTo>
                    <a:pt x="717550" y="76885"/>
                  </a:lnTo>
                  <a:lnTo>
                    <a:pt x="717550" y="102514"/>
                  </a:lnTo>
                  <a:lnTo>
                    <a:pt x="743178" y="102514"/>
                  </a:lnTo>
                  <a:lnTo>
                    <a:pt x="743178" y="128143"/>
                  </a:lnTo>
                  <a:lnTo>
                    <a:pt x="717550" y="128143"/>
                  </a:lnTo>
                  <a:lnTo>
                    <a:pt x="717550" y="153771"/>
                  </a:lnTo>
                  <a:lnTo>
                    <a:pt x="743178" y="153771"/>
                  </a:lnTo>
                  <a:lnTo>
                    <a:pt x="768807" y="153771"/>
                  </a:lnTo>
                  <a:lnTo>
                    <a:pt x="794435" y="153771"/>
                  </a:lnTo>
                  <a:lnTo>
                    <a:pt x="794435" y="179387"/>
                  </a:lnTo>
                  <a:lnTo>
                    <a:pt x="768807" y="179387"/>
                  </a:lnTo>
                  <a:lnTo>
                    <a:pt x="768807" y="205016"/>
                  </a:lnTo>
                  <a:lnTo>
                    <a:pt x="794435" y="205016"/>
                  </a:lnTo>
                  <a:lnTo>
                    <a:pt x="820051" y="205016"/>
                  </a:lnTo>
                  <a:lnTo>
                    <a:pt x="845680" y="205016"/>
                  </a:lnTo>
                  <a:lnTo>
                    <a:pt x="845680" y="179387"/>
                  </a:lnTo>
                  <a:lnTo>
                    <a:pt x="820051" y="179387"/>
                  </a:lnTo>
                  <a:lnTo>
                    <a:pt x="820051" y="153771"/>
                  </a:lnTo>
                  <a:lnTo>
                    <a:pt x="845680" y="153771"/>
                  </a:lnTo>
                  <a:lnTo>
                    <a:pt x="871308" y="153771"/>
                  </a:lnTo>
                  <a:lnTo>
                    <a:pt x="871308" y="128143"/>
                  </a:lnTo>
                  <a:lnTo>
                    <a:pt x="845680" y="128143"/>
                  </a:lnTo>
                  <a:lnTo>
                    <a:pt x="845680" y="102514"/>
                  </a:lnTo>
                  <a:lnTo>
                    <a:pt x="820051" y="102514"/>
                  </a:lnTo>
                  <a:lnTo>
                    <a:pt x="820051" y="128143"/>
                  </a:lnTo>
                  <a:lnTo>
                    <a:pt x="794435" y="128143"/>
                  </a:lnTo>
                  <a:lnTo>
                    <a:pt x="768807" y="128143"/>
                  </a:lnTo>
                  <a:lnTo>
                    <a:pt x="768807" y="102514"/>
                  </a:lnTo>
                  <a:lnTo>
                    <a:pt x="794435" y="102514"/>
                  </a:lnTo>
                  <a:lnTo>
                    <a:pt x="820051" y="102514"/>
                  </a:lnTo>
                  <a:lnTo>
                    <a:pt x="820051" y="76885"/>
                  </a:lnTo>
                  <a:lnTo>
                    <a:pt x="845680" y="76885"/>
                  </a:lnTo>
                  <a:lnTo>
                    <a:pt x="871308" y="76885"/>
                  </a:lnTo>
                  <a:lnTo>
                    <a:pt x="871308" y="51257"/>
                  </a:lnTo>
                  <a:close/>
                </a:path>
                <a:path w="1050925" h="461644">
                  <a:moveTo>
                    <a:pt x="896937" y="230644"/>
                  </a:moveTo>
                  <a:lnTo>
                    <a:pt x="871308" y="230644"/>
                  </a:lnTo>
                  <a:lnTo>
                    <a:pt x="871308" y="205016"/>
                  </a:lnTo>
                  <a:lnTo>
                    <a:pt x="845680" y="205016"/>
                  </a:lnTo>
                  <a:lnTo>
                    <a:pt x="845680" y="230644"/>
                  </a:lnTo>
                  <a:lnTo>
                    <a:pt x="820051" y="230644"/>
                  </a:lnTo>
                  <a:lnTo>
                    <a:pt x="820051" y="256273"/>
                  </a:lnTo>
                  <a:lnTo>
                    <a:pt x="845680" y="256273"/>
                  </a:lnTo>
                  <a:lnTo>
                    <a:pt x="871308" y="256273"/>
                  </a:lnTo>
                  <a:lnTo>
                    <a:pt x="896937" y="256273"/>
                  </a:lnTo>
                  <a:lnTo>
                    <a:pt x="896937" y="230644"/>
                  </a:lnTo>
                  <a:close/>
                </a:path>
                <a:path w="1050925" h="461644">
                  <a:moveTo>
                    <a:pt x="973823" y="281901"/>
                  </a:moveTo>
                  <a:lnTo>
                    <a:pt x="948194" y="281901"/>
                  </a:lnTo>
                  <a:lnTo>
                    <a:pt x="922566" y="281901"/>
                  </a:lnTo>
                  <a:lnTo>
                    <a:pt x="922566" y="256273"/>
                  </a:lnTo>
                  <a:lnTo>
                    <a:pt x="896937" y="256273"/>
                  </a:lnTo>
                  <a:lnTo>
                    <a:pt x="896937" y="281901"/>
                  </a:lnTo>
                  <a:lnTo>
                    <a:pt x="871308" y="281901"/>
                  </a:lnTo>
                  <a:lnTo>
                    <a:pt x="845680" y="281901"/>
                  </a:lnTo>
                  <a:lnTo>
                    <a:pt x="845680" y="307530"/>
                  </a:lnTo>
                  <a:lnTo>
                    <a:pt x="871308" y="307530"/>
                  </a:lnTo>
                  <a:lnTo>
                    <a:pt x="871308" y="333159"/>
                  </a:lnTo>
                  <a:lnTo>
                    <a:pt x="896937" y="333159"/>
                  </a:lnTo>
                  <a:lnTo>
                    <a:pt x="922566" y="333159"/>
                  </a:lnTo>
                  <a:lnTo>
                    <a:pt x="922566" y="307530"/>
                  </a:lnTo>
                  <a:lnTo>
                    <a:pt x="948194" y="307530"/>
                  </a:lnTo>
                  <a:lnTo>
                    <a:pt x="973823" y="307530"/>
                  </a:lnTo>
                  <a:lnTo>
                    <a:pt x="973823" y="281901"/>
                  </a:lnTo>
                  <a:close/>
                </a:path>
                <a:path w="1050925" h="461644">
                  <a:moveTo>
                    <a:pt x="973823" y="179387"/>
                  </a:moveTo>
                  <a:lnTo>
                    <a:pt x="948194" y="179387"/>
                  </a:lnTo>
                  <a:lnTo>
                    <a:pt x="922566" y="179387"/>
                  </a:lnTo>
                  <a:lnTo>
                    <a:pt x="922566" y="153771"/>
                  </a:lnTo>
                  <a:lnTo>
                    <a:pt x="896937" y="153771"/>
                  </a:lnTo>
                  <a:lnTo>
                    <a:pt x="896937" y="179387"/>
                  </a:lnTo>
                  <a:lnTo>
                    <a:pt x="871308" y="179387"/>
                  </a:lnTo>
                  <a:lnTo>
                    <a:pt x="871308" y="205016"/>
                  </a:lnTo>
                  <a:lnTo>
                    <a:pt x="896937" y="205016"/>
                  </a:lnTo>
                  <a:lnTo>
                    <a:pt x="922566" y="205016"/>
                  </a:lnTo>
                  <a:lnTo>
                    <a:pt x="922566" y="230644"/>
                  </a:lnTo>
                  <a:lnTo>
                    <a:pt x="948194" y="230644"/>
                  </a:lnTo>
                  <a:lnTo>
                    <a:pt x="948194" y="205016"/>
                  </a:lnTo>
                  <a:lnTo>
                    <a:pt x="973823" y="205016"/>
                  </a:lnTo>
                  <a:lnTo>
                    <a:pt x="973823" y="179387"/>
                  </a:lnTo>
                  <a:close/>
                </a:path>
                <a:path w="1050925" h="461644">
                  <a:moveTo>
                    <a:pt x="999439" y="153771"/>
                  </a:moveTo>
                  <a:lnTo>
                    <a:pt x="973823" y="153771"/>
                  </a:lnTo>
                  <a:lnTo>
                    <a:pt x="973823" y="179387"/>
                  </a:lnTo>
                  <a:lnTo>
                    <a:pt x="999439" y="179387"/>
                  </a:lnTo>
                  <a:lnTo>
                    <a:pt x="999439" y="153771"/>
                  </a:lnTo>
                  <a:close/>
                </a:path>
                <a:path w="1050925" h="461644">
                  <a:moveTo>
                    <a:pt x="1025067" y="333159"/>
                  </a:moveTo>
                  <a:lnTo>
                    <a:pt x="999439" y="333159"/>
                  </a:lnTo>
                  <a:lnTo>
                    <a:pt x="999439" y="358775"/>
                  </a:lnTo>
                  <a:lnTo>
                    <a:pt x="1025067" y="358775"/>
                  </a:lnTo>
                  <a:lnTo>
                    <a:pt x="1025067" y="333159"/>
                  </a:lnTo>
                  <a:close/>
                </a:path>
                <a:path w="1050925" h="461644">
                  <a:moveTo>
                    <a:pt x="1025067" y="256273"/>
                  </a:moveTo>
                  <a:lnTo>
                    <a:pt x="999439" y="256273"/>
                  </a:lnTo>
                  <a:lnTo>
                    <a:pt x="973823" y="256273"/>
                  </a:lnTo>
                  <a:lnTo>
                    <a:pt x="973823" y="281901"/>
                  </a:lnTo>
                  <a:lnTo>
                    <a:pt x="999439" y="281901"/>
                  </a:lnTo>
                  <a:lnTo>
                    <a:pt x="1025067" y="281901"/>
                  </a:lnTo>
                  <a:lnTo>
                    <a:pt x="1025067" y="256273"/>
                  </a:lnTo>
                  <a:close/>
                </a:path>
                <a:path w="1050925" h="461644">
                  <a:moveTo>
                    <a:pt x="1025067" y="128143"/>
                  </a:moveTo>
                  <a:lnTo>
                    <a:pt x="999439" y="128143"/>
                  </a:lnTo>
                  <a:lnTo>
                    <a:pt x="999439" y="153771"/>
                  </a:lnTo>
                  <a:lnTo>
                    <a:pt x="1025067" y="153771"/>
                  </a:lnTo>
                  <a:lnTo>
                    <a:pt x="1025067" y="128143"/>
                  </a:lnTo>
                  <a:close/>
                </a:path>
                <a:path w="1050925" h="461644">
                  <a:moveTo>
                    <a:pt x="1050696" y="281901"/>
                  </a:moveTo>
                  <a:lnTo>
                    <a:pt x="1025067" y="281901"/>
                  </a:lnTo>
                  <a:lnTo>
                    <a:pt x="1025067" y="307530"/>
                  </a:lnTo>
                  <a:lnTo>
                    <a:pt x="1050696" y="307530"/>
                  </a:lnTo>
                  <a:lnTo>
                    <a:pt x="1050696" y="281901"/>
                  </a:lnTo>
                  <a:close/>
                </a:path>
                <a:path w="1050925" h="461644">
                  <a:moveTo>
                    <a:pt x="1050696" y="230644"/>
                  </a:moveTo>
                  <a:lnTo>
                    <a:pt x="1025067" y="230644"/>
                  </a:lnTo>
                  <a:lnTo>
                    <a:pt x="1025067" y="256273"/>
                  </a:lnTo>
                  <a:lnTo>
                    <a:pt x="1050696" y="256273"/>
                  </a:lnTo>
                  <a:lnTo>
                    <a:pt x="1050696" y="230644"/>
                  </a:lnTo>
                  <a:close/>
                </a:path>
                <a:path w="1050925" h="461644">
                  <a:moveTo>
                    <a:pt x="1050696" y="153771"/>
                  </a:moveTo>
                  <a:lnTo>
                    <a:pt x="1025067" y="153771"/>
                  </a:lnTo>
                  <a:lnTo>
                    <a:pt x="1025067" y="179387"/>
                  </a:lnTo>
                  <a:lnTo>
                    <a:pt x="999439" y="179387"/>
                  </a:lnTo>
                  <a:lnTo>
                    <a:pt x="999439" y="205016"/>
                  </a:lnTo>
                  <a:lnTo>
                    <a:pt x="1025067" y="205016"/>
                  </a:lnTo>
                  <a:lnTo>
                    <a:pt x="1050696" y="205016"/>
                  </a:lnTo>
                  <a:lnTo>
                    <a:pt x="1050696" y="15377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7639" y="1586048"/>
              <a:ext cx="1050925" cy="640715"/>
            </a:xfrm>
            <a:custGeom>
              <a:avLst/>
              <a:gdLst/>
              <a:ahLst/>
              <a:cxnLst/>
              <a:rect l="l" t="t" r="r" b="b"/>
              <a:pathLst>
                <a:path w="1050925" h="640714">
                  <a:moveTo>
                    <a:pt x="76885" y="25400"/>
                  </a:moveTo>
                  <a:lnTo>
                    <a:pt x="51257" y="25400"/>
                  </a:lnTo>
                  <a:lnTo>
                    <a:pt x="25628" y="25400"/>
                  </a:lnTo>
                  <a:lnTo>
                    <a:pt x="25628" y="102870"/>
                  </a:lnTo>
                  <a:lnTo>
                    <a:pt x="0" y="102870"/>
                  </a:lnTo>
                  <a:lnTo>
                    <a:pt x="0" y="128270"/>
                  </a:lnTo>
                  <a:lnTo>
                    <a:pt x="25628" y="128270"/>
                  </a:lnTo>
                  <a:lnTo>
                    <a:pt x="25628" y="153670"/>
                  </a:lnTo>
                  <a:lnTo>
                    <a:pt x="51257" y="153670"/>
                  </a:lnTo>
                  <a:lnTo>
                    <a:pt x="51257" y="128270"/>
                  </a:lnTo>
                  <a:lnTo>
                    <a:pt x="76885" y="128270"/>
                  </a:lnTo>
                  <a:lnTo>
                    <a:pt x="76885" y="25400"/>
                  </a:lnTo>
                  <a:close/>
                </a:path>
                <a:path w="1050925" h="640714">
                  <a:moveTo>
                    <a:pt x="128130" y="435381"/>
                  </a:moveTo>
                  <a:lnTo>
                    <a:pt x="102514" y="435381"/>
                  </a:lnTo>
                  <a:lnTo>
                    <a:pt x="102514" y="461010"/>
                  </a:lnTo>
                  <a:lnTo>
                    <a:pt x="128130" y="461010"/>
                  </a:lnTo>
                  <a:lnTo>
                    <a:pt x="128130" y="435381"/>
                  </a:lnTo>
                  <a:close/>
                </a:path>
                <a:path w="1050925" h="640714">
                  <a:moveTo>
                    <a:pt x="179387" y="128270"/>
                  </a:moveTo>
                  <a:lnTo>
                    <a:pt x="153758" y="128270"/>
                  </a:lnTo>
                  <a:lnTo>
                    <a:pt x="153758" y="0"/>
                  </a:lnTo>
                  <a:lnTo>
                    <a:pt x="128130" y="0"/>
                  </a:lnTo>
                  <a:lnTo>
                    <a:pt x="128130" y="153670"/>
                  </a:lnTo>
                  <a:lnTo>
                    <a:pt x="153758" y="153670"/>
                  </a:lnTo>
                  <a:lnTo>
                    <a:pt x="179387" y="153670"/>
                  </a:lnTo>
                  <a:lnTo>
                    <a:pt x="179387" y="128270"/>
                  </a:lnTo>
                  <a:close/>
                </a:path>
                <a:path w="1050925" h="640714">
                  <a:moveTo>
                    <a:pt x="281901" y="231140"/>
                  </a:moveTo>
                  <a:lnTo>
                    <a:pt x="256273" y="231140"/>
                  </a:lnTo>
                  <a:lnTo>
                    <a:pt x="256273" y="153670"/>
                  </a:lnTo>
                  <a:lnTo>
                    <a:pt x="230644" y="153670"/>
                  </a:lnTo>
                  <a:lnTo>
                    <a:pt x="230644" y="52070"/>
                  </a:lnTo>
                  <a:lnTo>
                    <a:pt x="205016" y="52070"/>
                  </a:lnTo>
                  <a:lnTo>
                    <a:pt x="179387" y="52070"/>
                  </a:lnTo>
                  <a:lnTo>
                    <a:pt x="179387" y="128270"/>
                  </a:lnTo>
                  <a:lnTo>
                    <a:pt x="205016" y="128270"/>
                  </a:lnTo>
                  <a:lnTo>
                    <a:pt x="205016" y="153670"/>
                  </a:lnTo>
                  <a:lnTo>
                    <a:pt x="179387" y="153670"/>
                  </a:lnTo>
                  <a:lnTo>
                    <a:pt x="179387" y="180340"/>
                  </a:lnTo>
                  <a:lnTo>
                    <a:pt x="153758" y="180340"/>
                  </a:lnTo>
                  <a:lnTo>
                    <a:pt x="128130" y="180340"/>
                  </a:lnTo>
                  <a:lnTo>
                    <a:pt x="128130" y="205740"/>
                  </a:lnTo>
                  <a:lnTo>
                    <a:pt x="153758" y="205740"/>
                  </a:lnTo>
                  <a:lnTo>
                    <a:pt x="179387" y="205740"/>
                  </a:lnTo>
                  <a:lnTo>
                    <a:pt x="205016" y="205740"/>
                  </a:lnTo>
                  <a:lnTo>
                    <a:pt x="205016" y="281940"/>
                  </a:lnTo>
                  <a:lnTo>
                    <a:pt x="230644" y="281940"/>
                  </a:lnTo>
                  <a:lnTo>
                    <a:pt x="230644" y="307340"/>
                  </a:lnTo>
                  <a:lnTo>
                    <a:pt x="205016" y="307340"/>
                  </a:lnTo>
                  <a:lnTo>
                    <a:pt x="179387" y="307340"/>
                  </a:lnTo>
                  <a:lnTo>
                    <a:pt x="179387" y="334010"/>
                  </a:lnTo>
                  <a:lnTo>
                    <a:pt x="153758" y="334010"/>
                  </a:lnTo>
                  <a:lnTo>
                    <a:pt x="153758" y="307340"/>
                  </a:lnTo>
                  <a:lnTo>
                    <a:pt x="128130" y="307340"/>
                  </a:lnTo>
                  <a:lnTo>
                    <a:pt x="102514" y="307340"/>
                  </a:lnTo>
                  <a:lnTo>
                    <a:pt x="102514" y="358495"/>
                  </a:lnTo>
                  <a:lnTo>
                    <a:pt x="76885" y="358495"/>
                  </a:lnTo>
                  <a:lnTo>
                    <a:pt x="76885" y="332867"/>
                  </a:lnTo>
                  <a:lnTo>
                    <a:pt x="51257" y="332867"/>
                  </a:lnTo>
                  <a:lnTo>
                    <a:pt x="51257" y="358495"/>
                  </a:lnTo>
                  <a:lnTo>
                    <a:pt x="25628" y="358495"/>
                  </a:lnTo>
                  <a:lnTo>
                    <a:pt x="0" y="358495"/>
                  </a:lnTo>
                  <a:lnTo>
                    <a:pt x="0" y="461010"/>
                  </a:lnTo>
                  <a:lnTo>
                    <a:pt x="25628" y="461010"/>
                  </a:lnTo>
                  <a:lnTo>
                    <a:pt x="25628" y="384124"/>
                  </a:lnTo>
                  <a:lnTo>
                    <a:pt x="51257" y="384124"/>
                  </a:lnTo>
                  <a:lnTo>
                    <a:pt x="76885" y="384124"/>
                  </a:lnTo>
                  <a:lnTo>
                    <a:pt x="76885" y="409752"/>
                  </a:lnTo>
                  <a:lnTo>
                    <a:pt x="102514" y="409752"/>
                  </a:lnTo>
                  <a:lnTo>
                    <a:pt x="102514" y="359410"/>
                  </a:lnTo>
                  <a:lnTo>
                    <a:pt x="128130" y="359410"/>
                  </a:lnTo>
                  <a:lnTo>
                    <a:pt x="153758" y="359410"/>
                  </a:lnTo>
                  <a:lnTo>
                    <a:pt x="179387" y="359410"/>
                  </a:lnTo>
                  <a:lnTo>
                    <a:pt x="179387" y="384810"/>
                  </a:lnTo>
                  <a:lnTo>
                    <a:pt x="153758" y="384810"/>
                  </a:lnTo>
                  <a:lnTo>
                    <a:pt x="128130" y="384810"/>
                  </a:lnTo>
                  <a:lnTo>
                    <a:pt x="128130" y="410210"/>
                  </a:lnTo>
                  <a:lnTo>
                    <a:pt x="153758" y="410210"/>
                  </a:lnTo>
                  <a:lnTo>
                    <a:pt x="179387" y="410210"/>
                  </a:lnTo>
                  <a:lnTo>
                    <a:pt x="179387" y="435610"/>
                  </a:lnTo>
                  <a:lnTo>
                    <a:pt x="153758" y="435610"/>
                  </a:lnTo>
                  <a:lnTo>
                    <a:pt x="153758" y="461010"/>
                  </a:lnTo>
                  <a:lnTo>
                    <a:pt x="179387" y="461010"/>
                  </a:lnTo>
                  <a:lnTo>
                    <a:pt x="205016" y="461010"/>
                  </a:lnTo>
                  <a:lnTo>
                    <a:pt x="205016" y="435610"/>
                  </a:lnTo>
                  <a:lnTo>
                    <a:pt x="230644" y="435610"/>
                  </a:lnTo>
                  <a:lnTo>
                    <a:pt x="230644" y="461010"/>
                  </a:lnTo>
                  <a:lnTo>
                    <a:pt x="256273" y="461010"/>
                  </a:lnTo>
                  <a:lnTo>
                    <a:pt x="256273" y="435610"/>
                  </a:lnTo>
                  <a:lnTo>
                    <a:pt x="281901" y="435610"/>
                  </a:lnTo>
                  <a:lnTo>
                    <a:pt x="281901" y="410210"/>
                  </a:lnTo>
                  <a:lnTo>
                    <a:pt x="256273" y="410210"/>
                  </a:lnTo>
                  <a:lnTo>
                    <a:pt x="230644" y="410210"/>
                  </a:lnTo>
                  <a:lnTo>
                    <a:pt x="205016" y="410210"/>
                  </a:lnTo>
                  <a:lnTo>
                    <a:pt x="205016" y="359410"/>
                  </a:lnTo>
                  <a:lnTo>
                    <a:pt x="230644" y="359410"/>
                  </a:lnTo>
                  <a:lnTo>
                    <a:pt x="256273" y="359410"/>
                  </a:lnTo>
                  <a:lnTo>
                    <a:pt x="256273" y="307340"/>
                  </a:lnTo>
                  <a:lnTo>
                    <a:pt x="281901" y="307340"/>
                  </a:lnTo>
                  <a:lnTo>
                    <a:pt x="281901" y="231140"/>
                  </a:lnTo>
                  <a:close/>
                </a:path>
                <a:path w="1050925" h="640714">
                  <a:moveTo>
                    <a:pt x="281901" y="77470"/>
                  </a:moveTo>
                  <a:lnTo>
                    <a:pt x="256273" y="77470"/>
                  </a:lnTo>
                  <a:lnTo>
                    <a:pt x="256273" y="153670"/>
                  </a:lnTo>
                  <a:lnTo>
                    <a:pt x="281901" y="153670"/>
                  </a:lnTo>
                  <a:lnTo>
                    <a:pt x="281901" y="77470"/>
                  </a:lnTo>
                  <a:close/>
                </a:path>
                <a:path w="1050925" h="640714">
                  <a:moveTo>
                    <a:pt x="512533" y="384124"/>
                  </a:moveTo>
                  <a:lnTo>
                    <a:pt x="486905" y="384124"/>
                  </a:lnTo>
                  <a:lnTo>
                    <a:pt x="461289" y="384124"/>
                  </a:lnTo>
                  <a:lnTo>
                    <a:pt x="461289" y="409752"/>
                  </a:lnTo>
                  <a:lnTo>
                    <a:pt x="486905" y="409752"/>
                  </a:lnTo>
                  <a:lnTo>
                    <a:pt x="512533" y="409752"/>
                  </a:lnTo>
                  <a:lnTo>
                    <a:pt x="512533" y="384124"/>
                  </a:lnTo>
                  <a:close/>
                </a:path>
                <a:path w="1050925" h="640714">
                  <a:moveTo>
                    <a:pt x="538162" y="409752"/>
                  </a:moveTo>
                  <a:lnTo>
                    <a:pt x="512533" y="409752"/>
                  </a:lnTo>
                  <a:lnTo>
                    <a:pt x="512533" y="435381"/>
                  </a:lnTo>
                  <a:lnTo>
                    <a:pt x="538162" y="435381"/>
                  </a:lnTo>
                  <a:lnTo>
                    <a:pt x="538162" y="409752"/>
                  </a:lnTo>
                  <a:close/>
                </a:path>
                <a:path w="1050925" h="640714">
                  <a:moveTo>
                    <a:pt x="563791" y="358495"/>
                  </a:moveTo>
                  <a:lnTo>
                    <a:pt x="538162" y="358495"/>
                  </a:lnTo>
                  <a:lnTo>
                    <a:pt x="538162" y="384124"/>
                  </a:lnTo>
                  <a:lnTo>
                    <a:pt x="563791" y="384124"/>
                  </a:lnTo>
                  <a:lnTo>
                    <a:pt x="563791" y="358495"/>
                  </a:lnTo>
                  <a:close/>
                </a:path>
                <a:path w="1050925" h="640714">
                  <a:moveTo>
                    <a:pt x="589419" y="332867"/>
                  </a:moveTo>
                  <a:lnTo>
                    <a:pt x="563791" y="332867"/>
                  </a:lnTo>
                  <a:lnTo>
                    <a:pt x="563791" y="358495"/>
                  </a:lnTo>
                  <a:lnTo>
                    <a:pt x="589419" y="358495"/>
                  </a:lnTo>
                  <a:lnTo>
                    <a:pt x="589419" y="332867"/>
                  </a:lnTo>
                  <a:close/>
                </a:path>
                <a:path w="1050925" h="640714">
                  <a:moveTo>
                    <a:pt x="615048" y="255993"/>
                  </a:moveTo>
                  <a:lnTo>
                    <a:pt x="589419" y="255993"/>
                  </a:lnTo>
                  <a:lnTo>
                    <a:pt x="589419" y="281622"/>
                  </a:lnTo>
                  <a:lnTo>
                    <a:pt x="563791" y="281622"/>
                  </a:lnTo>
                  <a:lnTo>
                    <a:pt x="563791" y="307251"/>
                  </a:lnTo>
                  <a:lnTo>
                    <a:pt x="589419" y="307251"/>
                  </a:lnTo>
                  <a:lnTo>
                    <a:pt x="615048" y="307251"/>
                  </a:lnTo>
                  <a:lnTo>
                    <a:pt x="615048" y="255993"/>
                  </a:lnTo>
                  <a:close/>
                </a:path>
                <a:path w="1050925" h="640714">
                  <a:moveTo>
                    <a:pt x="743178" y="153479"/>
                  </a:moveTo>
                  <a:lnTo>
                    <a:pt x="717550" y="153479"/>
                  </a:lnTo>
                  <a:lnTo>
                    <a:pt x="717550" y="179108"/>
                  </a:lnTo>
                  <a:lnTo>
                    <a:pt x="691921" y="179108"/>
                  </a:lnTo>
                  <a:lnTo>
                    <a:pt x="691921" y="153479"/>
                  </a:lnTo>
                  <a:lnTo>
                    <a:pt x="666292" y="153479"/>
                  </a:lnTo>
                  <a:lnTo>
                    <a:pt x="666292" y="127863"/>
                  </a:lnTo>
                  <a:lnTo>
                    <a:pt x="640676" y="127863"/>
                  </a:lnTo>
                  <a:lnTo>
                    <a:pt x="640676" y="204736"/>
                  </a:lnTo>
                  <a:lnTo>
                    <a:pt x="615048" y="204736"/>
                  </a:lnTo>
                  <a:lnTo>
                    <a:pt x="615048" y="153479"/>
                  </a:lnTo>
                  <a:lnTo>
                    <a:pt x="589419" y="153479"/>
                  </a:lnTo>
                  <a:lnTo>
                    <a:pt x="589419" y="179108"/>
                  </a:lnTo>
                  <a:lnTo>
                    <a:pt x="563791" y="179108"/>
                  </a:lnTo>
                  <a:lnTo>
                    <a:pt x="563791" y="153479"/>
                  </a:lnTo>
                  <a:lnTo>
                    <a:pt x="538162" y="153479"/>
                  </a:lnTo>
                  <a:lnTo>
                    <a:pt x="538162" y="179108"/>
                  </a:lnTo>
                  <a:lnTo>
                    <a:pt x="512533" y="179108"/>
                  </a:lnTo>
                  <a:lnTo>
                    <a:pt x="512533" y="204736"/>
                  </a:lnTo>
                  <a:lnTo>
                    <a:pt x="538162" y="204736"/>
                  </a:lnTo>
                  <a:lnTo>
                    <a:pt x="538162" y="230365"/>
                  </a:lnTo>
                  <a:lnTo>
                    <a:pt x="512533" y="230365"/>
                  </a:lnTo>
                  <a:lnTo>
                    <a:pt x="512533" y="204736"/>
                  </a:lnTo>
                  <a:lnTo>
                    <a:pt x="486905" y="204736"/>
                  </a:lnTo>
                  <a:lnTo>
                    <a:pt x="461289" y="204736"/>
                  </a:lnTo>
                  <a:lnTo>
                    <a:pt x="461289" y="230365"/>
                  </a:lnTo>
                  <a:lnTo>
                    <a:pt x="486905" y="230365"/>
                  </a:lnTo>
                  <a:lnTo>
                    <a:pt x="486905" y="255993"/>
                  </a:lnTo>
                  <a:lnTo>
                    <a:pt x="461289" y="255993"/>
                  </a:lnTo>
                  <a:lnTo>
                    <a:pt x="461289" y="230365"/>
                  </a:lnTo>
                  <a:lnTo>
                    <a:pt x="435660" y="230365"/>
                  </a:lnTo>
                  <a:lnTo>
                    <a:pt x="435660" y="358495"/>
                  </a:lnTo>
                  <a:lnTo>
                    <a:pt x="410032" y="358495"/>
                  </a:lnTo>
                  <a:lnTo>
                    <a:pt x="410032" y="384124"/>
                  </a:lnTo>
                  <a:lnTo>
                    <a:pt x="435660" y="384124"/>
                  </a:lnTo>
                  <a:lnTo>
                    <a:pt x="461289" y="384124"/>
                  </a:lnTo>
                  <a:lnTo>
                    <a:pt x="461289" y="358495"/>
                  </a:lnTo>
                  <a:lnTo>
                    <a:pt x="486905" y="358495"/>
                  </a:lnTo>
                  <a:lnTo>
                    <a:pt x="512533" y="358495"/>
                  </a:lnTo>
                  <a:lnTo>
                    <a:pt x="512533" y="332867"/>
                  </a:lnTo>
                  <a:lnTo>
                    <a:pt x="486905" y="332867"/>
                  </a:lnTo>
                  <a:lnTo>
                    <a:pt x="461289" y="332867"/>
                  </a:lnTo>
                  <a:lnTo>
                    <a:pt x="461289" y="281622"/>
                  </a:lnTo>
                  <a:lnTo>
                    <a:pt x="486905" y="281622"/>
                  </a:lnTo>
                  <a:lnTo>
                    <a:pt x="512533" y="281622"/>
                  </a:lnTo>
                  <a:lnTo>
                    <a:pt x="512533" y="255993"/>
                  </a:lnTo>
                  <a:lnTo>
                    <a:pt x="538162" y="255993"/>
                  </a:lnTo>
                  <a:lnTo>
                    <a:pt x="563791" y="255993"/>
                  </a:lnTo>
                  <a:lnTo>
                    <a:pt x="563791" y="204736"/>
                  </a:lnTo>
                  <a:lnTo>
                    <a:pt x="589419" y="204736"/>
                  </a:lnTo>
                  <a:lnTo>
                    <a:pt x="589419" y="230365"/>
                  </a:lnTo>
                  <a:lnTo>
                    <a:pt x="615048" y="230365"/>
                  </a:lnTo>
                  <a:lnTo>
                    <a:pt x="615048" y="255993"/>
                  </a:lnTo>
                  <a:lnTo>
                    <a:pt x="640676" y="255993"/>
                  </a:lnTo>
                  <a:lnTo>
                    <a:pt x="640676" y="230365"/>
                  </a:lnTo>
                  <a:lnTo>
                    <a:pt x="666292" y="230365"/>
                  </a:lnTo>
                  <a:lnTo>
                    <a:pt x="666292" y="204736"/>
                  </a:lnTo>
                  <a:lnTo>
                    <a:pt x="691921" y="204736"/>
                  </a:lnTo>
                  <a:lnTo>
                    <a:pt x="717550" y="204736"/>
                  </a:lnTo>
                  <a:lnTo>
                    <a:pt x="743178" y="204736"/>
                  </a:lnTo>
                  <a:lnTo>
                    <a:pt x="743178" y="153479"/>
                  </a:lnTo>
                  <a:close/>
                </a:path>
                <a:path w="1050925" h="640714">
                  <a:moveTo>
                    <a:pt x="794435" y="409752"/>
                  </a:moveTo>
                  <a:lnTo>
                    <a:pt x="768807" y="409752"/>
                  </a:lnTo>
                  <a:lnTo>
                    <a:pt x="768807" y="435381"/>
                  </a:lnTo>
                  <a:lnTo>
                    <a:pt x="794435" y="435381"/>
                  </a:lnTo>
                  <a:lnTo>
                    <a:pt x="794435" y="409752"/>
                  </a:lnTo>
                  <a:close/>
                </a:path>
                <a:path w="1050925" h="640714">
                  <a:moveTo>
                    <a:pt x="845680" y="281622"/>
                  </a:moveTo>
                  <a:lnTo>
                    <a:pt x="820051" y="281622"/>
                  </a:lnTo>
                  <a:lnTo>
                    <a:pt x="820051" y="307251"/>
                  </a:lnTo>
                  <a:lnTo>
                    <a:pt x="794435" y="307251"/>
                  </a:lnTo>
                  <a:lnTo>
                    <a:pt x="768807" y="307251"/>
                  </a:lnTo>
                  <a:lnTo>
                    <a:pt x="768807" y="332867"/>
                  </a:lnTo>
                  <a:lnTo>
                    <a:pt x="743178" y="332867"/>
                  </a:lnTo>
                  <a:lnTo>
                    <a:pt x="743178" y="358495"/>
                  </a:lnTo>
                  <a:lnTo>
                    <a:pt x="768807" y="358495"/>
                  </a:lnTo>
                  <a:lnTo>
                    <a:pt x="768807" y="384124"/>
                  </a:lnTo>
                  <a:lnTo>
                    <a:pt x="794435" y="384124"/>
                  </a:lnTo>
                  <a:lnTo>
                    <a:pt x="794435" y="358495"/>
                  </a:lnTo>
                  <a:lnTo>
                    <a:pt x="820051" y="358495"/>
                  </a:lnTo>
                  <a:lnTo>
                    <a:pt x="820051" y="332867"/>
                  </a:lnTo>
                  <a:lnTo>
                    <a:pt x="845680" y="332867"/>
                  </a:lnTo>
                  <a:lnTo>
                    <a:pt x="845680" y="281622"/>
                  </a:lnTo>
                  <a:close/>
                </a:path>
                <a:path w="1050925" h="640714">
                  <a:moveTo>
                    <a:pt x="1050696" y="332867"/>
                  </a:moveTo>
                  <a:lnTo>
                    <a:pt x="1025067" y="332867"/>
                  </a:lnTo>
                  <a:lnTo>
                    <a:pt x="1025067" y="358495"/>
                  </a:lnTo>
                  <a:lnTo>
                    <a:pt x="999439" y="358495"/>
                  </a:lnTo>
                  <a:lnTo>
                    <a:pt x="999439" y="384124"/>
                  </a:lnTo>
                  <a:lnTo>
                    <a:pt x="973823" y="384124"/>
                  </a:lnTo>
                  <a:lnTo>
                    <a:pt x="973823" y="358495"/>
                  </a:lnTo>
                  <a:lnTo>
                    <a:pt x="999439" y="358495"/>
                  </a:lnTo>
                  <a:lnTo>
                    <a:pt x="999439" y="332867"/>
                  </a:lnTo>
                  <a:lnTo>
                    <a:pt x="973823" y="332867"/>
                  </a:lnTo>
                  <a:lnTo>
                    <a:pt x="973823" y="307251"/>
                  </a:lnTo>
                  <a:lnTo>
                    <a:pt x="948194" y="307251"/>
                  </a:lnTo>
                  <a:lnTo>
                    <a:pt x="922566" y="307251"/>
                  </a:lnTo>
                  <a:lnTo>
                    <a:pt x="922566" y="332867"/>
                  </a:lnTo>
                  <a:lnTo>
                    <a:pt x="948194" y="332867"/>
                  </a:lnTo>
                  <a:lnTo>
                    <a:pt x="948194" y="358495"/>
                  </a:lnTo>
                  <a:lnTo>
                    <a:pt x="922566" y="358495"/>
                  </a:lnTo>
                  <a:lnTo>
                    <a:pt x="922566" y="332867"/>
                  </a:lnTo>
                  <a:lnTo>
                    <a:pt x="896937" y="332867"/>
                  </a:lnTo>
                  <a:lnTo>
                    <a:pt x="896937" y="358495"/>
                  </a:lnTo>
                  <a:lnTo>
                    <a:pt x="871308" y="358495"/>
                  </a:lnTo>
                  <a:lnTo>
                    <a:pt x="845680" y="358495"/>
                  </a:lnTo>
                  <a:lnTo>
                    <a:pt x="845680" y="409752"/>
                  </a:lnTo>
                  <a:lnTo>
                    <a:pt x="820051" y="409752"/>
                  </a:lnTo>
                  <a:lnTo>
                    <a:pt x="820051" y="435381"/>
                  </a:lnTo>
                  <a:lnTo>
                    <a:pt x="845680" y="435381"/>
                  </a:lnTo>
                  <a:lnTo>
                    <a:pt x="871308" y="435381"/>
                  </a:lnTo>
                  <a:lnTo>
                    <a:pt x="896937" y="435381"/>
                  </a:lnTo>
                  <a:lnTo>
                    <a:pt x="896937" y="409752"/>
                  </a:lnTo>
                  <a:lnTo>
                    <a:pt x="922566" y="409752"/>
                  </a:lnTo>
                  <a:lnTo>
                    <a:pt x="948194" y="409752"/>
                  </a:lnTo>
                  <a:lnTo>
                    <a:pt x="948194" y="589140"/>
                  </a:lnTo>
                  <a:lnTo>
                    <a:pt x="973823" y="589140"/>
                  </a:lnTo>
                  <a:lnTo>
                    <a:pt x="973823" y="614768"/>
                  </a:lnTo>
                  <a:lnTo>
                    <a:pt x="999439" y="614768"/>
                  </a:lnTo>
                  <a:lnTo>
                    <a:pt x="999439" y="640397"/>
                  </a:lnTo>
                  <a:lnTo>
                    <a:pt x="1025067" y="640397"/>
                  </a:lnTo>
                  <a:lnTo>
                    <a:pt x="1025067" y="589140"/>
                  </a:lnTo>
                  <a:lnTo>
                    <a:pt x="999439" y="589140"/>
                  </a:lnTo>
                  <a:lnTo>
                    <a:pt x="999439" y="537883"/>
                  </a:lnTo>
                  <a:lnTo>
                    <a:pt x="973823" y="537883"/>
                  </a:lnTo>
                  <a:lnTo>
                    <a:pt x="973823" y="461010"/>
                  </a:lnTo>
                  <a:lnTo>
                    <a:pt x="999439" y="461010"/>
                  </a:lnTo>
                  <a:lnTo>
                    <a:pt x="999439" y="435381"/>
                  </a:lnTo>
                  <a:lnTo>
                    <a:pt x="973823" y="435381"/>
                  </a:lnTo>
                  <a:lnTo>
                    <a:pt x="973823" y="409752"/>
                  </a:lnTo>
                  <a:lnTo>
                    <a:pt x="999439" y="409752"/>
                  </a:lnTo>
                  <a:lnTo>
                    <a:pt x="1025067" y="409752"/>
                  </a:lnTo>
                  <a:lnTo>
                    <a:pt x="1025067" y="384124"/>
                  </a:lnTo>
                  <a:lnTo>
                    <a:pt x="1050696" y="384124"/>
                  </a:lnTo>
                  <a:lnTo>
                    <a:pt x="1050696" y="33286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7639" y="1611448"/>
              <a:ext cx="1050925" cy="640715"/>
            </a:xfrm>
            <a:custGeom>
              <a:avLst/>
              <a:gdLst/>
              <a:ahLst/>
              <a:cxnLst/>
              <a:rect l="l" t="t" r="r" b="b"/>
              <a:pathLst>
                <a:path w="1050925" h="640714">
                  <a:moveTo>
                    <a:pt x="25628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25628" y="26670"/>
                  </a:lnTo>
                  <a:lnTo>
                    <a:pt x="25628" y="0"/>
                  </a:lnTo>
                  <a:close/>
                </a:path>
                <a:path w="1050925" h="640714">
                  <a:moveTo>
                    <a:pt x="128130" y="0"/>
                  </a:moveTo>
                  <a:lnTo>
                    <a:pt x="102514" y="0"/>
                  </a:lnTo>
                  <a:lnTo>
                    <a:pt x="76885" y="0"/>
                  </a:lnTo>
                  <a:lnTo>
                    <a:pt x="76885" y="26670"/>
                  </a:lnTo>
                  <a:lnTo>
                    <a:pt x="102514" y="26670"/>
                  </a:lnTo>
                  <a:lnTo>
                    <a:pt x="102514" y="77470"/>
                  </a:lnTo>
                  <a:lnTo>
                    <a:pt x="128130" y="77470"/>
                  </a:lnTo>
                  <a:lnTo>
                    <a:pt x="128130" y="0"/>
                  </a:lnTo>
                  <a:close/>
                </a:path>
                <a:path w="1050925" h="640714">
                  <a:moveTo>
                    <a:pt x="179387" y="0"/>
                  </a:moveTo>
                  <a:lnTo>
                    <a:pt x="153758" y="0"/>
                  </a:lnTo>
                  <a:lnTo>
                    <a:pt x="153758" y="26670"/>
                  </a:lnTo>
                  <a:lnTo>
                    <a:pt x="179387" y="26670"/>
                  </a:lnTo>
                  <a:lnTo>
                    <a:pt x="179387" y="0"/>
                  </a:lnTo>
                  <a:close/>
                </a:path>
                <a:path w="1050925" h="640714">
                  <a:moveTo>
                    <a:pt x="205016" y="26670"/>
                  </a:moveTo>
                  <a:lnTo>
                    <a:pt x="179387" y="26670"/>
                  </a:lnTo>
                  <a:lnTo>
                    <a:pt x="179387" y="52070"/>
                  </a:lnTo>
                  <a:lnTo>
                    <a:pt x="153758" y="52070"/>
                  </a:lnTo>
                  <a:lnTo>
                    <a:pt x="153758" y="77470"/>
                  </a:lnTo>
                  <a:lnTo>
                    <a:pt x="179387" y="77470"/>
                  </a:lnTo>
                  <a:lnTo>
                    <a:pt x="179387" y="102870"/>
                  </a:lnTo>
                  <a:lnTo>
                    <a:pt x="205016" y="102870"/>
                  </a:lnTo>
                  <a:lnTo>
                    <a:pt x="205016" y="26670"/>
                  </a:lnTo>
                  <a:close/>
                </a:path>
                <a:path w="1050925" h="640714">
                  <a:moveTo>
                    <a:pt x="230644" y="512483"/>
                  </a:moveTo>
                  <a:lnTo>
                    <a:pt x="205016" y="512483"/>
                  </a:lnTo>
                  <a:lnTo>
                    <a:pt x="205016" y="589368"/>
                  </a:lnTo>
                  <a:lnTo>
                    <a:pt x="230644" y="589368"/>
                  </a:lnTo>
                  <a:lnTo>
                    <a:pt x="230644" y="512483"/>
                  </a:lnTo>
                  <a:close/>
                </a:path>
                <a:path w="1050925" h="640714">
                  <a:moveTo>
                    <a:pt x="230644" y="435610"/>
                  </a:moveTo>
                  <a:lnTo>
                    <a:pt x="205016" y="435610"/>
                  </a:lnTo>
                  <a:lnTo>
                    <a:pt x="205016" y="461238"/>
                  </a:lnTo>
                  <a:lnTo>
                    <a:pt x="230644" y="461238"/>
                  </a:lnTo>
                  <a:lnTo>
                    <a:pt x="230644" y="435610"/>
                  </a:lnTo>
                  <a:close/>
                </a:path>
                <a:path w="1050925" h="640714">
                  <a:moveTo>
                    <a:pt x="256273" y="52070"/>
                  </a:moveTo>
                  <a:lnTo>
                    <a:pt x="230644" y="52070"/>
                  </a:lnTo>
                  <a:lnTo>
                    <a:pt x="230644" y="102870"/>
                  </a:lnTo>
                  <a:lnTo>
                    <a:pt x="256273" y="102870"/>
                  </a:lnTo>
                  <a:lnTo>
                    <a:pt x="256273" y="52070"/>
                  </a:lnTo>
                  <a:close/>
                </a:path>
                <a:path w="1050925" h="640714">
                  <a:moveTo>
                    <a:pt x="333146" y="538111"/>
                  </a:moveTo>
                  <a:lnTo>
                    <a:pt x="307517" y="538111"/>
                  </a:lnTo>
                  <a:lnTo>
                    <a:pt x="307517" y="563740"/>
                  </a:lnTo>
                  <a:lnTo>
                    <a:pt x="333146" y="563740"/>
                  </a:lnTo>
                  <a:lnTo>
                    <a:pt x="333146" y="538111"/>
                  </a:lnTo>
                  <a:close/>
                </a:path>
                <a:path w="1050925" h="640714">
                  <a:moveTo>
                    <a:pt x="333146" y="52070"/>
                  </a:moveTo>
                  <a:lnTo>
                    <a:pt x="307517" y="52070"/>
                  </a:lnTo>
                  <a:lnTo>
                    <a:pt x="281901" y="52070"/>
                  </a:lnTo>
                  <a:lnTo>
                    <a:pt x="281901" y="102870"/>
                  </a:lnTo>
                  <a:lnTo>
                    <a:pt x="307517" y="102870"/>
                  </a:lnTo>
                  <a:lnTo>
                    <a:pt x="333146" y="102870"/>
                  </a:lnTo>
                  <a:lnTo>
                    <a:pt x="333146" y="52070"/>
                  </a:lnTo>
                  <a:close/>
                </a:path>
                <a:path w="1050925" h="640714">
                  <a:moveTo>
                    <a:pt x="410032" y="384352"/>
                  </a:moveTo>
                  <a:lnTo>
                    <a:pt x="384403" y="384352"/>
                  </a:lnTo>
                  <a:lnTo>
                    <a:pt x="384403" y="409981"/>
                  </a:lnTo>
                  <a:lnTo>
                    <a:pt x="358775" y="409981"/>
                  </a:lnTo>
                  <a:lnTo>
                    <a:pt x="358775" y="435610"/>
                  </a:lnTo>
                  <a:lnTo>
                    <a:pt x="384403" y="435610"/>
                  </a:lnTo>
                  <a:lnTo>
                    <a:pt x="410032" y="435610"/>
                  </a:lnTo>
                  <a:lnTo>
                    <a:pt x="410032" y="384352"/>
                  </a:lnTo>
                  <a:close/>
                </a:path>
                <a:path w="1050925" h="640714">
                  <a:moveTo>
                    <a:pt x="486905" y="589368"/>
                  </a:moveTo>
                  <a:lnTo>
                    <a:pt x="461289" y="589368"/>
                  </a:lnTo>
                  <a:lnTo>
                    <a:pt x="461289" y="614997"/>
                  </a:lnTo>
                  <a:lnTo>
                    <a:pt x="486905" y="614997"/>
                  </a:lnTo>
                  <a:lnTo>
                    <a:pt x="486905" y="589368"/>
                  </a:lnTo>
                  <a:close/>
                </a:path>
                <a:path w="1050925" h="640714">
                  <a:moveTo>
                    <a:pt x="486905" y="538111"/>
                  </a:moveTo>
                  <a:lnTo>
                    <a:pt x="461289" y="538111"/>
                  </a:lnTo>
                  <a:lnTo>
                    <a:pt x="461289" y="563740"/>
                  </a:lnTo>
                  <a:lnTo>
                    <a:pt x="486905" y="563740"/>
                  </a:lnTo>
                  <a:lnTo>
                    <a:pt x="486905" y="538111"/>
                  </a:lnTo>
                  <a:close/>
                </a:path>
                <a:path w="1050925" h="640714">
                  <a:moveTo>
                    <a:pt x="486905" y="486854"/>
                  </a:moveTo>
                  <a:lnTo>
                    <a:pt x="461289" y="486854"/>
                  </a:lnTo>
                  <a:lnTo>
                    <a:pt x="461289" y="512483"/>
                  </a:lnTo>
                  <a:lnTo>
                    <a:pt x="486905" y="512483"/>
                  </a:lnTo>
                  <a:lnTo>
                    <a:pt x="486905" y="486854"/>
                  </a:lnTo>
                  <a:close/>
                </a:path>
                <a:path w="1050925" h="640714">
                  <a:moveTo>
                    <a:pt x="512533" y="409981"/>
                  </a:moveTo>
                  <a:lnTo>
                    <a:pt x="486905" y="409981"/>
                  </a:lnTo>
                  <a:lnTo>
                    <a:pt x="486905" y="435610"/>
                  </a:lnTo>
                  <a:lnTo>
                    <a:pt x="461289" y="435610"/>
                  </a:lnTo>
                  <a:lnTo>
                    <a:pt x="461289" y="384352"/>
                  </a:lnTo>
                  <a:lnTo>
                    <a:pt x="435660" y="384352"/>
                  </a:lnTo>
                  <a:lnTo>
                    <a:pt x="435660" y="435610"/>
                  </a:lnTo>
                  <a:lnTo>
                    <a:pt x="410032" y="435610"/>
                  </a:lnTo>
                  <a:lnTo>
                    <a:pt x="410032" y="486854"/>
                  </a:lnTo>
                  <a:lnTo>
                    <a:pt x="384403" y="486854"/>
                  </a:lnTo>
                  <a:lnTo>
                    <a:pt x="358775" y="486854"/>
                  </a:lnTo>
                  <a:lnTo>
                    <a:pt x="358775" y="435610"/>
                  </a:lnTo>
                  <a:lnTo>
                    <a:pt x="333146" y="435610"/>
                  </a:lnTo>
                  <a:lnTo>
                    <a:pt x="333146" y="409981"/>
                  </a:lnTo>
                  <a:lnTo>
                    <a:pt x="307517" y="409981"/>
                  </a:lnTo>
                  <a:lnTo>
                    <a:pt x="281901" y="409981"/>
                  </a:lnTo>
                  <a:lnTo>
                    <a:pt x="281901" y="435610"/>
                  </a:lnTo>
                  <a:lnTo>
                    <a:pt x="307517" y="435610"/>
                  </a:lnTo>
                  <a:lnTo>
                    <a:pt x="307517" y="461238"/>
                  </a:lnTo>
                  <a:lnTo>
                    <a:pt x="281901" y="461238"/>
                  </a:lnTo>
                  <a:lnTo>
                    <a:pt x="281901" y="435610"/>
                  </a:lnTo>
                  <a:lnTo>
                    <a:pt x="256273" y="435610"/>
                  </a:lnTo>
                  <a:lnTo>
                    <a:pt x="256273" y="461238"/>
                  </a:lnTo>
                  <a:lnTo>
                    <a:pt x="230644" y="461238"/>
                  </a:lnTo>
                  <a:lnTo>
                    <a:pt x="230644" y="512483"/>
                  </a:lnTo>
                  <a:lnTo>
                    <a:pt x="256273" y="512483"/>
                  </a:lnTo>
                  <a:lnTo>
                    <a:pt x="256273" y="538111"/>
                  </a:lnTo>
                  <a:lnTo>
                    <a:pt x="281901" y="538111"/>
                  </a:lnTo>
                  <a:lnTo>
                    <a:pt x="281901" y="512483"/>
                  </a:lnTo>
                  <a:lnTo>
                    <a:pt x="307517" y="512483"/>
                  </a:lnTo>
                  <a:lnTo>
                    <a:pt x="307517" y="486854"/>
                  </a:lnTo>
                  <a:lnTo>
                    <a:pt x="333146" y="486854"/>
                  </a:lnTo>
                  <a:lnTo>
                    <a:pt x="333146" y="512483"/>
                  </a:lnTo>
                  <a:lnTo>
                    <a:pt x="358775" y="512483"/>
                  </a:lnTo>
                  <a:lnTo>
                    <a:pt x="358775" y="563740"/>
                  </a:lnTo>
                  <a:lnTo>
                    <a:pt x="333146" y="563740"/>
                  </a:lnTo>
                  <a:lnTo>
                    <a:pt x="333146" y="589368"/>
                  </a:lnTo>
                  <a:lnTo>
                    <a:pt x="307517" y="589368"/>
                  </a:lnTo>
                  <a:lnTo>
                    <a:pt x="307517" y="563740"/>
                  </a:lnTo>
                  <a:lnTo>
                    <a:pt x="281901" y="563740"/>
                  </a:lnTo>
                  <a:lnTo>
                    <a:pt x="256273" y="563740"/>
                  </a:lnTo>
                  <a:lnTo>
                    <a:pt x="256273" y="589368"/>
                  </a:lnTo>
                  <a:lnTo>
                    <a:pt x="230644" y="589368"/>
                  </a:lnTo>
                  <a:lnTo>
                    <a:pt x="230644" y="614997"/>
                  </a:lnTo>
                  <a:lnTo>
                    <a:pt x="256273" y="614997"/>
                  </a:lnTo>
                  <a:lnTo>
                    <a:pt x="256273" y="640626"/>
                  </a:lnTo>
                  <a:lnTo>
                    <a:pt x="281901" y="640626"/>
                  </a:lnTo>
                  <a:lnTo>
                    <a:pt x="281901" y="614997"/>
                  </a:lnTo>
                  <a:lnTo>
                    <a:pt x="307517" y="614997"/>
                  </a:lnTo>
                  <a:lnTo>
                    <a:pt x="307517" y="640626"/>
                  </a:lnTo>
                  <a:lnTo>
                    <a:pt x="333146" y="640626"/>
                  </a:lnTo>
                  <a:lnTo>
                    <a:pt x="333146" y="614997"/>
                  </a:lnTo>
                  <a:lnTo>
                    <a:pt x="358775" y="614997"/>
                  </a:lnTo>
                  <a:lnTo>
                    <a:pt x="384403" y="614997"/>
                  </a:lnTo>
                  <a:lnTo>
                    <a:pt x="410032" y="614997"/>
                  </a:lnTo>
                  <a:lnTo>
                    <a:pt x="410032" y="589368"/>
                  </a:lnTo>
                  <a:lnTo>
                    <a:pt x="435660" y="589368"/>
                  </a:lnTo>
                  <a:lnTo>
                    <a:pt x="435660" y="563740"/>
                  </a:lnTo>
                  <a:lnTo>
                    <a:pt x="410032" y="563740"/>
                  </a:lnTo>
                  <a:lnTo>
                    <a:pt x="410032" y="538111"/>
                  </a:lnTo>
                  <a:lnTo>
                    <a:pt x="435660" y="538111"/>
                  </a:lnTo>
                  <a:lnTo>
                    <a:pt x="435660" y="461238"/>
                  </a:lnTo>
                  <a:lnTo>
                    <a:pt x="461289" y="461238"/>
                  </a:lnTo>
                  <a:lnTo>
                    <a:pt x="486905" y="461238"/>
                  </a:lnTo>
                  <a:lnTo>
                    <a:pt x="512533" y="461238"/>
                  </a:lnTo>
                  <a:lnTo>
                    <a:pt x="512533" y="409981"/>
                  </a:lnTo>
                  <a:close/>
                </a:path>
                <a:path w="1050925" h="640714">
                  <a:moveTo>
                    <a:pt x="563791" y="409981"/>
                  </a:moveTo>
                  <a:lnTo>
                    <a:pt x="538162" y="409981"/>
                  </a:lnTo>
                  <a:lnTo>
                    <a:pt x="538162" y="435610"/>
                  </a:lnTo>
                  <a:lnTo>
                    <a:pt x="563791" y="435610"/>
                  </a:lnTo>
                  <a:lnTo>
                    <a:pt x="563791" y="409981"/>
                  </a:lnTo>
                  <a:close/>
                </a:path>
                <a:path w="1050925" h="640714">
                  <a:moveTo>
                    <a:pt x="589419" y="589368"/>
                  </a:moveTo>
                  <a:lnTo>
                    <a:pt x="563791" y="589368"/>
                  </a:lnTo>
                  <a:lnTo>
                    <a:pt x="563791" y="614997"/>
                  </a:lnTo>
                  <a:lnTo>
                    <a:pt x="589419" y="614997"/>
                  </a:lnTo>
                  <a:lnTo>
                    <a:pt x="589419" y="589368"/>
                  </a:lnTo>
                  <a:close/>
                </a:path>
                <a:path w="1050925" h="640714">
                  <a:moveTo>
                    <a:pt x="615048" y="409981"/>
                  </a:moveTo>
                  <a:lnTo>
                    <a:pt x="589419" y="409981"/>
                  </a:lnTo>
                  <a:lnTo>
                    <a:pt x="589419" y="435610"/>
                  </a:lnTo>
                  <a:lnTo>
                    <a:pt x="615048" y="435610"/>
                  </a:lnTo>
                  <a:lnTo>
                    <a:pt x="615048" y="409981"/>
                  </a:lnTo>
                  <a:close/>
                </a:path>
                <a:path w="1050925" h="640714">
                  <a:moveTo>
                    <a:pt x="691921" y="435610"/>
                  </a:moveTo>
                  <a:lnTo>
                    <a:pt x="666292" y="435610"/>
                  </a:lnTo>
                  <a:lnTo>
                    <a:pt x="666292" y="409981"/>
                  </a:lnTo>
                  <a:lnTo>
                    <a:pt x="640676" y="409981"/>
                  </a:lnTo>
                  <a:lnTo>
                    <a:pt x="640676" y="461238"/>
                  </a:lnTo>
                  <a:lnTo>
                    <a:pt x="615048" y="461238"/>
                  </a:lnTo>
                  <a:lnTo>
                    <a:pt x="589419" y="461238"/>
                  </a:lnTo>
                  <a:lnTo>
                    <a:pt x="589419" y="435610"/>
                  </a:lnTo>
                  <a:lnTo>
                    <a:pt x="563791" y="435610"/>
                  </a:lnTo>
                  <a:lnTo>
                    <a:pt x="563791" y="461238"/>
                  </a:lnTo>
                  <a:lnTo>
                    <a:pt x="538162" y="461238"/>
                  </a:lnTo>
                  <a:lnTo>
                    <a:pt x="512533" y="461238"/>
                  </a:lnTo>
                  <a:lnTo>
                    <a:pt x="512533" y="486854"/>
                  </a:lnTo>
                  <a:lnTo>
                    <a:pt x="538162" y="486854"/>
                  </a:lnTo>
                  <a:lnTo>
                    <a:pt x="538162" y="512483"/>
                  </a:lnTo>
                  <a:lnTo>
                    <a:pt x="512533" y="512483"/>
                  </a:lnTo>
                  <a:lnTo>
                    <a:pt x="486905" y="512483"/>
                  </a:lnTo>
                  <a:lnTo>
                    <a:pt x="486905" y="538111"/>
                  </a:lnTo>
                  <a:lnTo>
                    <a:pt x="512533" y="538111"/>
                  </a:lnTo>
                  <a:lnTo>
                    <a:pt x="512533" y="614997"/>
                  </a:lnTo>
                  <a:lnTo>
                    <a:pt x="538162" y="614997"/>
                  </a:lnTo>
                  <a:lnTo>
                    <a:pt x="538162" y="589368"/>
                  </a:lnTo>
                  <a:lnTo>
                    <a:pt x="563791" y="589368"/>
                  </a:lnTo>
                  <a:lnTo>
                    <a:pt x="563791" y="563740"/>
                  </a:lnTo>
                  <a:lnTo>
                    <a:pt x="538162" y="563740"/>
                  </a:lnTo>
                  <a:lnTo>
                    <a:pt x="538162" y="538111"/>
                  </a:lnTo>
                  <a:lnTo>
                    <a:pt x="563791" y="538111"/>
                  </a:lnTo>
                  <a:lnTo>
                    <a:pt x="563791" y="563740"/>
                  </a:lnTo>
                  <a:lnTo>
                    <a:pt x="589419" y="563740"/>
                  </a:lnTo>
                  <a:lnTo>
                    <a:pt x="589419" y="512483"/>
                  </a:lnTo>
                  <a:lnTo>
                    <a:pt x="563791" y="512483"/>
                  </a:lnTo>
                  <a:lnTo>
                    <a:pt x="563791" y="486854"/>
                  </a:lnTo>
                  <a:lnTo>
                    <a:pt x="589419" y="486854"/>
                  </a:lnTo>
                  <a:lnTo>
                    <a:pt x="615048" y="486854"/>
                  </a:lnTo>
                  <a:lnTo>
                    <a:pt x="615048" y="512483"/>
                  </a:lnTo>
                  <a:lnTo>
                    <a:pt x="640676" y="512483"/>
                  </a:lnTo>
                  <a:lnTo>
                    <a:pt x="666292" y="512483"/>
                  </a:lnTo>
                  <a:lnTo>
                    <a:pt x="666292" y="461238"/>
                  </a:lnTo>
                  <a:lnTo>
                    <a:pt x="691921" y="461238"/>
                  </a:lnTo>
                  <a:lnTo>
                    <a:pt x="691921" y="435610"/>
                  </a:lnTo>
                  <a:close/>
                </a:path>
                <a:path w="1050925" h="640714">
                  <a:moveTo>
                    <a:pt x="717550" y="563740"/>
                  </a:moveTo>
                  <a:lnTo>
                    <a:pt x="691921" y="563740"/>
                  </a:lnTo>
                  <a:lnTo>
                    <a:pt x="691921" y="538111"/>
                  </a:lnTo>
                  <a:lnTo>
                    <a:pt x="666292" y="538111"/>
                  </a:lnTo>
                  <a:lnTo>
                    <a:pt x="666292" y="563740"/>
                  </a:lnTo>
                  <a:lnTo>
                    <a:pt x="640676" y="563740"/>
                  </a:lnTo>
                  <a:lnTo>
                    <a:pt x="640676" y="538111"/>
                  </a:lnTo>
                  <a:lnTo>
                    <a:pt x="615048" y="538111"/>
                  </a:lnTo>
                  <a:lnTo>
                    <a:pt x="615048" y="563740"/>
                  </a:lnTo>
                  <a:lnTo>
                    <a:pt x="589419" y="563740"/>
                  </a:lnTo>
                  <a:lnTo>
                    <a:pt x="589419" y="589368"/>
                  </a:lnTo>
                  <a:lnTo>
                    <a:pt x="615048" y="589368"/>
                  </a:lnTo>
                  <a:lnTo>
                    <a:pt x="640676" y="589368"/>
                  </a:lnTo>
                  <a:lnTo>
                    <a:pt x="666292" y="589368"/>
                  </a:lnTo>
                  <a:lnTo>
                    <a:pt x="666292" y="614997"/>
                  </a:lnTo>
                  <a:lnTo>
                    <a:pt x="640676" y="614997"/>
                  </a:lnTo>
                  <a:lnTo>
                    <a:pt x="615048" y="614997"/>
                  </a:lnTo>
                  <a:lnTo>
                    <a:pt x="589419" y="614997"/>
                  </a:lnTo>
                  <a:lnTo>
                    <a:pt x="589419" y="640626"/>
                  </a:lnTo>
                  <a:lnTo>
                    <a:pt x="615048" y="640626"/>
                  </a:lnTo>
                  <a:lnTo>
                    <a:pt x="640676" y="640626"/>
                  </a:lnTo>
                  <a:lnTo>
                    <a:pt x="666292" y="640626"/>
                  </a:lnTo>
                  <a:lnTo>
                    <a:pt x="691921" y="640626"/>
                  </a:lnTo>
                  <a:lnTo>
                    <a:pt x="691921" y="589368"/>
                  </a:lnTo>
                  <a:lnTo>
                    <a:pt x="717550" y="589368"/>
                  </a:lnTo>
                  <a:lnTo>
                    <a:pt x="717550" y="563740"/>
                  </a:lnTo>
                  <a:close/>
                </a:path>
                <a:path w="1050925" h="640714">
                  <a:moveTo>
                    <a:pt x="743178" y="589368"/>
                  </a:moveTo>
                  <a:lnTo>
                    <a:pt x="717550" y="589368"/>
                  </a:lnTo>
                  <a:lnTo>
                    <a:pt x="717550" y="614997"/>
                  </a:lnTo>
                  <a:lnTo>
                    <a:pt x="743178" y="614997"/>
                  </a:lnTo>
                  <a:lnTo>
                    <a:pt x="743178" y="589368"/>
                  </a:lnTo>
                  <a:close/>
                </a:path>
                <a:path w="1050925" h="640714">
                  <a:moveTo>
                    <a:pt x="743178" y="538111"/>
                  </a:moveTo>
                  <a:lnTo>
                    <a:pt x="717550" y="538111"/>
                  </a:lnTo>
                  <a:lnTo>
                    <a:pt x="717550" y="563740"/>
                  </a:lnTo>
                  <a:lnTo>
                    <a:pt x="743178" y="563740"/>
                  </a:lnTo>
                  <a:lnTo>
                    <a:pt x="743178" y="538111"/>
                  </a:lnTo>
                  <a:close/>
                </a:path>
                <a:path w="1050925" h="640714">
                  <a:moveTo>
                    <a:pt x="768807" y="614997"/>
                  </a:moveTo>
                  <a:lnTo>
                    <a:pt x="743178" y="614997"/>
                  </a:lnTo>
                  <a:lnTo>
                    <a:pt x="743178" y="640626"/>
                  </a:lnTo>
                  <a:lnTo>
                    <a:pt x="768807" y="640626"/>
                  </a:lnTo>
                  <a:lnTo>
                    <a:pt x="768807" y="614997"/>
                  </a:lnTo>
                  <a:close/>
                </a:path>
                <a:path w="1050925" h="640714">
                  <a:moveTo>
                    <a:pt x="768807" y="409981"/>
                  </a:moveTo>
                  <a:lnTo>
                    <a:pt x="743178" y="409981"/>
                  </a:lnTo>
                  <a:lnTo>
                    <a:pt x="743178" y="384352"/>
                  </a:lnTo>
                  <a:lnTo>
                    <a:pt x="717550" y="384352"/>
                  </a:lnTo>
                  <a:lnTo>
                    <a:pt x="717550" y="461238"/>
                  </a:lnTo>
                  <a:lnTo>
                    <a:pt x="691921" y="461238"/>
                  </a:lnTo>
                  <a:lnTo>
                    <a:pt x="691921" y="538111"/>
                  </a:lnTo>
                  <a:lnTo>
                    <a:pt x="717550" y="538111"/>
                  </a:lnTo>
                  <a:lnTo>
                    <a:pt x="717550" y="512483"/>
                  </a:lnTo>
                  <a:lnTo>
                    <a:pt x="743178" y="512483"/>
                  </a:lnTo>
                  <a:lnTo>
                    <a:pt x="743178" y="435610"/>
                  </a:lnTo>
                  <a:lnTo>
                    <a:pt x="768807" y="435610"/>
                  </a:lnTo>
                  <a:lnTo>
                    <a:pt x="768807" y="409981"/>
                  </a:lnTo>
                  <a:close/>
                </a:path>
                <a:path w="1050925" h="640714">
                  <a:moveTo>
                    <a:pt x="794435" y="512483"/>
                  </a:moveTo>
                  <a:lnTo>
                    <a:pt x="768807" y="512483"/>
                  </a:lnTo>
                  <a:lnTo>
                    <a:pt x="768807" y="538111"/>
                  </a:lnTo>
                  <a:lnTo>
                    <a:pt x="794435" y="538111"/>
                  </a:lnTo>
                  <a:lnTo>
                    <a:pt x="794435" y="512483"/>
                  </a:lnTo>
                  <a:close/>
                </a:path>
                <a:path w="1050925" h="640714">
                  <a:moveTo>
                    <a:pt x="820051" y="614997"/>
                  </a:moveTo>
                  <a:lnTo>
                    <a:pt x="794435" y="614997"/>
                  </a:lnTo>
                  <a:lnTo>
                    <a:pt x="794435" y="640626"/>
                  </a:lnTo>
                  <a:lnTo>
                    <a:pt x="820051" y="640626"/>
                  </a:lnTo>
                  <a:lnTo>
                    <a:pt x="820051" y="614997"/>
                  </a:lnTo>
                  <a:close/>
                </a:path>
                <a:path w="1050925" h="640714">
                  <a:moveTo>
                    <a:pt x="820051" y="486854"/>
                  </a:moveTo>
                  <a:lnTo>
                    <a:pt x="794435" y="486854"/>
                  </a:lnTo>
                  <a:lnTo>
                    <a:pt x="794435" y="512483"/>
                  </a:lnTo>
                  <a:lnTo>
                    <a:pt x="820051" y="512483"/>
                  </a:lnTo>
                  <a:lnTo>
                    <a:pt x="820051" y="486854"/>
                  </a:lnTo>
                  <a:close/>
                </a:path>
                <a:path w="1050925" h="640714">
                  <a:moveTo>
                    <a:pt x="820051" y="409981"/>
                  </a:moveTo>
                  <a:lnTo>
                    <a:pt x="794435" y="409981"/>
                  </a:lnTo>
                  <a:lnTo>
                    <a:pt x="794435" y="435610"/>
                  </a:lnTo>
                  <a:lnTo>
                    <a:pt x="768807" y="435610"/>
                  </a:lnTo>
                  <a:lnTo>
                    <a:pt x="768807" y="486854"/>
                  </a:lnTo>
                  <a:lnTo>
                    <a:pt x="794435" y="486854"/>
                  </a:lnTo>
                  <a:lnTo>
                    <a:pt x="794435" y="461238"/>
                  </a:lnTo>
                  <a:lnTo>
                    <a:pt x="820051" y="461238"/>
                  </a:lnTo>
                  <a:lnTo>
                    <a:pt x="820051" y="409981"/>
                  </a:lnTo>
                  <a:close/>
                </a:path>
                <a:path w="1050925" h="640714">
                  <a:moveTo>
                    <a:pt x="845680" y="538111"/>
                  </a:moveTo>
                  <a:lnTo>
                    <a:pt x="820051" y="538111"/>
                  </a:lnTo>
                  <a:lnTo>
                    <a:pt x="820051" y="614997"/>
                  </a:lnTo>
                  <a:lnTo>
                    <a:pt x="845680" y="614997"/>
                  </a:lnTo>
                  <a:lnTo>
                    <a:pt x="845680" y="538111"/>
                  </a:lnTo>
                  <a:close/>
                </a:path>
                <a:path w="1050925" h="640714">
                  <a:moveTo>
                    <a:pt x="948194" y="563740"/>
                  </a:moveTo>
                  <a:lnTo>
                    <a:pt x="922566" y="563740"/>
                  </a:lnTo>
                  <a:lnTo>
                    <a:pt x="922566" y="614997"/>
                  </a:lnTo>
                  <a:lnTo>
                    <a:pt x="896937" y="614997"/>
                  </a:lnTo>
                  <a:lnTo>
                    <a:pt x="896937" y="640626"/>
                  </a:lnTo>
                  <a:lnTo>
                    <a:pt x="922566" y="640626"/>
                  </a:lnTo>
                  <a:lnTo>
                    <a:pt x="948194" y="640626"/>
                  </a:lnTo>
                  <a:lnTo>
                    <a:pt x="948194" y="563740"/>
                  </a:lnTo>
                  <a:close/>
                </a:path>
                <a:path w="1050925" h="640714">
                  <a:moveTo>
                    <a:pt x="1050696" y="486854"/>
                  </a:moveTo>
                  <a:lnTo>
                    <a:pt x="1025067" y="486854"/>
                  </a:lnTo>
                  <a:lnTo>
                    <a:pt x="1025067" y="563740"/>
                  </a:lnTo>
                  <a:lnTo>
                    <a:pt x="1050696" y="563740"/>
                  </a:lnTo>
                  <a:lnTo>
                    <a:pt x="1050696" y="486854"/>
                  </a:lnTo>
                  <a:close/>
                </a:path>
                <a:path w="1050925" h="640714">
                  <a:moveTo>
                    <a:pt x="1050696" y="409981"/>
                  </a:moveTo>
                  <a:lnTo>
                    <a:pt x="1025067" y="409981"/>
                  </a:lnTo>
                  <a:lnTo>
                    <a:pt x="1025067" y="435610"/>
                  </a:lnTo>
                  <a:lnTo>
                    <a:pt x="999439" y="435610"/>
                  </a:lnTo>
                  <a:lnTo>
                    <a:pt x="999439" y="461238"/>
                  </a:lnTo>
                  <a:lnTo>
                    <a:pt x="1025067" y="461238"/>
                  </a:lnTo>
                  <a:lnTo>
                    <a:pt x="1050696" y="461238"/>
                  </a:lnTo>
                  <a:lnTo>
                    <a:pt x="1050696" y="40998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7639" y="1201289"/>
              <a:ext cx="1050925" cy="1050925"/>
            </a:xfrm>
            <a:custGeom>
              <a:avLst/>
              <a:gdLst/>
              <a:ahLst/>
              <a:cxnLst/>
              <a:rect l="l" t="t" r="r" b="b"/>
              <a:pathLst>
                <a:path w="1050925" h="1050925">
                  <a:moveTo>
                    <a:pt x="128130" y="922642"/>
                  </a:moveTo>
                  <a:lnTo>
                    <a:pt x="51257" y="922642"/>
                  </a:lnTo>
                  <a:lnTo>
                    <a:pt x="51257" y="999528"/>
                  </a:lnTo>
                  <a:lnTo>
                    <a:pt x="128130" y="999528"/>
                  </a:lnTo>
                  <a:lnTo>
                    <a:pt x="128130" y="922642"/>
                  </a:lnTo>
                  <a:close/>
                </a:path>
                <a:path w="1050925" h="1050925">
                  <a:moveTo>
                    <a:pt x="128130" y="51333"/>
                  </a:moveTo>
                  <a:lnTo>
                    <a:pt x="51257" y="51333"/>
                  </a:lnTo>
                  <a:lnTo>
                    <a:pt x="51257" y="128219"/>
                  </a:lnTo>
                  <a:lnTo>
                    <a:pt x="128130" y="128219"/>
                  </a:lnTo>
                  <a:lnTo>
                    <a:pt x="128130" y="51333"/>
                  </a:lnTo>
                  <a:close/>
                </a:path>
                <a:path w="1050925" h="1050925">
                  <a:moveTo>
                    <a:pt x="179387" y="871220"/>
                  </a:moveTo>
                  <a:lnTo>
                    <a:pt x="0" y="871220"/>
                  </a:lnTo>
                  <a:lnTo>
                    <a:pt x="0" y="896620"/>
                  </a:lnTo>
                  <a:lnTo>
                    <a:pt x="0" y="1024890"/>
                  </a:lnTo>
                  <a:lnTo>
                    <a:pt x="0" y="1050290"/>
                  </a:lnTo>
                  <a:lnTo>
                    <a:pt x="179387" y="1050290"/>
                  </a:lnTo>
                  <a:lnTo>
                    <a:pt x="179387" y="1025156"/>
                  </a:lnTo>
                  <a:lnTo>
                    <a:pt x="179387" y="1024890"/>
                  </a:lnTo>
                  <a:lnTo>
                    <a:pt x="179387" y="897013"/>
                  </a:lnTo>
                  <a:lnTo>
                    <a:pt x="153758" y="897013"/>
                  </a:lnTo>
                  <a:lnTo>
                    <a:pt x="153758" y="1024890"/>
                  </a:lnTo>
                  <a:lnTo>
                    <a:pt x="25628" y="1024890"/>
                  </a:lnTo>
                  <a:lnTo>
                    <a:pt x="25628" y="896620"/>
                  </a:lnTo>
                  <a:lnTo>
                    <a:pt x="179387" y="896620"/>
                  </a:lnTo>
                  <a:lnTo>
                    <a:pt x="179387" y="871220"/>
                  </a:lnTo>
                  <a:close/>
                </a:path>
                <a:path w="1050925" h="1050925">
                  <a:moveTo>
                    <a:pt x="1793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3670"/>
                  </a:lnTo>
                  <a:lnTo>
                    <a:pt x="0" y="179070"/>
                  </a:lnTo>
                  <a:lnTo>
                    <a:pt x="179387" y="179070"/>
                  </a:lnTo>
                  <a:lnTo>
                    <a:pt x="179387" y="153847"/>
                  </a:lnTo>
                  <a:lnTo>
                    <a:pt x="179387" y="153670"/>
                  </a:lnTo>
                  <a:lnTo>
                    <a:pt x="179387" y="25704"/>
                  </a:lnTo>
                  <a:lnTo>
                    <a:pt x="153758" y="25704"/>
                  </a:lnTo>
                  <a:lnTo>
                    <a:pt x="153758" y="153670"/>
                  </a:lnTo>
                  <a:lnTo>
                    <a:pt x="25628" y="153670"/>
                  </a:lnTo>
                  <a:lnTo>
                    <a:pt x="25628" y="25400"/>
                  </a:lnTo>
                  <a:lnTo>
                    <a:pt x="179387" y="25400"/>
                  </a:lnTo>
                  <a:lnTo>
                    <a:pt x="179387" y="0"/>
                  </a:lnTo>
                  <a:close/>
                </a:path>
                <a:path w="1050925" h="1050925">
                  <a:moveTo>
                    <a:pt x="896937" y="871397"/>
                  </a:moveTo>
                  <a:lnTo>
                    <a:pt x="871308" y="871397"/>
                  </a:lnTo>
                  <a:lnTo>
                    <a:pt x="871308" y="897013"/>
                  </a:lnTo>
                  <a:lnTo>
                    <a:pt x="896937" y="897013"/>
                  </a:lnTo>
                  <a:lnTo>
                    <a:pt x="896937" y="871397"/>
                  </a:lnTo>
                  <a:close/>
                </a:path>
                <a:path w="1050925" h="1050925">
                  <a:moveTo>
                    <a:pt x="948194" y="820420"/>
                  </a:moveTo>
                  <a:lnTo>
                    <a:pt x="922566" y="820420"/>
                  </a:lnTo>
                  <a:lnTo>
                    <a:pt x="922566" y="845820"/>
                  </a:lnTo>
                  <a:lnTo>
                    <a:pt x="922566" y="922020"/>
                  </a:lnTo>
                  <a:lnTo>
                    <a:pt x="896937" y="922020"/>
                  </a:lnTo>
                  <a:lnTo>
                    <a:pt x="896937" y="948690"/>
                  </a:lnTo>
                  <a:lnTo>
                    <a:pt x="896937" y="973899"/>
                  </a:lnTo>
                  <a:lnTo>
                    <a:pt x="871308" y="973899"/>
                  </a:lnTo>
                  <a:lnTo>
                    <a:pt x="871308" y="948690"/>
                  </a:lnTo>
                  <a:lnTo>
                    <a:pt x="896937" y="948690"/>
                  </a:lnTo>
                  <a:lnTo>
                    <a:pt x="896937" y="922020"/>
                  </a:lnTo>
                  <a:lnTo>
                    <a:pt x="845680" y="922020"/>
                  </a:lnTo>
                  <a:lnTo>
                    <a:pt x="845680" y="845820"/>
                  </a:lnTo>
                  <a:lnTo>
                    <a:pt x="922566" y="845820"/>
                  </a:lnTo>
                  <a:lnTo>
                    <a:pt x="922566" y="820420"/>
                  </a:lnTo>
                  <a:lnTo>
                    <a:pt x="820051" y="820420"/>
                  </a:lnTo>
                  <a:lnTo>
                    <a:pt x="820051" y="845820"/>
                  </a:lnTo>
                  <a:lnTo>
                    <a:pt x="820051" y="922020"/>
                  </a:lnTo>
                  <a:lnTo>
                    <a:pt x="820051" y="948270"/>
                  </a:lnTo>
                  <a:lnTo>
                    <a:pt x="794435" y="948270"/>
                  </a:lnTo>
                  <a:lnTo>
                    <a:pt x="794435" y="973899"/>
                  </a:lnTo>
                  <a:lnTo>
                    <a:pt x="768807" y="973899"/>
                  </a:lnTo>
                  <a:lnTo>
                    <a:pt x="743178" y="973899"/>
                  </a:lnTo>
                  <a:lnTo>
                    <a:pt x="743178" y="999528"/>
                  </a:lnTo>
                  <a:lnTo>
                    <a:pt x="768807" y="999528"/>
                  </a:lnTo>
                  <a:lnTo>
                    <a:pt x="794435" y="999528"/>
                  </a:lnTo>
                  <a:lnTo>
                    <a:pt x="820051" y="999528"/>
                  </a:lnTo>
                  <a:lnTo>
                    <a:pt x="820051" y="1025156"/>
                  </a:lnTo>
                  <a:lnTo>
                    <a:pt x="845680" y="1025156"/>
                  </a:lnTo>
                  <a:lnTo>
                    <a:pt x="845680" y="999528"/>
                  </a:lnTo>
                  <a:lnTo>
                    <a:pt x="871308" y="999528"/>
                  </a:lnTo>
                  <a:lnTo>
                    <a:pt x="896937" y="999528"/>
                  </a:lnTo>
                  <a:lnTo>
                    <a:pt x="922566" y="999528"/>
                  </a:lnTo>
                  <a:lnTo>
                    <a:pt x="922566" y="948690"/>
                  </a:lnTo>
                  <a:lnTo>
                    <a:pt x="948194" y="948690"/>
                  </a:lnTo>
                  <a:lnTo>
                    <a:pt x="948194" y="922642"/>
                  </a:lnTo>
                  <a:lnTo>
                    <a:pt x="948194" y="922020"/>
                  </a:lnTo>
                  <a:lnTo>
                    <a:pt x="948194" y="845820"/>
                  </a:lnTo>
                  <a:lnTo>
                    <a:pt x="948194" y="820420"/>
                  </a:lnTo>
                  <a:close/>
                </a:path>
                <a:path w="1050925" h="1050925">
                  <a:moveTo>
                    <a:pt x="973823" y="999528"/>
                  </a:moveTo>
                  <a:lnTo>
                    <a:pt x="948194" y="999528"/>
                  </a:lnTo>
                  <a:lnTo>
                    <a:pt x="948194" y="1025156"/>
                  </a:lnTo>
                  <a:lnTo>
                    <a:pt x="973823" y="1025156"/>
                  </a:lnTo>
                  <a:lnTo>
                    <a:pt x="973823" y="999528"/>
                  </a:lnTo>
                  <a:close/>
                </a:path>
                <a:path w="1050925" h="1050925">
                  <a:moveTo>
                    <a:pt x="999439" y="1025156"/>
                  </a:moveTo>
                  <a:lnTo>
                    <a:pt x="973823" y="1025156"/>
                  </a:lnTo>
                  <a:lnTo>
                    <a:pt x="973823" y="1050785"/>
                  </a:lnTo>
                  <a:lnTo>
                    <a:pt x="999439" y="1050785"/>
                  </a:lnTo>
                  <a:lnTo>
                    <a:pt x="999439" y="1025156"/>
                  </a:lnTo>
                  <a:close/>
                </a:path>
                <a:path w="1050925" h="1050925">
                  <a:moveTo>
                    <a:pt x="999439" y="51333"/>
                  </a:moveTo>
                  <a:lnTo>
                    <a:pt x="922566" y="51333"/>
                  </a:lnTo>
                  <a:lnTo>
                    <a:pt x="922566" y="128219"/>
                  </a:lnTo>
                  <a:lnTo>
                    <a:pt x="999439" y="128219"/>
                  </a:lnTo>
                  <a:lnTo>
                    <a:pt x="999439" y="51333"/>
                  </a:lnTo>
                  <a:close/>
                </a:path>
                <a:path w="1050925" h="1050925">
                  <a:moveTo>
                    <a:pt x="1050696" y="0"/>
                  </a:moveTo>
                  <a:lnTo>
                    <a:pt x="871308" y="0"/>
                  </a:lnTo>
                  <a:lnTo>
                    <a:pt x="871308" y="25400"/>
                  </a:lnTo>
                  <a:lnTo>
                    <a:pt x="871308" y="153670"/>
                  </a:lnTo>
                  <a:lnTo>
                    <a:pt x="871308" y="179070"/>
                  </a:lnTo>
                  <a:lnTo>
                    <a:pt x="1050696" y="179070"/>
                  </a:lnTo>
                  <a:lnTo>
                    <a:pt x="1050696" y="153847"/>
                  </a:lnTo>
                  <a:lnTo>
                    <a:pt x="1050696" y="153670"/>
                  </a:lnTo>
                  <a:lnTo>
                    <a:pt x="1050696" y="25704"/>
                  </a:lnTo>
                  <a:lnTo>
                    <a:pt x="1025067" y="25704"/>
                  </a:lnTo>
                  <a:lnTo>
                    <a:pt x="1025067" y="153670"/>
                  </a:lnTo>
                  <a:lnTo>
                    <a:pt x="896937" y="153670"/>
                  </a:lnTo>
                  <a:lnTo>
                    <a:pt x="896937" y="25400"/>
                  </a:lnTo>
                  <a:lnTo>
                    <a:pt x="1050696" y="25400"/>
                  </a:lnTo>
                  <a:lnTo>
                    <a:pt x="105069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06864" y="1746976"/>
              <a:ext cx="1273175" cy="3230880"/>
            </a:xfrm>
            <a:custGeom>
              <a:avLst/>
              <a:gdLst/>
              <a:ahLst/>
              <a:cxnLst/>
              <a:rect l="l" t="t" r="r" b="b"/>
              <a:pathLst>
                <a:path w="1273175" h="3230879">
                  <a:moveTo>
                    <a:pt x="0" y="0"/>
                  </a:moveTo>
                  <a:lnTo>
                    <a:pt x="1272801" y="1957701"/>
                  </a:lnTo>
                  <a:lnTo>
                    <a:pt x="1272801" y="3230502"/>
                  </a:lnTo>
                  <a:lnTo>
                    <a:pt x="0" y="249676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59335" y="4134653"/>
              <a:ext cx="2893060" cy="1096645"/>
            </a:xfrm>
            <a:custGeom>
              <a:avLst/>
              <a:gdLst/>
              <a:ahLst/>
              <a:cxnLst/>
              <a:rect l="l" t="t" r="r" b="b"/>
              <a:pathLst>
                <a:path w="2893059" h="1096645">
                  <a:moveTo>
                    <a:pt x="1128942" y="1018407"/>
                  </a:moveTo>
                  <a:lnTo>
                    <a:pt x="2892877" y="0"/>
                  </a:lnTo>
                </a:path>
                <a:path w="2893059" h="1096645">
                  <a:moveTo>
                    <a:pt x="1851144" y="1096149"/>
                  </a:moveTo>
                  <a:lnTo>
                    <a:pt x="0" y="2738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82984" y="2970306"/>
              <a:ext cx="1273175" cy="2006600"/>
            </a:xfrm>
            <a:custGeom>
              <a:avLst/>
              <a:gdLst/>
              <a:ahLst/>
              <a:cxnLst/>
              <a:rect l="l" t="t" r="r" b="b"/>
              <a:pathLst>
                <a:path w="1273175" h="2006600">
                  <a:moveTo>
                    <a:pt x="1272797" y="0"/>
                  </a:moveTo>
                  <a:lnTo>
                    <a:pt x="0" y="733741"/>
                  </a:lnTo>
                  <a:lnTo>
                    <a:pt x="0" y="2006542"/>
                  </a:lnTo>
                  <a:lnTo>
                    <a:pt x="1272797" y="1272801"/>
                  </a:lnTo>
                  <a:lnTo>
                    <a:pt x="127279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17435" y="4267040"/>
              <a:ext cx="1516380" cy="889635"/>
            </a:xfrm>
            <a:custGeom>
              <a:avLst/>
              <a:gdLst/>
              <a:ahLst/>
              <a:cxnLst/>
              <a:rect l="l" t="t" r="r" b="b"/>
              <a:pathLst>
                <a:path w="1516380" h="889635">
                  <a:moveTo>
                    <a:pt x="256646" y="0"/>
                  </a:moveTo>
                  <a:lnTo>
                    <a:pt x="0" y="148175"/>
                  </a:lnTo>
                </a:path>
                <a:path w="1516380" h="889635">
                  <a:moveTo>
                    <a:pt x="1516139" y="740876"/>
                  </a:moveTo>
                  <a:lnTo>
                    <a:pt x="1259492" y="88904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3182" y="4340920"/>
              <a:ext cx="1260475" cy="739775"/>
            </a:xfrm>
            <a:custGeom>
              <a:avLst/>
              <a:gdLst/>
              <a:ahLst/>
              <a:cxnLst/>
              <a:rect l="l" t="t" r="r" b="b"/>
              <a:pathLst>
                <a:path w="1260475" h="739775">
                  <a:moveTo>
                    <a:pt x="438480" y="280962"/>
                  </a:moveTo>
                  <a:lnTo>
                    <a:pt x="423824" y="271983"/>
                  </a:lnTo>
                  <a:lnTo>
                    <a:pt x="400850" y="257886"/>
                  </a:lnTo>
                  <a:lnTo>
                    <a:pt x="331457" y="294640"/>
                  </a:lnTo>
                  <a:lnTo>
                    <a:pt x="338404" y="301231"/>
                  </a:lnTo>
                  <a:lnTo>
                    <a:pt x="343204" y="299758"/>
                  </a:lnTo>
                  <a:lnTo>
                    <a:pt x="347903" y="299046"/>
                  </a:lnTo>
                  <a:lnTo>
                    <a:pt x="357060" y="299046"/>
                  </a:lnTo>
                  <a:lnTo>
                    <a:pt x="360845" y="299948"/>
                  </a:lnTo>
                  <a:lnTo>
                    <a:pt x="368744" y="304634"/>
                  </a:lnTo>
                  <a:lnTo>
                    <a:pt x="370230" y="308559"/>
                  </a:lnTo>
                  <a:lnTo>
                    <a:pt x="366496" y="318312"/>
                  </a:lnTo>
                  <a:lnTo>
                    <a:pt x="327888" y="339674"/>
                  </a:lnTo>
                  <a:lnTo>
                    <a:pt x="319646" y="341299"/>
                  </a:lnTo>
                  <a:lnTo>
                    <a:pt x="313258" y="340779"/>
                  </a:lnTo>
                  <a:lnTo>
                    <a:pt x="304939" y="335991"/>
                  </a:lnTo>
                  <a:lnTo>
                    <a:pt x="303555" y="332930"/>
                  </a:lnTo>
                  <a:lnTo>
                    <a:pt x="305562" y="325056"/>
                  </a:lnTo>
                  <a:lnTo>
                    <a:pt x="309359" y="320433"/>
                  </a:lnTo>
                  <a:lnTo>
                    <a:pt x="315963" y="315188"/>
                  </a:lnTo>
                  <a:lnTo>
                    <a:pt x="304939" y="310197"/>
                  </a:lnTo>
                  <a:lnTo>
                    <a:pt x="287477" y="336651"/>
                  </a:lnTo>
                  <a:lnTo>
                    <a:pt x="290182" y="341833"/>
                  </a:lnTo>
                  <a:lnTo>
                    <a:pt x="297129" y="345795"/>
                  </a:lnTo>
                  <a:lnTo>
                    <a:pt x="303961" y="348627"/>
                  </a:lnTo>
                  <a:lnTo>
                    <a:pt x="311899" y="349935"/>
                  </a:lnTo>
                  <a:lnTo>
                    <a:pt x="320916" y="349719"/>
                  </a:lnTo>
                  <a:lnTo>
                    <a:pt x="364299" y="333654"/>
                  </a:lnTo>
                  <a:lnTo>
                    <a:pt x="387883" y="304292"/>
                  </a:lnTo>
                  <a:lnTo>
                    <a:pt x="386105" y="299034"/>
                  </a:lnTo>
                  <a:lnTo>
                    <a:pt x="385953" y="298589"/>
                  </a:lnTo>
                  <a:lnTo>
                    <a:pt x="374357" y="291642"/>
                  </a:lnTo>
                  <a:lnTo>
                    <a:pt x="370649" y="291045"/>
                  </a:lnTo>
                  <a:lnTo>
                    <a:pt x="367030" y="290449"/>
                  </a:lnTo>
                  <a:lnTo>
                    <a:pt x="357416" y="291045"/>
                  </a:lnTo>
                  <a:lnTo>
                    <a:pt x="394042" y="271983"/>
                  </a:lnTo>
                  <a:lnTo>
                    <a:pt x="424154" y="290283"/>
                  </a:lnTo>
                  <a:lnTo>
                    <a:pt x="438480" y="280962"/>
                  </a:lnTo>
                  <a:close/>
                </a:path>
                <a:path w="1260475" h="739775">
                  <a:moveTo>
                    <a:pt x="483489" y="314236"/>
                  </a:moveTo>
                  <a:lnTo>
                    <a:pt x="482854" y="307238"/>
                  </a:lnTo>
                  <a:lnTo>
                    <a:pt x="482727" y="307073"/>
                  </a:lnTo>
                  <a:lnTo>
                    <a:pt x="480695" y="304292"/>
                  </a:lnTo>
                  <a:lnTo>
                    <a:pt x="471411" y="298589"/>
                  </a:lnTo>
                  <a:lnTo>
                    <a:pt x="468668" y="298119"/>
                  </a:lnTo>
                  <a:lnTo>
                    <a:pt x="468668" y="316560"/>
                  </a:lnTo>
                  <a:lnTo>
                    <a:pt x="462991" y="325335"/>
                  </a:lnTo>
                  <a:lnTo>
                    <a:pt x="429679" y="349935"/>
                  </a:lnTo>
                  <a:lnTo>
                    <a:pt x="391655" y="370611"/>
                  </a:lnTo>
                  <a:lnTo>
                    <a:pt x="378053" y="374205"/>
                  </a:lnTo>
                  <a:lnTo>
                    <a:pt x="371360" y="374192"/>
                  </a:lnTo>
                  <a:lnTo>
                    <a:pt x="363093" y="369443"/>
                  </a:lnTo>
                  <a:lnTo>
                    <a:pt x="362699" y="365391"/>
                  </a:lnTo>
                  <a:lnTo>
                    <a:pt x="367880" y="356895"/>
                  </a:lnTo>
                  <a:lnTo>
                    <a:pt x="400392" y="332498"/>
                  </a:lnTo>
                  <a:lnTo>
                    <a:pt x="433882" y="313359"/>
                  </a:lnTo>
                  <a:lnTo>
                    <a:pt x="453821" y="307073"/>
                  </a:lnTo>
                  <a:lnTo>
                    <a:pt x="460070" y="307251"/>
                  </a:lnTo>
                  <a:lnTo>
                    <a:pt x="468439" y="312343"/>
                  </a:lnTo>
                  <a:lnTo>
                    <a:pt x="468668" y="316560"/>
                  </a:lnTo>
                  <a:lnTo>
                    <a:pt x="468668" y="298119"/>
                  </a:lnTo>
                  <a:lnTo>
                    <a:pt x="427990" y="306438"/>
                  </a:lnTo>
                  <a:lnTo>
                    <a:pt x="391083" y="326923"/>
                  </a:lnTo>
                  <a:lnTo>
                    <a:pt x="357670" y="352272"/>
                  </a:lnTo>
                  <a:lnTo>
                    <a:pt x="346862" y="369392"/>
                  </a:lnTo>
                  <a:lnTo>
                    <a:pt x="348538" y="375158"/>
                  </a:lnTo>
                  <a:lnTo>
                    <a:pt x="361010" y="382270"/>
                  </a:lnTo>
                  <a:lnTo>
                    <a:pt x="367715" y="383362"/>
                  </a:lnTo>
                  <a:lnTo>
                    <a:pt x="375716" y="382524"/>
                  </a:lnTo>
                  <a:lnTo>
                    <a:pt x="404393" y="374192"/>
                  </a:lnTo>
                  <a:lnTo>
                    <a:pt x="408012" y="372656"/>
                  </a:lnTo>
                  <a:lnTo>
                    <a:pt x="447332" y="349872"/>
                  </a:lnTo>
                  <a:lnTo>
                    <a:pt x="482104" y="318135"/>
                  </a:lnTo>
                  <a:lnTo>
                    <a:pt x="483489" y="314236"/>
                  </a:lnTo>
                  <a:close/>
                </a:path>
                <a:path w="1260475" h="739775">
                  <a:moveTo>
                    <a:pt x="540308" y="382816"/>
                  </a:moveTo>
                  <a:lnTo>
                    <a:pt x="539191" y="379945"/>
                  </a:lnTo>
                  <a:lnTo>
                    <a:pt x="538848" y="379044"/>
                  </a:lnTo>
                  <a:lnTo>
                    <a:pt x="533781" y="375996"/>
                  </a:lnTo>
                  <a:lnTo>
                    <a:pt x="533374" y="375843"/>
                  </a:lnTo>
                  <a:lnTo>
                    <a:pt x="528231" y="373811"/>
                  </a:lnTo>
                  <a:lnTo>
                    <a:pt x="521220" y="373049"/>
                  </a:lnTo>
                  <a:lnTo>
                    <a:pt x="512775" y="373722"/>
                  </a:lnTo>
                  <a:lnTo>
                    <a:pt x="502881" y="375843"/>
                  </a:lnTo>
                  <a:lnTo>
                    <a:pt x="506666" y="372300"/>
                  </a:lnTo>
                  <a:lnTo>
                    <a:pt x="508673" y="368998"/>
                  </a:lnTo>
                  <a:lnTo>
                    <a:pt x="509181" y="362813"/>
                  </a:lnTo>
                  <a:lnTo>
                    <a:pt x="508876" y="362356"/>
                  </a:lnTo>
                  <a:lnTo>
                    <a:pt x="485267" y="354711"/>
                  </a:lnTo>
                  <a:lnTo>
                    <a:pt x="479653" y="355536"/>
                  </a:lnTo>
                  <a:lnTo>
                    <a:pt x="473811" y="357212"/>
                  </a:lnTo>
                  <a:lnTo>
                    <a:pt x="486092" y="349542"/>
                  </a:lnTo>
                  <a:lnTo>
                    <a:pt x="478155" y="344754"/>
                  </a:lnTo>
                  <a:lnTo>
                    <a:pt x="392950" y="398170"/>
                  </a:lnTo>
                  <a:lnTo>
                    <a:pt x="401789" y="403237"/>
                  </a:lnTo>
                  <a:lnTo>
                    <a:pt x="453212" y="371144"/>
                  </a:lnTo>
                  <a:lnTo>
                    <a:pt x="459676" y="367703"/>
                  </a:lnTo>
                  <a:lnTo>
                    <a:pt x="469874" y="363626"/>
                  </a:lnTo>
                  <a:lnTo>
                    <a:pt x="474560" y="362559"/>
                  </a:lnTo>
                  <a:lnTo>
                    <a:pt x="483069" y="362356"/>
                  </a:lnTo>
                  <a:lnTo>
                    <a:pt x="486422" y="363042"/>
                  </a:lnTo>
                  <a:lnTo>
                    <a:pt x="492125" y="366445"/>
                  </a:lnTo>
                  <a:lnTo>
                    <a:pt x="492620" y="368211"/>
                  </a:lnTo>
                  <a:lnTo>
                    <a:pt x="492734" y="368998"/>
                  </a:lnTo>
                  <a:lnTo>
                    <a:pt x="489153" y="374573"/>
                  </a:lnTo>
                  <a:lnTo>
                    <a:pt x="485000" y="377990"/>
                  </a:lnTo>
                  <a:lnTo>
                    <a:pt x="423735" y="415785"/>
                  </a:lnTo>
                  <a:lnTo>
                    <a:pt x="432422" y="420738"/>
                  </a:lnTo>
                  <a:lnTo>
                    <a:pt x="490194" y="385279"/>
                  </a:lnTo>
                  <a:lnTo>
                    <a:pt x="497751" y="382054"/>
                  </a:lnTo>
                  <a:lnTo>
                    <a:pt x="510578" y="379945"/>
                  </a:lnTo>
                  <a:lnTo>
                    <a:pt x="515581" y="380479"/>
                  </a:lnTo>
                  <a:lnTo>
                    <a:pt x="521119" y="383781"/>
                  </a:lnTo>
                  <a:lnTo>
                    <a:pt x="522046" y="385305"/>
                  </a:lnTo>
                  <a:lnTo>
                    <a:pt x="521830" y="388950"/>
                  </a:lnTo>
                  <a:lnTo>
                    <a:pt x="520814" y="390817"/>
                  </a:lnTo>
                  <a:lnTo>
                    <a:pt x="516763" y="394589"/>
                  </a:lnTo>
                  <a:lnTo>
                    <a:pt x="512838" y="397332"/>
                  </a:lnTo>
                  <a:lnTo>
                    <a:pt x="453974" y="433057"/>
                  </a:lnTo>
                  <a:lnTo>
                    <a:pt x="462546" y="437959"/>
                  </a:lnTo>
                  <a:lnTo>
                    <a:pt x="530250" y="397040"/>
                  </a:lnTo>
                  <a:lnTo>
                    <a:pt x="536155" y="391795"/>
                  </a:lnTo>
                  <a:lnTo>
                    <a:pt x="540308" y="382816"/>
                  </a:lnTo>
                  <a:close/>
                </a:path>
                <a:path w="1260475" h="739775">
                  <a:moveTo>
                    <a:pt x="619201" y="430263"/>
                  </a:moveTo>
                  <a:lnTo>
                    <a:pt x="618210" y="427532"/>
                  </a:lnTo>
                  <a:lnTo>
                    <a:pt x="617893" y="426656"/>
                  </a:lnTo>
                  <a:lnTo>
                    <a:pt x="613092" y="423760"/>
                  </a:lnTo>
                  <a:lnTo>
                    <a:pt x="612800" y="423646"/>
                  </a:lnTo>
                  <a:lnTo>
                    <a:pt x="607745" y="421678"/>
                  </a:lnTo>
                  <a:lnTo>
                    <a:pt x="600951" y="420954"/>
                  </a:lnTo>
                  <a:lnTo>
                    <a:pt x="592683" y="421614"/>
                  </a:lnTo>
                  <a:lnTo>
                    <a:pt x="582968" y="423646"/>
                  </a:lnTo>
                  <a:lnTo>
                    <a:pt x="586778" y="420268"/>
                  </a:lnTo>
                  <a:lnTo>
                    <a:pt x="588873" y="417106"/>
                  </a:lnTo>
                  <a:lnTo>
                    <a:pt x="589584" y="411200"/>
                  </a:lnTo>
                  <a:lnTo>
                    <a:pt x="589318" y="410781"/>
                  </a:lnTo>
                  <a:lnTo>
                    <a:pt x="566559" y="403479"/>
                  </a:lnTo>
                  <a:lnTo>
                    <a:pt x="561073" y="404253"/>
                  </a:lnTo>
                  <a:lnTo>
                    <a:pt x="555307" y="405879"/>
                  </a:lnTo>
                  <a:lnTo>
                    <a:pt x="567563" y="398538"/>
                  </a:lnTo>
                  <a:lnTo>
                    <a:pt x="559993" y="393992"/>
                  </a:lnTo>
                  <a:lnTo>
                    <a:pt x="474980" y="445071"/>
                  </a:lnTo>
                  <a:lnTo>
                    <a:pt x="483412" y="449884"/>
                  </a:lnTo>
                  <a:lnTo>
                    <a:pt x="534733" y="419201"/>
                  </a:lnTo>
                  <a:lnTo>
                    <a:pt x="541159" y="415899"/>
                  </a:lnTo>
                  <a:lnTo>
                    <a:pt x="551230" y="412013"/>
                  </a:lnTo>
                  <a:lnTo>
                    <a:pt x="555840" y="410972"/>
                  </a:lnTo>
                  <a:lnTo>
                    <a:pt x="564159" y="410781"/>
                  </a:lnTo>
                  <a:lnTo>
                    <a:pt x="567385" y="411441"/>
                  </a:lnTo>
                  <a:lnTo>
                    <a:pt x="572808" y="414693"/>
                  </a:lnTo>
                  <a:lnTo>
                    <a:pt x="573405" y="416991"/>
                  </a:lnTo>
                  <a:lnTo>
                    <a:pt x="569633" y="422427"/>
                  </a:lnTo>
                  <a:lnTo>
                    <a:pt x="565454" y="425704"/>
                  </a:lnTo>
                  <a:lnTo>
                    <a:pt x="504342" y="461848"/>
                  </a:lnTo>
                  <a:lnTo>
                    <a:pt x="512635" y="466598"/>
                  </a:lnTo>
                  <a:lnTo>
                    <a:pt x="570204" y="432676"/>
                  </a:lnTo>
                  <a:lnTo>
                    <a:pt x="577748" y="429577"/>
                  </a:lnTo>
                  <a:lnTo>
                    <a:pt x="590321" y="427532"/>
                  </a:lnTo>
                  <a:lnTo>
                    <a:pt x="595185" y="428053"/>
                  </a:lnTo>
                  <a:lnTo>
                    <a:pt x="600468" y="431203"/>
                  </a:lnTo>
                  <a:lnTo>
                    <a:pt x="601319" y="432625"/>
                  </a:lnTo>
                  <a:lnTo>
                    <a:pt x="600964" y="436143"/>
                  </a:lnTo>
                  <a:lnTo>
                    <a:pt x="599909" y="437908"/>
                  </a:lnTo>
                  <a:lnTo>
                    <a:pt x="595820" y="441528"/>
                  </a:lnTo>
                  <a:lnTo>
                    <a:pt x="591896" y="444131"/>
                  </a:lnTo>
                  <a:lnTo>
                    <a:pt x="533196" y="478345"/>
                  </a:lnTo>
                  <a:lnTo>
                    <a:pt x="541375" y="483044"/>
                  </a:lnTo>
                  <a:lnTo>
                    <a:pt x="608876" y="443865"/>
                  </a:lnTo>
                  <a:lnTo>
                    <a:pt x="614832" y="438835"/>
                  </a:lnTo>
                  <a:lnTo>
                    <a:pt x="619201" y="430263"/>
                  </a:lnTo>
                  <a:close/>
                </a:path>
                <a:path w="1260475" h="739775">
                  <a:moveTo>
                    <a:pt x="1260360" y="739406"/>
                  </a:moveTo>
                  <a:lnTo>
                    <a:pt x="1245844" y="719734"/>
                  </a:lnTo>
                  <a:lnTo>
                    <a:pt x="1202499" y="660946"/>
                  </a:lnTo>
                  <a:lnTo>
                    <a:pt x="1202283" y="663600"/>
                  </a:lnTo>
                  <a:lnTo>
                    <a:pt x="1193088" y="695769"/>
                  </a:lnTo>
                  <a:lnTo>
                    <a:pt x="70916" y="37426"/>
                  </a:lnTo>
                  <a:lnTo>
                    <a:pt x="96735" y="12217"/>
                  </a:lnTo>
                  <a:lnTo>
                    <a:pt x="0" y="0"/>
                  </a:lnTo>
                  <a:lnTo>
                    <a:pt x="57861" y="78473"/>
                  </a:lnTo>
                  <a:lnTo>
                    <a:pt x="58077" y="75819"/>
                  </a:lnTo>
                  <a:lnTo>
                    <a:pt x="58356" y="73190"/>
                  </a:lnTo>
                  <a:lnTo>
                    <a:pt x="67271" y="43649"/>
                  </a:lnTo>
                  <a:lnTo>
                    <a:pt x="1189443" y="701992"/>
                  </a:lnTo>
                  <a:lnTo>
                    <a:pt x="1163637" y="727189"/>
                  </a:lnTo>
                  <a:lnTo>
                    <a:pt x="1260360" y="73940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17054" y="4263674"/>
              <a:ext cx="1516380" cy="889635"/>
            </a:xfrm>
            <a:custGeom>
              <a:avLst/>
              <a:gdLst/>
              <a:ahLst/>
              <a:cxnLst/>
              <a:rect l="l" t="t" r="r" b="b"/>
              <a:pathLst>
                <a:path w="1516380" h="889635">
                  <a:moveTo>
                    <a:pt x="1259493" y="0"/>
                  </a:moveTo>
                  <a:lnTo>
                    <a:pt x="1516139" y="148172"/>
                  </a:lnTo>
                </a:path>
                <a:path w="1516380" h="889635">
                  <a:moveTo>
                    <a:pt x="0" y="740873"/>
                  </a:moveTo>
                  <a:lnTo>
                    <a:pt x="256647" y="88904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47078" y="4337554"/>
              <a:ext cx="1260475" cy="739775"/>
            </a:xfrm>
            <a:custGeom>
              <a:avLst/>
              <a:gdLst/>
              <a:ahLst/>
              <a:cxnLst/>
              <a:rect l="l" t="t" r="r" b="b"/>
              <a:pathLst>
                <a:path w="1260475" h="739775">
                  <a:moveTo>
                    <a:pt x="796099" y="428853"/>
                  </a:moveTo>
                  <a:lnTo>
                    <a:pt x="767080" y="399923"/>
                  </a:lnTo>
                  <a:lnTo>
                    <a:pt x="736295" y="392772"/>
                  </a:lnTo>
                  <a:lnTo>
                    <a:pt x="729488" y="393242"/>
                  </a:lnTo>
                  <a:lnTo>
                    <a:pt x="711428" y="405714"/>
                  </a:lnTo>
                  <a:lnTo>
                    <a:pt x="711530" y="408851"/>
                  </a:lnTo>
                  <a:lnTo>
                    <a:pt x="707377" y="405714"/>
                  </a:lnTo>
                  <a:lnTo>
                    <a:pt x="703237" y="402513"/>
                  </a:lnTo>
                  <a:lnTo>
                    <a:pt x="694855" y="396176"/>
                  </a:lnTo>
                  <a:lnTo>
                    <a:pt x="686460" y="389724"/>
                  </a:lnTo>
                  <a:lnTo>
                    <a:pt x="715441" y="372605"/>
                  </a:lnTo>
                  <a:lnTo>
                    <a:pt x="702767" y="365036"/>
                  </a:lnTo>
                  <a:lnTo>
                    <a:pt x="666496" y="386499"/>
                  </a:lnTo>
                  <a:lnTo>
                    <a:pt x="714819" y="422554"/>
                  </a:lnTo>
                  <a:lnTo>
                    <a:pt x="724865" y="418693"/>
                  </a:lnTo>
                  <a:lnTo>
                    <a:pt x="723112" y="416179"/>
                  </a:lnTo>
                  <a:lnTo>
                    <a:pt x="722452" y="413689"/>
                  </a:lnTo>
                  <a:lnTo>
                    <a:pt x="738035" y="401434"/>
                  </a:lnTo>
                  <a:lnTo>
                    <a:pt x="752043" y="403161"/>
                  </a:lnTo>
                  <a:lnTo>
                    <a:pt x="759142" y="405739"/>
                  </a:lnTo>
                  <a:lnTo>
                    <a:pt x="773836" y="414477"/>
                  </a:lnTo>
                  <a:lnTo>
                    <a:pt x="778395" y="418909"/>
                  </a:lnTo>
                  <a:lnTo>
                    <a:pt x="781646" y="427596"/>
                  </a:lnTo>
                  <a:lnTo>
                    <a:pt x="780338" y="430987"/>
                  </a:lnTo>
                  <a:lnTo>
                    <a:pt x="772604" y="435495"/>
                  </a:lnTo>
                  <a:lnTo>
                    <a:pt x="768032" y="436308"/>
                  </a:lnTo>
                  <a:lnTo>
                    <a:pt x="756754" y="435432"/>
                  </a:lnTo>
                  <a:lnTo>
                    <a:pt x="750404" y="433552"/>
                  </a:lnTo>
                  <a:lnTo>
                    <a:pt x="743318" y="430212"/>
                  </a:lnTo>
                  <a:lnTo>
                    <a:pt x="735215" y="436130"/>
                  </a:lnTo>
                  <a:lnTo>
                    <a:pt x="772033" y="444639"/>
                  </a:lnTo>
                  <a:lnTo>
                    <a:pt x="779792" y="443103"/>
                  </a:lnTo>
                  <a:lnTo>
                    <a:pt x="791451" y="436308"/>
                  </a:lnTo>
                  <a:lnTo>
                    <a:pt x="793978" y="434835"/>
                  </a:lnTo>
                  <a:lnTo>
                    <a:pt x="796099" y="428853"/>
                  </a:lnTo>
                  <a:close/>
                </a:path>
                <a:path w="1260475" h="739775">
                  <a:moveTo>
                    <a:pt x="848855" y="400646"/>
                  </a:moveTo>
                  <a:lnTo>
                    <a:pt x="836256" y="377837"/>
                  </a:lnTo>
                  <a:lnTo>
                    <a:pt x="836256" y="395109"/>
                  </a:lnTo>
                  <a:lnTo>
                    <a:pt x="835533" y="398780"/>
                  </a:lnTo>
                  <a:lnTo>
                    <a:pt x="827532" y="403453"/>
                  </a:lnTo>
                  <a:lnTo>
                    <a:pt x="821448" y="403771"/>
                  </a:lnTo>
                  <a:lnTo>
                    <a:pt x="809269" y="401218"/>
                  </a:lnTo>
                  <a:lnTo>
                    <a:pt x="767511" y="379044"/>
                  </a:lnTo>
                  <a:lnTo>
                    <a:pt x="742721" y="355422"/>
                  </a:lnTo>
                  <a:lnTo>
                    <a:pt x="743470" y="351878"/>
                  </a:lnTo>
                  <a:lnTo>
                    <a:pt x="751852" y="346938"/>
                  </a:lnTo>
                  <a:lnTo>
                    <a:pt x="758215" y="346633"/>
                  </a:lnTo>
                  <a:lnTo>
                    <a:pt x="770966" y="349478"/>
                  </a:lnTo>
                  <a:lnTo>
                    <a:pt x="804862" y="367233"/>
                  </a:lnTo>
                  <a:lnTo>
                    <a:pt x="836256" y="395109"/>
                  </a:lnTo>
                  <a:lnTo>
                    <a:pt x="836256" y="377837"/>
                  </a:lnTo>
                  <a:lnTo>
                    <a:pt x="799909" y="353504"/>
                  </a:lnTo>
                  <a:lnTo>
                    <a:pt x="786028" y="346633"/>
                  </a:lnTo>
                  <a:lnTo>
                    <a:pt x="780897" y="344360"/>
                  </a:lnTo>
                  <a:lnTo>
                    <a:pt x="774192" y="341985"/>
                  </a:lnTo>
                  <a:lnTo>
                    <a:pt x="761796" y="338899"/>
                  </a:lnTo>
                  <a:lnTo>
                    <a:pt x="755980" y="338289"/>
                  </a:lnTo>
                  <a:lnTo>
                    <a:pt x="745401" y="338963"/>
                  </a:lnTo>
                  <a:lnTo>
                    <a:pt x="740778" y="340321"/>
                  </a:lnTo>
                  <a:lnTo>
                    <a:pt x="731469" y="345833"/>
                  </a:lnTo>
                  <a:lnTo>
                    <a:pt x="729284" y="349478"/>
                  </a:lnTo>
                  <a:lnTo>
                    <a:pt x="729195" y="350215"/>
                  </a:lnTo>
                  <a:lnTo>
                    <a:pt x="730415" y="358990"/>
                  </a:lnTo>
                  <a:lnTo>
                    <a:pt x="760768" y="385826"/>
                  </a:lnTo>
                  <a:lnTo>
                    <a:pt x="801408" y="406920"/>
                  </a:lnTo>
                  <a:lnTo>
                    <a:pt x="822807" y="411251"/>
                  </a:lnTo>
                  <a:lnTo>
                    <a:pt x="829729" y="410997"/>
                  </a:lnTo>
                  <a:lnTo>
                    <a:pt x="835939" y="409638"/>
                  </a:lnTo>
                  <a:lnTo>
                    <a:pt x="841413" y="407187"/>
                  </a:lnTo>
                  <a:lnTo>
                    <a:pt x="846582" y="404177"/>
                  </a:lnTo>
                  <a:lnTo>
                    <a:pt x="846848" y="403771"/>
                  </a:lnTo>
                  <a:lnTo>
                    <a:pt x="848855" y="400646"/>
                  </a:lnTo>
                  <a:close/>
                </a:path>
                <a:path w="1260475" h="739775">
                  <a:moveTo>
                    <a:pt x="944880" y="344906"/>
                  </a:moveTo>
                  <a:lnTo>
                    <a:pt x="896975" y="312420"/>
                  </a:lnTo>
                  <a:lnTo>
                    <a:pt x="888987" y="306997"/>
                  </a:lnTo>
                  <a:lnTo>
                    <a:pt x="881443" y="303745"/>
                  </a:lnTo>
                  <a:lnTo>
                    <a:pt x="867752" y="301739"/>
                  </a:lnTo>
                  <a:lnTo>
                    <a:pt x="861631" y="302818"/>
                  </a:lnTo>
                  <a:lnTo>
                    <a:pt x="849439" y="310019"/>
                  </a:lnTo>
                  <a:lnTo>
                    <a:pt x="848182" y="316103"/>
                  </a:lnTo>
                  <a:lnTo>
                    <a:pt x="852474" y="324231"/>
                  </a:lnTo>
                  <a:lnTo>
                    <a:pt x="847382" y="322173"/>
                  </a:lnTo>
                  <a:lnTo>
                    <a:pt x="842467" y="321157"/>
                  </a:lnTo>
                  <a:lnTo>
                    <a:pt x="832916" y="321157"/>
                  </a:lnTo>
                  <a:lnTo>
                    <a:pt x="828509" y="322338"/>
                  </a:lnTo>
                  <a:lnTo>
                    <a:pt x="821029" y="326758"/>
                  </a:lnTo>
                  <a:lnTo>
                    <a:pt x="818984" y="329349"/>
                  </a:lnTo>
                  <a:lnTo>
                    <a:pt x="817854" y="335457"/>
                  </a:lnTo>
                  <a:lnTo>
                    <a:pt x="818553" y="338645"/>
                  </a:lnTo>
                  <a:lnTo>
                    <a:pt x="820521" y="341934"/>
                  </a:lnTo>
                  <a:lnTo>
                    <a:pt x="810031" y="335203"/>
                  </a:lnTo>
                  <a:lnTo>
                    <a:pt x="801916" y="339991"/>
                  </a:lnTo>
                  <a:lnTo>
                    <a:pt x="874280" y="386067"/>
                  </a:lnTo>
                  <a:lnTo>
                    <a:pt x="883043" y="380936"/>
                  </a:lnTo>
                  <a:lnTo>
                    <a:pt x="839685" y="353123"/>
                  </a:lnTo>
                  <a:lnTo>
                    <a:pt x="835101" y="349580"/>
                  </a:lnTo>
                  <a:lnTo>
                    <a:pt x="829945" y="343916"/>
                  </a:lnTo>
                  <a:lnTo>
                    <a:pt x="829081" y="341934"/>
                  </a:lnTo>
                  <a:lnTo>
                    <a:pt x="828789" y="341274"/>
                  </a:lnTo>
                  <a:lnTo>
                    <a:pt x="829411" y="336372"/>
                  </a:lnTo>
                  <a:lnTo>
                    <a:pt x="830834" y="334403"/>
                  </a:lnTo>
                  <a:lnTo>
                    <a:pt x="836701" y="330949"/>
                  </a:lnTo>
                  <a:lnTo>
                    <a:pt x="840498" y="330428"/>
                  </a:lnTo>
                  <a:lnTo>
                    <a:pt x="848918" y="332282"/>
                  </a:lnTo>
                  <a:lnTo>
                    <a:pt x="853757" y="334543"/>
                  </a:lnTo>
                  <a:lnTo>
                    <a:pt x="905052" y="368109"/>
                  </a:lnTo>
                  <a:lnTo>
                    <a:pt x="913866" y="362978"/>
                  </a:lnTo>
                  <a:lnTo>
                    <a:pt x="865733" y="331216"/>
                  </a:lnTo>
                  <a:lnTo>
                    <a:pt x="864958" y="330428"/>
                  </a:lnTo>
                  <a:lnTo>
                    <a:pt x="861555" y="326923"/>
                  </a:lnTo>
                  <a:lnTo>
                    <a:pt x="860894" y="324231"/>
                  </a:lnTo>
                  <a:lnTo>
                    <a:pt x="859739" y="319519"/>
                  </a:lnTo>
                  <a:lnTo>
                    <a:pt x="861174" y="316534"/>
                  </a:lnTo>
                  <a:lnTo>
                    <a:pt x="867003" y="313105"/>
                  </a:lnTo>
                  <a:lnTo>
                    <a:pt x="869480" y="312470"/>
                  </a:lnTo>
                  <a:lnTo>
                    <a:pt x="875220" y="312420"/>
                  </a:lnTo>
                  <a:lnTo>
                    <a:pt x="878027" y="312928"/>
                  </a:lnTo>
                  <a:lnTo>
                    <a:pt x="883475" y="315137"/>
                  </a:lnTo>
                  <a:lnTo>
                    <a:pt x="887285" y="317309"/>
                  </a:lnTo>
                  <a:lnTo>
                    <a:pt x="935977" y="350088"/>
                  </a:lnTo>
                  <a:lnTo>
                    <a:pt x="944880" y="344906"/>
                  </a:lnTo>
                  <a:close/>
                </a:path>
                <a:path w="1260475" h="739775">
                  <a:moveTo>
                    <a:pt x="1029398" y="295643"/>
                  </a:moveTo>
                  <a:lnTo>
                    <a:pt x="982865" y="261569"/>
                  </a:lnTo>
                  <a:lnTo>
                    <a:pt x="975448" y="256133"/>
                  </a:lnTo>
                  <a:lnTo>
                    <a:pt x="968070" y="252717"/>
                  </a:lnTo>
                  <a:lnTo>
                    <a:pt x="954570" y="250520"/>
                  </a:lnTo>
                  <a:lnTo>
                    <a:pt x="948461" y="251574"/>
                  </a:lnTo>
                  <a:lnTo>
                    <a:pt x="936117" y="258864"/>
                  </a:lnTo>
                  <a:lnTo>
                    <a:pt x="934643" y="265125"/>
                  </a:lnTo>
                  <a:lnTo>
                    <a:pt x="938606" y="273519"/>
                  </a:lnTo>
                  <a:lnTo>
                    <a:pt x="933640" y="271373"/>
                  </a:lnTo>
                  <a:lnTo>
                    <a:pt x="928801" y="270268"/>
                  </a:lnTo>
                  <a:lnTo>
                    <a:pt x="919314" y="270179"/>
                  </a:lnTo>
                  <a:lnTo>
                    <a:pt x="914920" y="271373"/>
                  </a:lnTo>
                  <a:lnTo>
                    <a:pt x="907326" y="275856"/>
                  </a:lnTo>
                  <a:lnTo>
                    <a:pt x="905205" y="278485"/>
                  </a:lnTo>
                  <a:lnTo>
                    <a:pt x="903833" y="284759"/>
                  </a:lnTo>
                  <a:lnTo>
                    <a:pt x="904417" y="288048"/>
                  </a:lnTo>
                  <a:lnTo>
                    <a:pt x="906259" y="291452"/>
                  </a:lnTo>
                  <a:lnTo>
                    <a:pt x="896099" y="284429"/>
                  </a:lnTo>
                  <a:lnTo>
                    <a:pt x="887869" y="289280"/>
                  </a:lnTo>
                  <a:lnTo>
                    <a:pt x="957859" y="337324"/>
                  </a:lnTo>
                  <a:lnTo>
                    <a:pt x="966762" y="332143"/>
                  </a:lnTo>
                  <a:lnTo>
                    <a:pt x="924826" y="303136"/>
                  </a:lnTo>
                  <a:lnTo>
                    <a:pt x="920419" y="299440"/>
                  </a:lnTo>
                  <a:lnTo>
                    <a:pt x="915517" y="293573"/>
                  </a:lnTo>
                  <a:lnTo>
                    <a:pt x="914704" y="291452"/>
                  </a:lnTo>
                  <a:lnTo>
                    <a:pt x="914476" y="290842"/>
                  </a:lnTo>
                  <a:lnTo>
                    <a:pt x="915276" y="285813"/>
                  </a:lnTo>
                  <a:lnTo>
                    <a:pt x="916749" y="283794"/>
                  </a:lnTo>
                  <a:lnTo>
                    <a:pt x="922693" y="280289"/>
                  </a:lnTo>
                  <a:lnTo>
                    <a:pt x="926490" y="279781"/>
                  </a:lnTo>
                  <a:lnTo>
                    <a:pt x="934770" y="281787"/>
                  </a:lnTo>
                  <a:lnTo>
                    <a:pt x="939482" y="284149"/>
                  </a:lnTo>
                  <a:lnTo>
                    <a:pt x="989050" y="319151"/>
                  </a:lnTo>
                  <a:lnTo>
                    <a:pt x="997978" y="313944"/>
                  </a:lnTo>
                  <a:lnTo>
                    <a:pt x="951471" y="280835"/>
                  </a:lnTo>
                  <a:lnTo>
                    <a:pt x="945959" y="268744"/>
                  </a:lnTo>
                  <a:lnTo>
                    <a:pt x="947496" y="265671"/>
                  </a:lnTo>
                  <a:lnTo>
                    <a:pt x="953414" y="262191"/>
                  </a:lnTo>
                  <a:lnTo>
                    <a:pt x="955878" y="261581"/>
                  </a:lnTo>
                  <a:lnTo>
                    <a:pt x="961631" y="261581"/>
                  </a:lnTo>
                  <a:lnTo>
                    <a:pt x="964336" y="262115"/>
                  </a:lnTo>
                  <a:lnTo>
                    <a:pt x="969657" y="264452"/>
                  </a:lnTo>
                  <a:lnTo>
                    <a:pt x="973340" y="266725"/>
                  </a:lnTo>
                  <a:lnTo>
                    <a:pt x="1020394" y="300888"/>
                  </a:lnTo>
                  <a:lnTo>
                    <a:pt x="1029398" y="295643"/>
                  </a:lnTo>
                  <a:close/>
                </a:path>
                <a:path w="1260475" h="739775">
                  <a:moveTo>
                    <a:pt x="1260348" y="0"/>
                  </a:moveTo>
                  <a:lnTo>
                    <a:pt x="1163624" y="12217"/>
                  </a:lnTo>
                  <a:lnTo>
                    <a:pt x="1165847" y="13703"/>
                  </a:lnTo>
                  <a:lnTo>
                    <a:pt x="1167993" y="15227"/>
                  </a:lnTo>
                  <a:lnTo>
                    <a:pt x="1189443" y="37426"/>
                  </a:lnTo>
                  <a:lnTo>
                    <a:pt x="67271" y="695769"/>
                  </a:lnTo>
                  <a:lnTo>
                    <a:pt x="57861" y="660933"/>
                  </a:lnTo>
                  <a:lnTo>
                    <a:pt x="0" y="739406"/>
                  </a:lnTo>
                  <a:lnTo>
                    <a:pt x="96723" y="727189"/>
                  </a:lnTo>
                  <a:lnTo>
                    <a:pt x="94513" y="725703"/>
                  </a:lnTo>
                  <a:lnTo>
                    <a:pt x="92354" y="724192"/>
                  </a:lnTo>
                  <a:lnTo>
                    <a:pt x="70916" y="701979"/>
                  </a:lnTo>
                  <a:lnTo>
                    <a:pt x="1193088" y="43649"/>
                  </a:lnTo>
                  <a:lnTo>
                    <a:pt x="1202499" y="78473"/>
                  </a:lnTo>
                  <a:lnTo>
                    <a:pt x="1245844" y="19685"/>
                  </a:lnTo>
                  <a:lnTo>
                    <a:pt x="126034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23359" y="1754056"/>
              <a:ext cx="229235" cy="2492375"/>
            </a:xfrm>
            <a:custGeom>
              <a:avLst/>
              <a:gdLst/>
              <a:ahLst/>
              <a:cxnLst/>
              <a:rect l="l" t="t" r="r" b="b"/>
              <a:pathLst>
                <a:path w="229234" h="2492375">
                  <a:moveTo>
                    <a:pt x="229000" y="0"/>
                  </a:moveTo>
                  <a:lnTo>
                    <a:pt x="0" y="0"/>
                  </a:lnTo>
                </a:path>
                <a:path w="229234" h="2492375">
                  <a:moveTo>
                    <a:pt x="229000" y="2492165"/>
                  </a:moveTo>
                  <a:lnTo>
                    <a:pt x="0" y="249216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72507" y="1752663"/>
              <a:ext cx="76835" cy="2490470"/>
            </a:xfrm>
            <a:custGeom>
              <a:avLst/>
              <a:gdLst/>
              <a:ahLst/>
              <a:cxnLst/>
              <a:rect l="l" t="t" r="r" b="b"/>
              <a:pathLst>
                <a:path w="76834" h="2490470">
                  <a:moveTo>
                    <a:pt x="0" y="2400574"/>
                  </a:moveTo>
                  <a:lnTo>
                    <a:pt x="38404" y="2490185"/>
                  </a:lnTo>
                  <a:lnTo>
                    <a:pt x="57706" y="2445148"/>
                  </a:lnTo>
                  <a:lnTo>
                    <a:pt x="34804" y="2445148"/>
                  </a:lnTo>
                  <a:lnTo>
                    <a:pt x="34803" y="2410082"/>
                  </a:lnTo>
                  <a:lnTo>
                    <a:pt x="2401" y="2401736"/>
                  </a:lnTo>
                  <a:lnTo>
                    <a:pt x="0" y="2400574"/>
                  </a:lnTo>
                  <a:close/>
                </a:path>
                <a:path w="76834" h="2490470">
                  <a:moveTo>
                    <a:pt x="34804" y="2410082"/>
                  </a:moveTo>
                  <a:lnTo>
                    <a:pt x="34804" y="2445148"/>
                  </a:lnTo>
                  <a:lnTo>
                    <a:pt x="42005" y="2445148"/>
                  </a:lnTo>
                  <a:lnTo>
                    <a:pt x="42005" y="2410175"/>
                  </a:lnTo>
                  <a:lnTo>
                    <a:pt x="38404" y="2410175"/>
                  </a:lnTo>
                  <a:lnTo>
                    <a:pt x="36003" y="2410139"/>
                  </a:lnTo>
                  <a:lnTo>
                    <a:pt x="34804" y="2410082"/>
                  </a:lnTo>
                  <a:close/>
                </a:path>
                <a:path w="76834" h="2490470">
                  <a:moveTo>
                    <a:pt x="76809" y="2400574"/>
                  </a:moveTo>
                  <a:lnTo>
                    <a:pt x="42005" y="2410082"/>
                  </a:lnTo>
                  <a:lnTo>
                    <a:pt x="42005" y="2445148"/>
                  </a:lnTo>
                  <a:lnTo>
                    <a:pt x="57706" y="2445148"/>
                  </a:lnTo>
                  <a:lnTo>
                    <a:pt x="76809" y="2400574"/>
                  </a:lnTo>
                  <a:close/>
                </a:path>
                <a:path w="76834" h="2490470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2410082"/>
                  </a:lnTo>
                  <a:lnTo>
                    <a:pt x="36003" y="2410139"/>
                  </a:lnTo>
                  <a:lnTo>
                    <a:pt x="38404" y="2410175"/>
                  </a:lnTo>
                  <a:lnTo>
                    <a:pt x="40806" y="2410139"/>
                  </a:lnTo>
                  <a:lnTo>
                    <a:pt x="42003" y="2410082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2490470">
                  <a:moveTo>
                    <a:pt x="42005" y="2410082"/>
                  </a:moveTo>
                  <a:lnTo>
                    <a:pt x="40806" y="2410139"/>
                  </a:lnTo>
                  <a:lnTo>
                    <a:pt x="38404" y="2410175"/>
                  </a:lnTo>
                  <a:lnTo>
                    <a:pt x="42005" y="2410175"/>
                  </a:lnTo>
                  <a:close/>
                </a:path>
                <a:path w="76834" h="2490470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2490470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249047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2490470">
                  <a:moveTo>
                    <a:pt x="42005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27920" y="913657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https://technologystudent.com/despro_3/develp4.html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51564" y="890801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24812" y="1282124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65777" y="1561327"/>
            <a:ext cx="5257800" cy="59055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753745" marR="156210" indent="-641985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‘OBJECT’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A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 SEEN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48358" y="2527314"/>
            <a:ext cx="233679" cy="53403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2" name="object 42"/>
          <p:cNvGrpSpPr>
            <a:grpSpLocks noGrp="1" noUngrp="1" noRot="1" noMove="1" noResize="1"/>
          </p:cNvGrpSpPr>
          <p:nvPr/>
        </p:nvGrpSpPr>
        <p:grpSpPr>
          <a:xfrm>
            <a:off x="11950732" y="878263"/>
            <a:ext cx="2959735" cy="3369310"/>
            <a:chOff x="11950732" y="878263"/>
            <a:chExt cx="2959735" cy="3369310"/>
          </a:xfrm>
        </p:grpSpPr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54332" y="881863"/>
              <a:ext cx="1541145" cy="889635"/>
            </a:xfrm>
            <a:custGeom>
              <a:avLst/>
              <a:gdLst/>
              <a:ahLst/>
              <a:cxnLst/>
              <a:rect l="l" t="t" r="r" b="b"/>
              <a:pathLst>
                <a:path w="1541144" h="889635">
                  <a:moveTo>
                    <a:pt x="0" y="889455"/>
                  </a:moveTo>
                  <a:lnTo>
                    <a:pt x="154058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82617" y="1012954"/>
              <a:ext cx="1273175" cy="3230880"/>
            </a:xfrm>
            <a:custGeom>
              <a:avLst/>
              <a:gdLst/>
              <a:ahLst/>
              <a:cxnLst/>
              <a:rect l="l" t="t" r="r" b="b"/>
              <a:pathLst>
                <a:path w="1273175" h="3230879">
                  <a:moveTo>
                    <a:pt x="167443" y="2592324"/>
                  </a:moveTo>
                  <a:lnTo>
                    <a:pt x="0" y="2496761"/>
                  </a:lnTo>
                  <a:lnTo>
                    <a:pt x="0" y="0"/>
                  </a:lnTo>
                  <a:lnTo>
                    <a:pt x="1272801" y="1957701"/>
                  </a:lnTo>
                  <a:lnTo>
                    <a:pt x="1272801" y="323050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07386" y="1007924"/>
              <a:ext cx="2902585" cy="3228975"/>
            </a:xfrm>
            <a:custGeom>
              <a:avLst/>
              <a:gdLst/>
              <a:ahLst/>
              <a:cxnLst/>
              <a:rect l="l" t="t" r="r" b="b"/>
              <a:pathLst>
                <a:path w="2902584" h="3228975">
                  <a:moveTo>
                    <a:pt x="0" y="732762"/>
                  </a:moveTo>
                  <a:lnTo>
                    <a:pt x="1269183" y="0"/>
                  </a:lnTo>
                </a:path>
                <a:path w="2902584" h="3228975">
                  <a:moveTo>
                    <a:pt x="1182260" y="2557598"/>
                  </a:moveTo>
                  <a:lnTo>
                    <a:pt x="1276325" y="2503288"/>
                  </a:lnTo>
                </a:path>
                <a:path w="2902584" h="3228975">
                  <a:moveTo>
                    <a:pt x="2902482" y="1979621"/>
                  </a:moveTo>
                  <a:lnTo>
                    <a:pt x="2592082" y="1979621"/>
                  </a:lnTo>
                </a:path>
                <a:path w="2902584" h="3228975">
                  <a:moveTo>
                    <a:pt x="2877828" y="3228770"/>
                  </a:moveTo>
                  <a:lnTo>
                    <a:pt x="2573470" y="322877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55215" y="2982848"/>
              <a:ext cx="76835" cy="1250950"/>
            </a:xfrm>
            <a:custGeom>
              <a:avLst/>
              <a:gdLst/>
              <a:ahLst/>
              <a:cxnLst/>
              <a:rect l="l" t="t" r="r" b="b"/>
              <a:pathLst>
                <a:path w="76834" h="1250950">
                  <a:moveTo>
                    <a:pt x="0" y="1160862"/>
                  </a:moveTo>
                  <a:lnTo>
                    <a:pt x="38404" y="1250473"/>
                  </a:lnTo>
                  <a:lnTo>
                    <a:pt x="57705" y="1205438"/>
                  </a:lnTo>
                  <a:lnTo>
                    <a:pt x="34804" y="1205438"/>
                  </a:lnTo>
                  <a:lnTo>
                    <a:pt x="34803" y="1170370"/>
                  </a:lnTo>
                  <a:lnTo>
                    <a:pt x="2401" y="1162025"/>
                  </a:lnTo>
                  <a:lnTo>
                    <a:pt x="0" y="1160862"/>
                  </a:lnTo>
                  <a:close/>
                </a:path>
                <a:path w="76834" h="1250950">
                  <a:moveTo>
                    <a:pt x="34804" y="1170370"/>
                  </a:moveTo>
                  <a:lnTo>
                    <a:pt x="34804" y="1205438"/>
                  </a:lnTo>
                  <a:lnTo>
                    <a:pt x="42005" y="1205438"/>
                  </a:lnTo>
                  <a:lnTo>
                    <a:pt x="42005" y="1170463"/>
                  </a:lnTo>
                  <a:lnTo>
                    <a:pt x="38404" y="1170463"/>
                  </a:lnTo>
                  <a:lnTo>
                    <a:pt x="36003" y="1170428"/>
                  </a:lnTo>
                  <a:lnTo>
                    <a:pt x="34804" y="1170370"/>
                  </a:lnTo>
                  <a:close/>
                </a:path>
                <a:path w="76834" h="1250950">
                  <a:moveTo>
                    <a:pt x="76809" y="1160862"/>
                  </a:moveTo>
                  <a:lnTo>
                    <a:pt x="42005" y="1170370"/>
                  </a:lnTo>
                  <a:lnTo>
                    <a:pt x="42005" y="1205438"/>
                  </a:lnTo>
                  <a:lnTo>
                    <a:pt x="57705" y="1205438"/>
                  </a:lnTo>
                  <a:lnTo>
                    <a:pt x="76809" y="1160862"/>
                  </a:lnTo>
                  <a:close/>
                </a:path>
                <a:path w="76834" h="1250950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1170370"/>
                  </a:lnTo>
                  <a:lnTo>
                    <a:pt x="36003" y="1170428"/>
                  </a:lnTo>
                  <a:lnTo>
                    <a:pt x="38404" y="1170463"/>
                  </a:lnTo>
                  <a:lnTo>
                    <a:pt x="40806" y="1170428"/>
                  </a:lnTo>
                  <a:lnTo>
                    <a:pt x="42003" y="1170370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1250950">
                  <a:moveTo>
                    <a:pt x="42005" y="1170370"/>
                  </a:moveTo>
                  <a:lnTo>
                    <a:pt x="40806" y="1170428"/>
                  </a:lnTo>
                  <a:lnTo>
                    <a:pt x="38404" y="1170463"/>
                  </a:lnTo>
                  <a:lnTo>
                    <a:pt x="42005" y="1170463"/>
                  </a:lnTo>
                  <a:close/>
                </a:path>
                <a:path w="76834" h="125095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25095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25095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250950">
                  <a:moveTo>
                    <a:pt x="42005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577305" y="3340710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50452" y="7766040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V,Ryan</a:t>
            </a:r>
            <a:r>
              <a:rPr sz="1000" spc="-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35572" y="1646309"/>
            <a:ext cx="2129790" cy="7594600"/>
          </a:xfrm>
          <a:custGeom>
            <a:avLst/>
            <a:gdLst/>
            <a:ahLst/>
            <a:cxnLst/>
            <a:rect l="l" t="t" r="r" b="b"/>
            <a:pathLst>
              <a:path w="2129790" h="7594600">
                <a:moveTo>
                  <a:pt x="436082" y="305372"/>
                </a:moveTo>
                <a:lnTo>
                  <a:pt x="436082" y="7594502"/>
                </a:lnTo>
              </a:path>
              <a:path w="2129790" h="7594600">
                <a:moveTo>
                  <a:pt x="2129342" y="0"/>
                </a:moveTo>
                <a:lnTo>
                  <a:pt x="0" y="2129341"/>
                </a:lnTo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>
            <a:grpSpLocks noGrp="1" noUngrp="1" noRot="1" noMove="1" noResize="1"/>
          </p:cNvGrpSpPr>
          <p:nvPr/>
        </p:nvGrpSpPr>
        <p:grpSpPr>
          <a:xfrm>
            <a:off x="106083" y="89146"/>
            <a:ext cx="12305665" cy="687070"/>
            <a:chOff x="106083" y="89146"/>
            <a:chExt cx="12305665" cy="687070"/>
          </a:xfrm>
        </p:grpSpPr>
        <p:pic>
          <p:nvPicPr>
            <p:cNvPr id="4" name="object 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893" y="92956"/>
              <a:ext cx="12297992" cy="679448"/>
            </a:xfrm>
            <a:prstGeom prst="rect">
              <a:avLst/>
            </a:prstGeom>
          </p:spPr>
        </p:pic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893" y="92956"/>
              <a:ext cx="12298045" cy="679450"/>
            </a:xfrm>
            <a:custGeom>
              <a:avLst/>
              <a:gdLst/>
              <a:ahLst/>
              <a:cxnLst/>
              <a:rect l="l" t="t" r="r" b="b"/>
              <a:pathLst>
                <a:path w="12298045" h="679450">
                  <a:moveTo>
                    <a:pt x="0" y="0"/>
                  </a:moveTo>
                  <a:lnTo>
                    <a:pt x="12297992" y="0"/>
                  </a:lnTo>
                  <a:lnTo>
                    <a:pt x="12297992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143447" y="108465"/>
            <a:ext cx="795020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DEVELOPMENTS</a:t>
            </a:r>
            <a:r>
              <a:rPr spc="85" dirty="0"/>
              <a:t> </a:t>
            </a:r>
            <a:r>
              <a:rPr lang="en-GB" dirty="0"/>
              <a:t>-</a:t>
            </a:r>
            <a:r>
              <a:rPr spc="85" dirty="0"/>
              <a:t> </a:t>
            </a:r>
            <a:r>
              <a:rPr dirty="0"/>
              <a:t>TRUNCATED</a:t>
            </a:r>
            <a:r>
              <a:rPr spc="80" dirty="0"/>
              <a:t> </a:t>
            </a:r>
            <a:r>
              <a:rPr spc="-10" dirty="0"/>
              <a:t>PYRAMID</a:t>
            </a: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28661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11406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05704" y="8671305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74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05704" y="9662705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632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04891" y="6274390"/>
            <a:ext cx="635" cy="713740"/>
          </a:xfrm>
          <a:custGeom>
            <a:avLst/>
            <a:gdLst/>
            <a:ahLst/>
            <a:cxnLst/>
            <a:rect l="l" t="t" r="r" b="b"/>
            <a:pathLst>
              <a:path w="635" h="713740">
                <a:moveTo>
                  <a:pt x="0" y="521600"/>
                </a:moveTo>
                <a:lnTo>
                  <a:pt x="0" y="0"/>
                </a:lnTo>
              </a:path>
              <a:path w="635" h="713740">
                <a:moveTo>
                  <a:pt x="306" y="713353"/>
                </a:moveTo>
                <a:lnTo>
                  <a:pt x="306" y="558747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04520" y="7061835"/>
            <a:ext cx="0" cy="400685"/>
          </a:xfrm>
          <a:custGeom>
            <a:avLst/>
            <a:gdLst/>
            <a:ahLst/>
            <a:cxnLst/>
            <a:rect l="l" t="t" r="r" b="b"/>
            <a:pathLst>
              <a:path h="400684">
                <a:moveTo>
                  <a:pt x="0" y="400248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05197" y="7517700"/>
            <a:ext cx="0" cy="154940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154605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04520" y="7746397"/>
            <a:ext cx="1270" cy="871855"/>
          </a:xfrm>
          <a:custGeom>
            <a:avLst/>
            <a:gdLst/>
            <a:ahLst/>
            <a:cxnLst/>
            <a:rect l="l" t="t" r="r" b="b"/>
            <a:pathLst>
              <a:path w="1269" h="871854">
                <a:moveTo>
                  <a:pt x="0" y="679024"/>
                </a:moveTo>
                <a:lnTo>
                  <a:pt x="0" y="0"/>
                </a:lnTo>
              </a:path>
              <a:path w="1269" h="871854">
                <a:moveTo>
                  <a:pt x="676" y="871825"/>
                </a:moveTo>
                <a:lnTo>
                  <a:pt x="676" y="717221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04016" y="5032753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674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04016" y="6024153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632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03508" y="3879147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154605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03508" y="4825066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154604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323687" y="2631075"/>
            <a:ext cx="5354955" cy="7837805"/>
            <a:chOff x="323687" y="2631075"/>
            <a:chExt cx="5354955" cy="7837805"/>
          </a:xfrm>
        </p:grpSpPr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5368" y="10252285"/>
              <a:ext cx="5199380" cy="0"/>
            </a:xfrm>
            <a:custGeom>
              <a:avLst/>
              <a:gdLst/>
              <a:ahLst/>
              <a:cxnLst/>
              <a:rect l="l" t="t" r="r" b="b"/>
              <a:pathLst>
                <a:path w="5199380">
                  <a:moveTo>
                    <a:pt x="0" y="0"/>
                  </a:moveTo>
                  <a:lnTo>
                    <a:pt x="519884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2526" y="2789546"/>
              <a:ext cx="1800225" cy="1800225"/>
            </a:xfrm>
            <a:custGeom>
              <a:avLst/>
              <a:gdLst/>
              <a:ahLst/>
              <a:cxnLst/>
              <a:rect l="l" t="t" r="r" b="b"/>
              <a:pathLst>
                <a:path w="1800225" h="1800225">
                  <a:moveTo>
                    <a:pt x="0" y="0"/>
                  </a:moveTo>
                  <a:lnTo>
                    <a:pt x="1800000" y="0"/>
                  </a:lnTo>
                  <a:lnTo>
                    <a:pt x="1800000" y="1799998"/>
                  </a:lnTo>
                  <a:lnTo>
                    <a:pt x="0" y="179999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06198" y="9885240"/>
              <a:ext cx="0" cy="579120"/>
            </a:xfrm>
            <a:custGeom>
              <a:avLst/>
              <a:gdLst/>
              <a:ahLst/>
              <a:cxnLst/>
              <a:rect l="l" t="t" r="r" b="b"/>
              <a:pathLst>
                <a:path h="579120">
                  <a:moveTo>
                    <a:pt x="0" y="578728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1619" y="2784657"/>
              <a:ext cx="1805305" cy="7461250"/>
            </a:xfrm>
            <a:custGeom>
              <a:avLst/>
              <a:gdLst/>
              <a:ahLst/>
              <a:cxnLst/>
              <a:rect l="l" t="t" r="r" b="b"/>
              <a:pathLst>
                <a:path w="1805305" h="7461250">
                  <a:moveTo>
                    <a:pt x="904877" y="4940675"/>
                  </a:moveTo>
                  <a:lnTo>
                    <a:pt x="1800906" y="7460675"/>
                  </a:lnTo>
                  <a:lnTo>
                    <a:pt x="906" y="7460675"/>
                  </a:lnTo>
                  <a:lnTo>
                    <a:pt x="904877" y="4940675"/>
                  </a:lnTo>
                  <a:close/>
                </a:path>
                <a:path w="1805305" h="7461250">
                  <a:moveTo>
                    <a:pt x="0" y="0"/>
                  </a:moveTo>
                  <a:lnTo>
                    <a:pt x="1804988" y="1804990"/>
                  </a:lnTo>
                </a:path>
                <a:path w="1805305" h="7461250">
                  <a:moveTo>
                    <a:pt x="1804988" y="0"/>
                  </a:moveTo>
                  <a:lnTo>
                    <a:pt x="0" y="180499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6817" y="3384731"/>
              <a:ext cx="511809" cy="506730"/>
            </a:xfrm>
            <a:custGeom>
              <a:avLst/>
              <a:gdLst/>
              <a:ahLst/>
              <a:cxnLst/>
              <a:rect l="l" t="t" r="r" b="b"/>
              <a:pathLst>
                <a:path w="511809" h="506729">
                  <a:moveTo>
                    <a:pt x="452188" y="452776"/>
                  </a:moveTo>
                  <a:lnTo>
                    <a:pt x="420947" y="470818"/>
                  </a:lnTo>
                  <a:lnTo>
                    <a:pt x="511646" y="506577"/>
                  </a:lnTo>
                  <a:lnTo>
                    <a:pt x="499827" y="477452"/>
                  </a:lnTo>
                  <a:lnTo>
                    <a:pt x="477111" y="477452"/>
                  </a:lnTo>
                  <a:lnTo>
                    <a:pt x="452188" y="452776"/>
                  </a:lnTo>
                  <a:close/>
                </a:path>
                <a:path w="511809" h="506729">
                  <a:moveTo>
                    <a:pt x="457256" y="447658"/>
                  </a:moveTo>
                  <a:lnTo>
                    <a:pt x="456450" y="448552"/>
                  </a:lnTo>
                  <a:lnTo>
                    <a:pt x="454790" y="450283"/>
                  </a:lnTo>
                  <a:lnTo>
                    <a:pt x="453073" y="451961"/>
                  </a:lnTo>
                  <a:lnTo>
                    <a:pt x="452188" y="452776"/>
                  </a:lnTo>
                  <a:lnTo>
                    <a:pt x="477111" y="477452"/>
                  </a:lnTo>
                  <a:lnTo>
                    <a:pt x="482179" y="472334"/>
                  </a:lnTo>
                  <a:lnTo>
                    <a:pt x="457256" y="447658"/>
                  </a:lnTo>
                  <a:close/>
                </a:path>
                <a:path w="511809" h="506729">
                  <a:moveTo>
                    <a:pt x="474987" y="416238"/>
                  </a:moveTo>
                  <a:lnTo>
                    <a:pt x="457256" y="447658"/>
                  </a:lnTo>
                  <a:lnTo>
                    <a:pt x="482179" y="472334"/>
                  </a:lnTo>
                  <a:lnTo>
                    <a:pt x="477111" y="477452"/>
                  </a:lnTo>
                  <a:lnTo>
                    <a:pt x="499827" y="477452"/>
                  </a:lnTo>
                  <a:lnTo>
                    <a:pt x="474987" y="416238"/>
                  </a:lnTo>
                  <a:close/>
                </a:path>
                <a:path w="511809" h="506729">
                  <a:moveTo>
                    <a:pt x="59456" y="53799"/>
                  </a:moveTo>
                  <a:lnTo>
                    <a:pt x="58571" y="54615"/>
                  </a:lnTo>
                  <a:lnTo>
                    <a:pt x="56854" y="56292"/>
                  </a:lnTo>
                  <a:lnTo>
                    <a:pt x="55194" y="58025"/>
                  </a:lnTo>
                  <a:lnTo>
                    <a:pt x="54388" y="58919"/>
                  </a:lnTo>
                  <a:lnTo>
                    <a:pt x="452188" y="452776"/>
                  </a:lnTo>
                  <a:lnTo>
                    <a:pt x="453073" y="451961"/>
                  </a:lnTo>
                  <a:lnTo>
                    <a:pt x="454790" y="450283"/>
                  </a:lnTo>
                  <a:lnTo>
                    <a:pt x="456450" y="448552"/>
                  </a:lnTo>
                  <a:lnTo>
                    <a:pt x="457256" y="447658"/>
                  </a:lnTo>
                  <a:lnTo>
                    <a:pt x="59456" y="53799"/>
                  </a:lnTo>
                  <a:close/>
                </a:path>
                <a:path w="511809" h="506729">
                  <a:moveTo>
                    <a:pt x="0" y="0"/>
                  </a:moveTo>
                  <a:lnTo>
                    <a:pt x="36658" y="90337"/>
                  </a:lnTo>
                  <a:lnTo>
                    <a:pt x="37522" y="87814"/>
                  </a:lnTo>
                  <a:lnTo>
                    <a:pt x="38436" y="85345"/>
                  </a:lnTo>
                  <a:lnTo>
                    <a:pt x="54388" y="58919"/>
                  </a:lnTo>
                  <a:lnTo>
                    <a:pt x="29465" y="34243"/>
                  </a:lnTo>
                  <a:lnTo>
                    <a:pt x="34533" y="29123"/>
                  </a:lnTo>
                  <a:lnTo>
                    <a:pt x="73870" y="29123"/>
                  </a:lnTo>
                  <a:lnTo>
                    <a:pt x="0" y="0"/>
                  </a:lnTo>
                  <a:close/>
                </a:path>
                <a:path w="511809" h="506729">
                  <a:moveTo>
                    <a:pt x="34533" y="29123"/>
                  </a:moveTo>
                  <a:lnTo>
                    <a:pt x="29465" y="34243"/>
                  </a:lnTo>
                  <a:lnTo>
                    <a:pt x="54388" y="58919"/>
                  </a:lnTo>
                  <a:lnTo>
                    <a:pt x="55194" y="58025"/>
                  </a:lnTo>
                  <a:lnTo>
                    <a:pt x="56854" y="56292"/>
                  </a:lnTo>
                  <a:lnTo>
                    <a:pt x="58571" y="54615"/>
                  </a:lnTo>
                  <a:lnTo>
                    <a:pt x="59456" y="53799"/>
                  </a:lnTo>
                  <a:lnTo>
                    <a:pt x="34533" y="29123"/>
                  </a:lnTo>
                  <a:close/>
                </a:path>
                <a:path w="511809" h="506729">
                  <a:moveTo>
                    <a:pt x="73870" y="29123"/>
                  </a:moveTo>
                  <a:lnTo>
                    <a:pt x="34533" y="29123"/>
                  </a:lnTo>
                  <a:lnTo>
                    <a:pt x="59456" y="53799"/>
                  </a:lnTo>
                  <a:lnTo>
                    <a:pt x="60338" y="52988"/>
                  </a:lnTo>
                  <a:lnTo>
                    <a:pt x="62160" y="51414"/>
                  </a:lnTo>
                  <a:lnTo>
                    <a:pt x="90698" y="35758"/>
                  </a:lnTo>
                  <a:lnTo>
                    <a:pt x="73870" y="29123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7630" y="3290928"/>
              <a:ext cx="793115" cy="793115"/>
            </a:xfrm>
            <a:custGeom>
              <a:avLst/>
              <a:gdLst/>
              <a:ahLst/>
              <a:cxnLst/>
              <a:rect l="l" t="t" r="r" b="b"/>
              <a:pathLst>
                <a:path w="793114" h="793114">
                  <a:moveTo>
                    <a:pt x="0" y="0"/>
                  </a:moveTo>
                  <a:lnTo>
                    <a:pt x="793012" y="0"/>
                  </a:lnTo>
                  <a:lnTo>
                    <a:pt x="793012" y="793012"/>
                  </a:lnTo>
                  <a:lnTo>
                    <a:pt x="0" y="79301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6519" y="4078868"/>
              <a:ext cx="800100" cy="4759325"/>
            </a:xfrm>
            <a:custGeom>
              <a:avLst/>
              <a:gdLst/>
              <a:ahLst/>
              <a:cxnLst/>
              <a:rect l="l" t="t" r="r" b="b"/>
              <a:pathLst>
                <a:path w="800100" h="4759325">
                  <a:moveTo>
                    <a:pt x="0" y="0"/>
                  </a:moveTo>
                  <a:lnTo>
                    <a:pt x="0" y="4758930"/>
                  </a:lnTo>
                </a:path>
                <a:path w="800100" h="4759325">
                  <a:moveTo>
                    <a:pt x="800100" y="16671"/>
                  </a:moveTo>
                  <a:lnTo>
                    <a:pt x="800100" y="475893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2526" y="8836988"/>
              <a:ext cx="1800225" cy="1408430"/>
            </a:xfrm>
            <a:custGeom>
              <a:avLst/>
              <a:gdLst/>
              <a:ahLst/>
              <a:cxnLst/>
              <a:rect l="l" t="t" r="r" b="b"/>
              <a:pathLst>
                <a:path w="1800225" h="1408429">
                  <a:moveTo>
                    <a:pt x="1299250" y="39"/>
                  </a:moveTo>
                  <a:lnTo>
                    <a:pt x="1800000" y="1408344"/>
                  </a:lnTo>
                  <a:lnTo>
                    <a:pt x="0" y="1408344"/>
                  </a:lnTo>
                  <a:lnTo>
                    <a:pt x="505198" y="0"/>
                  </a:lnTo>
                  <a:lnTo>
                    <a:pt x="1299250" y="3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02831" y="2635837"/>
              <a:ext cx="1270" cy="2151380"/>
            </a:xfrm>
            <a:custGeom>
              <a:avLst/>
              <a:gdLst/>
              <a:ahLst/>
              <a:cxnLst/>
              <a:rect l="l" t="t" r="r" b="b"/>
              <a:pathLst>
                <a:path w="1269" h="2151379">
                  <a:moveTo>
                    <a:pt x="370" y="521600"/>
                  </a:moveTo>
                  <a:lnTo>
                    <a:pt x="370" y="0"/>
                  </a:lnTo>
                </a:path>
                <a:path w="1269" h="2151379">
                  <a:moveTo>
                    <a:pt x="676" y="713353"/>
                  </a:moveTo>
                  <a:lnTo>
                    <a:pt x="676" y="558747"/>
                  </a:lnTo>
                </a:path>
                <a:path w="1269" h="2151379">
                  <a:moveTo>
                    <a:pt x="0" y="1187693"/>
                  </a:moveTo>
                  <a:lnTo>
                    <a:pt x="0" y="787445"/>
                  </a:lnTo>
                </a:path>
                <a:path w="1269" h="2151379">
                  <a:moveTo>
                    <a:pt x="0" y="2151032"/>
                  </a:moveTo>
                  <a:lnTo>
                    <a:pt x="0" y="1472007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5365" y="3681554"/>
              <a:ext cx="1153160" cy="0"/>
            </a:xfrm>
            <a:custGeom>
              <a:avLst/>
              <a:gdLst/>
              <a:ahLst/>
              <a:cxnLst/>
              <a:rect l="l" t="t" r="r" b="b"/>
              <a:pathLst>
                <a:path w="1153160">
                  <a:moveTo>
                    <a:pt x="0" y="0"/>
                  </a:moveTo>
                  <a:lnTo>
                    <a:pt x="926740" y="0"/>
                  </a:lnTo>
                </a:path>
                <a:path w="1153160">
                  <a:moveTo>
                    <a:pt x="991400" y="0"/>
                  </a:moveTo>
                  <a:lnTo>
                    <a:pt x="1153033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8449" y="3682062"/>
              <a:ext cx="2344420" cy="1270"/>
            </a:xfrm>
            <a:custGeom>
              <a:avLst/>
              <a:gdLst/>
              <a:ahLst/>
              <a:cxnLst/>
              <a:rect l="l" t="t" r="r" b="b"/>
              <a:pathLst>
                <a:path w="2344420" h="1270">
                  <a:moveTo>
                    <a:pt x="521600" y="306"/>
                  </a:moveTo>
                  <a:lnTo>
                    <a:pt x="0" y="306"/>
                  </a:lnTo>
                </a:path>
                <a:path w="2344420" h="1270">
                  <a:moveTo>
                    <a:pt x="713353" y="0"/>
                  </a:moveTo>
                  <a:lnTo>
                    <a:pt x="558747" y="0"/>
                  </a:lnTo>
                </a:path>
                <a:path w="2344420" h="1270">
                  <a:moveTo>
                    <a:pt x="1187693" y="676"/>
                  </a:moveTo>
                  <a:lnTo>
                    <a:pt x="787445" y="676"/>
                  </a:lnTo>
                </a:path>
                <a:path w="2344420" h="1270">
                  <a:moveTo>
                    <a:pt x="1397915" y="0"/>
                  </a:moveTo>
                  <a:lnTo>
                    <a:pt x="1243309" y="0"/>
                  </a:lnTo>
                </a:path>
                <a:path w="2344420" h="1270">
                  <a:moveTo>
                    <a:pt x="2151032" y="676"/>
                  </a:moveTo>
                  <a:lnTo>
                    <a:pt x="1472007" y="676"/>
                  </a:lnTo>
                </a:path>
                <a:path w="2344420" h="1270">
                  <a:moveTo>
                    <a:pt x="2343833" y="0"/>
                  </a:moveTo>
                  <a:lnTo>
                    <a:pt x="2189228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10233" y="3716813"/>
              <a:ext cx="374650" cy="863600"/>
            </a:xfrm>
            <a:custGeom>
              <a:avLst/>
              <a:gdLst/>
              <a:ahLst/>
              <a:cxnLst/>
              <a:rect l="l" t="t" r="r" b="b"/>
              <a:pathLst>
                <a:path w="374650" h="863600">
                  <a:moveTo>
                    <a:pt x="374396" y="0"/>
                  </a:moveTo>
                  <a:lnTo>
                    <a:pt x="369682" y="53311"/>
                  </a:lnTo>
                  <a:lnTo>
                    <a:pt x="363613" y="105563"/>
                  </a:lnTo>
                  <a:lnTo>
                    <a:pt x="356135" y="156788"/>
                  </a:lnTo>
                  <a:lnTo>
                    <a:pt x="347193" y="207018"/>
                  </a:lnTo>
                  <a:lnTo>
                    <a:pt x="336731" y="256286"/>
                  </a:lnTo>
                  <a:lnTo>
                    <a:pt x="324694" y="304625"/>
                  </a:lnTo>
                  <a:lnTo>
                    <a:pt x="311029" y="352068"/>
                  </a:lnTo>
                  <a:lnTo>
                    <a:pt x="295680" y="398648"/>
                  </a:lnTo>
                  <a:lnTo>
                    <a:pt x="278592" y="444396"/>
                  </a:lnTo>
                  <a:lnTo>
                    <a:pt x="259710" y="489347"/>
                  </a:lnTo>
                  <a:lnTo>
                    <a:pt x="238979" y="533533"/>
                  </a:lnTo>
                  <a:lnTo>
                    <a:pt x="216345" y="576987"/>
                  </a:lnTo>
                  <a:lnTo>
                    <a:pt x="191753" y="619740"/>
                  </a:lnTo>
                  <a:lnTo>
                    <a:pt x="165147" y="661827"/>
                  </a:lnTo>
                  <a:lnTo>
                    <a:pt x="136473" y="703280"/>
                  </a:lnTo>
                  <a:lnTo>
                    <a:pt x="105676" y="744131"/>
                  </a:lnTo>
                  <a:lnTo>
                    <a:pt x="72702" y="784414"/>
                  </a:lnTo>
                  <a:lnTo>
                    <a:pt x="37494" y="824161"/>
                  </a:lnTo>
                  <a:lnTo>
                    <a:pt x="0" y="863405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02805" y="4285789"/>
              <a:ext cx="29845" cy="36195"/>
            </a:xfrm>
            <a:custGeom>
              <a:avLst/>
              <a:gdLst/>
              <a:ahLst/>
              <a:cxnLst/>
              <a:rect l="l" t="t" r="r" b="b"/>
              <a:pathLst>
                <a:path w="29844" h="36195">
                  <a:moveTo>
                    <a:pt x="29310" y="0"/>
                  </a:moveTo>
                  <a:lnTo>
                    <a:pt x="0" y="23056"/>
                  </a:lnTo>
                  <a:lnTo>
                    <a:pt x="25397" y="36158"/>
                  </a:lnTo>
                  <a:lnTo>
                    <a:pt x="29310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02805" y="3684175"/>
              <a:ext cx="181610" cy="6557009"/>
            </a:xfrm>
            <a:custGeom>
              <a:avLst/>
              <a:gdLst/>
              <a:ahLst/>
              <a:cxnLst/>
              <a:rect l="l" t="t" r="r" b="b"/>
              <a:pathLst>
                <a:path w="181610" h="6557009">
                  <a:moveTo>
                    <a:pt x="29310" y="601614"/>
                  </a:moveTo>
                  <a:lnTo>
                    <a:pt x="0" y="624671"/>
                  </a:lnTo>
                  <a:lnTo>
                    <a:pt x="25397" y="637772"/>
                  </a:lnTo>
                  <a:lnTo>
                    <a:pt x="29310" y="601614"/>
                  </a:lnTo>
                  <a:close/>
                </a:path>
                <a:path w="181610" h="6557009">
                  <a:moveTo>
                    <a:pt x="181237" y="0"/>
                  </a:moveTo>
                  <a:lnTo>
                    <a:pt x="181237" y="6556773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0848" y="4024860"/>
              <a:ext cx="27940" cy="36830"/>
            </a:xfrm>
            <a:custGeom>
              <a:avLst/>
              <a:gdLst/>
              <a:ahLst/>
              <a:cxnLst/>
              <a:rect l="l" t="t" r="r" b="b"/>
              <a:pathLst>
                <a:path w="27939" h="36829">
                  <a:moveTo>
                    <a:pt x="24516" y="0"/>
                  </a:moveTo>
                  <a:lnTo>
                    <a:pt x="0" y="28102"/>
                  </a:lnTo>
                  <a:lnTo>
                    <a:pt x="27388" y="36255"/>
                  </a:lnTo>
                  <a:lnTo>
                    <a:pt x="24516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0848" y="4024860"/>
              <a:ext cx="27940" cy="36830"/>
            </a:xfrm>
            <a:custGeom>
              <a:avLst/>
              <a:gdLst/>
              <a:ahLst/>
              <a:cxnLst/>
              <a:rect l="l" t="t" r="r" b="b"/>
              <a:pathLst>
                <a:path w="27939" h="36829">
                  <a:moveTo>
                    <a:pt x="24516" y="0"/>
                  </a:moveTo>
                  <a:lnTo>
                    <a:pt x="0" y="28102"/>
                  </a:lnTo>
                  <a:lnTo>
                    <a:pt x="27388" y="36255"/>
                  </a:lnTo>
                  <a:lnTo>
                    <a:pt x="24516" y="0"/>
                  </a:lnTo>
                  <a:close/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7749" y="5133578"/>
              <a:ext cx="28575" cy="34290"/>
            </a:xfrm>
            <a:custGeom>
              <a:avLst/>
              <a:gdLst/>
              <a:ahLst/>
              <a:cxnLst/>
              <a:rect l="l" t="t" r="r" b="b"/>
              <a:pathLst>
                <a:path w="28575" h="34289">
                  <a:moveTo>
                    <a:pt x="28577" y="0"/>
                  </a:moveTo>
                  <a:lnTo>
                    <a:pt x="0" y="0"/>
                  </a:lnTo>
                  <a:lnTo>
                    <a:pt x="15476" y="33930"/>
                  </a:lnTo>
                  <a:lnTo>
                    <a:pt x="2857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7749" y="5133578"/>
              <a:ext cx="28575" cy="34290"/>
            </a:xfrm>
            <a:custGeom>
              <a:avLst/>
              <a:gdLst/>
              <a:ahLst/>
              <a:cxnLst/>
              <a:rect l="l" t="t" r="r" b="b"/>
              <a:pathLst>
                <a:path w="28575" h="34289">
                  <a:moveTo>
                    <a:pt x="15476" y="33930"/>
                  </a:moveTo>
                  <a:lnTo>
                    <a:pt x="0" y="0"/>
                  </a:lnTo>
                  <a:lnTo>
                    <a:pt x="28577" y="0"/>
                  </a:lnTo>
                  <a:lnTo>
                    <a:pt x="15476" y="33930"/>
                  </a:lnTo>
                  <a:close/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7749" y="6362301"/>
              <a:ext cx="28575" cy="34290"/>
            </a:xfrm>
            <a:custGeom>
              <a:avLst/>
              <a:gdLst/>
              <a:ahLst/>
              <a:cxnLst/>
              <a:rect l="l" t="t" r="r" b="b"/>
              <a:pathLst>
                <a:path w="28575" h="34289">
                  <a:moveTo>
                    <a:pt x="28577" y="0"/>
                  </a:moveTo>
                  <a:lnTo>
                    <a:pt x="0" y="0"/>
                  </a:lnTo>
                  <a:lnTo>
                    <a:pt x="15476" y="33929"/>
                  </a:lnTo>
                  <a:lnTo>
                    <a:pt x="2857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7749" y="6362301"/>
              <a:ext cx="28575" cy="34290"/>
            </a:xfrm>
            <a:custGeom>
              <a:avLst/>
              <a:gdLst/>
              <a:ahLst/>
              <a:cxnLst/>
              <a:rect l="l" t="t" r="r" b="b"/>
              <a:pathLst>
                <a:path w="28575" h="34289">
                  <a:moveTo>
                    <a:pt x="15476" y="33929"/>
                  </a:moveTo>
                  <a:lnTo>
                    <a:pt x="0" y="0"/>
                  </a:lnTo>
                  <a:lnTo>
                    <a:pt x="28577" y="0"/>
                  </a:lnTo>
                  <a:lnTo>
                    <a:pt x="15476" y="33929"/>
                  </a:lnTo>
                  <a:close/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7749" y="7724379"/>
              <a:ext cx="28575" cy="34290"/>
            </a:xfrm>
            <a:custGeom>
              <a:avLst/>
              <a:gdLst/>
              <a:ahLst/>
              <a:cxnLst/>
              <a:rect l="l" t="t" r="r" b="b"/>
              <a:pathLst>
                <a:path w="28575" h="34290">
                  <a:moveTo>
                    <a:pt x="28577" y="0"/>
                  </a:moveTo>
                  <a:lnTo>
                    <a:pt x="0" y="0"/>
                  </a:lnTo>
                  <a:lnTo>
                    <a:pt x="15476" y="33930"/>
                  </a:lnTo>
                  <a:lnTo>
                    <a:pt x="2857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7749" y="7724379"/>
              <a:ext cx="28575" cy="34290"/>
            </a:xfrm>
            <a:custGeom>
              <a:avLst/>
              <a:gdLst/>
              <a:ahLst/>
              <a:cxnLst/>
              <a:rect l="l" t="t" r="r" b="b"/>
              <a:pathLst>
                <a:path w="28575" h="34290">
                  <a:moveTo>
                    <a:pt x="15476" y="33930"/>
                  </a:moveTo>
                  <a:lnTo>
                    <a:pt x="0" y="0"/>
                  </a:lnTo>
                  <a:lnTo>
                    <a:pt x="28577" y="0"/>
                  </a:lnTo>
                  <a:lnTo>
                    <a:pt x="15476" y="33930"/>
                  </a:lnTo>
                  <a:close/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7749" y="8953103"/>
              <a:ext cx="28575" cy="34290"/>
            </a:xfrm>
            <a:custGeom>
              <a:avLst/>
              <a:gdLst/>
              <a:ahLst/>
              <a:cxnLst/>
              <a:rect l="l" t="t" r="r" b="b"/>
              <a:pathLst>
                <a:path w="28575" h="34290">
                  <a:moveTo>
                    <a:pt x="28577" y="0"/>
                  </a:moveTo>
                  <a:lnTo>
                    <a:pt x="0" y="0"/>
                  </a:lnTo>
                  <a:lnTo>
                    <a:pt x="15476" y="33929"/>
                  </a:lnTo>
                  <a:lnTo>
                    <a:pt x="2857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06428" y="7721755"/>
              <a:ext cx="1290320" cy="2524125"/>
            </a:xfrm>
            <a:custGeom>
              <a:avLst/>
              <a:gdLst/>
              <a:ahLst/>
              <a:cxnLst/>
              <a:rect l="l" t="t" r="r" b="b"/>
              <a:pathLst>
                <a:path w="1290320" h="2524125">
                  <a:moveTo>
                    <a:pt x="1276797" y="1265276"/>
                  </a:moveTo>
                  <a:lnTo>
                    <a:pt x="1261320" y="1231347"/>
                  </a:lnTo>
                  <a:lnTo>
                    <a:pt x="1289898" y="1231347"/>
                  </a:lnTo>
                  <a:lnTo>
                    <a:pt x="1276797" y="1265276"/>
                  </a:lnTo>
                  <a:close/>
                </a:path>
                <a:path w="1290320" h="2524125">
                  <a:moveTo>
                    <a:pt x="1278525" y="252369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63039" y="3889520"/>
            <a:ext cx="198755" cy="1239520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dirty="0">
                <a:solidFill>
                  <a:srgbClr val="00A759"/>
                </a:solidFill>
                <a:latin typeface="Arial"/>
                <a:cs typeface="Arial"/>
              </a:rPr>
              <a:t>TRUE</a:t>
            </a:r>
            <a:r>
              <a:rPr sz="1000" spc="-1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A759"/>
                </a:solidFill>
                <a:latin typeface="Arial"/>
                <a:cs typeface="Arial"/>
              </a:rPr>
              <a:t>LENGTH</a:t>
            </a:r>
            <a:r>
              <a:rPr sz="1000" spc="-1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A759"/>
                </a:solidFill>
                <a:latin typeface="Arial"/>
                <a:cs typeface="Arial"/>
              </a:rPr>
              <a:t>LINE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8536" y="2780093"/>
            <a:ext cx="1379220" cy="1252855"/>
          </a:xfrm>
          <a:custGeom>
            <a:avLst/>
            <a:gdLst/>
            <a:ahLst/>
            <a:cxnLst/>
            <a:rect l="l" t="t" r="r" b="b"/>
            <a:pathLst>
              <a:path w="1379220" h="1252854">
                <a:moveTo>
                  <a:pt x="1378746" y="507207"/>
                </a:moveTo>
                <a:lnTo>
                  <a:pt x="504823" y="1252537"/>
                </a:lnTo>
              </a:path>
              <a:path w="1379220" h="1252854">
                <a:moveTo>
                  <a:pt x="873921" y="0"/>
                </a:moveTo>
                <a:lnTo>
                  <a:pt x="0" y="745329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700000">
            <a:off x="590595" y="3522238"/>
            <a:ext cx="453117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25"/>
              </a:lnSpc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14mm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7" name="object 47"/>
          <p:cNvGrpSpPr>
            <a:grpSpLocks noGrp="1" noUngrp="1" noRot="1" noMove="1" noResize="1"/>
          </p:cNvGrpSpPr>
          <p:nvPr/>
        </p:nvGrpSpPr>
        <p:grpSpPr>
          <a:xfrm>
            <a:off x="1196263" y="2490529"/>
            <a:ext cx="1808480" cy="264795"/>
            <a:chOff x="1196263" y="2490529"/>
            <a:chExt cx="1808480" cy="264795"/>
          </a:xfrm>
        </p:grpSpPr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0073" y="2494339"/>
              <a:ext cx="1800225" cy="257175"/>
            </a:xfrm>
            <a:custGeom>
              <a:avLst/>
              <a:gdLst/>
              <a:ahLst/>
              <a:cxnLst/>
              <a:rect l="l" t="t" r="r" b="b"/>
              <a:pathLst>
                <a:path w="1800225" h="257175">
                  <a:moveTo>
                    <a:pt x="0" y="257176"/>
                  </a:moveTo>
                  <a:lnTo>
                    <a:pt x="0" y="0"/>
                  </a:lnTo>
                </a:path>
                <a:path w="1800225" h="257175">
                  <a:moveTo>
                    <a:pt x="1800231" y="257176"/>
                  </a:moveTo>
                  <a:lnTo>
                    <a:pt x="180023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691" y="2603570"/>
              <a:ext cx="1802764" cy="76835"/>
            </a:xfrm>
            <a:custGeom>
              <a:avLst/>
              <a:gdLst/>
              <a:ahLst/>
              <a:cxnLst/>
              <a:rect l="l" t="t" r="r" b="b"/>
              <a:pathLst>
                <a:path w="1802764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1802764" h="76835">
                  <a:moveTo>
                    <a:pt x="1712998" y="0"/>
                  </a:moveTo>
                  <a:lnTo>
                    <a:pt x="1722564" y="40806"/>
                  </a:lnTo>
                  <a:lnTo>
                    <a:pt x="1722448" y="43206"/>
                  </a:lnTo>
                  <a:lnTo>
                    <a:pt x="1712998" y="76809"/>
                  </a:lnTo>
                  <a:lnTo>
                    <a:pt x="1794211" y="42003"/>
                  </a:lnTo>
                  <a:lnTo>
                    <a:pt x="1757573" y="42003"/>
                  </a:lnTo>
                  <a:lnTo>
                    <a:pt x="1757573" y="34804"/>
                  </a:lnTo>
                  <a:lnTo>
                    <a:pt x="1794209" y="34804"/>
                  </a:lnTo>
                  <a:lnTo>
                    <a:pt x="1712998" y="0"/>
                  </a:lnTo>
                  <a:close/>
                </a:path>
                <a:path w="1802764" h="76835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1802764" h="76835">
                  <a:moveTo>
                    <a:pt x="1722506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1722506" y="42003"/>
                  </a:lnTo>
                  <a:lnTo>
                    <a:pt x="1722506" y="34804"/>
                  </a:lnTo>
                  <a:close/>
                </a:path>
                <a:path w="1802764" h="76835">
                  <a:moveTo>
                    <a:pt x="1794209" y="34804"/>
                  </a:moveTo>
                  <a:lnTo>
                    <a:pt x="1757573" y="34804"/>
                  </a:lnTo>
                  <a:lnTo>
                    <a:pt x="1757573" y="42003"/>
                  </a:lnTo>
                  <a:lnTo>
                    <a:pt x="1794211" y="42003"/>
                  </a:lnTo>
                  <a:lnTo>
                    <a:pt x="1802610" y="38404"/>
                  </a:lnTo>
                  <a:lnTo>
                    <a:pt x="1794209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89846" y="2426872"/>
            <a:ext cx="448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1" name="object 51"/>
          <p:cNvGrpSpPr>
            <a:grpSpLocks noGrp="1" noUngrp="1" noRot="1" noMove="1" noResize="1"/>
          </p:cNvGrpSpPr>
          <p:nvPr/>
        </p:nvGrpSpPr>
        <p:grpSpPr>
          <a:xfrm>
            <a:off x="629549" y="7745956"/>
            <a:ext cx="1346200" cy="2509520"/>
            <a:chOff x="629549" y="7745956"/>
            <a:chExt cx="1346200" cy="2509520"/>
          </a:xfrm>
        </p:grpSpPr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3359" y="7749766"/>
              <a:ext cx="1338580" cy="2501900"/>
            </a:xfrm>
            <a:custGeom>
              <a:avLst/>
              <a:gdLst/>
              <a:ahLst/>
              <a:cxnLst/>
              <a:rect l="l" t="t" r="r" b="b"/>
              <a:pathLst>
                <a:path w="1338580" h="2501900">
                  <a:moveTo>
                    <a:pt x="257176" y="2501571"/>
                  </a:moveTo>
                  <a:lnTo>
                    <a:pt x="0" y="2501571"/>
                  </a:lnTo>
                </a:path>
                <a:path w="1338580" h="2501900">
                  <a:moveTo>
                    <a:pt x="1338249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2590" y="7749770"/>
              <a:ext cx="76835" cy="2504440"/>
            </a:xfrm>
            <a:custGeom>
              <a:avLst/>
              <a:gdLst/>
              <a:ahLst/>
              <a:cxnLst/>
              <a:rect l="l" t="t" r="r" b="b"/>
              <a:pathLst>
                <a:path w="76834" h="2504440">
                  <a:moveTo>
                    <a:pt x="0" y="2414339"/>
                  </a:moveTo>
                  <a:lnTo>
                    <a:pt x="38404" y="2503951"/>
                  </a:lnTo>
                  <a:lnTo>
                    <a:pt x="57706" y="2458914"/>
                  </a:lnTo>
                  <a:lnTo>
                    <a:pt x="34804" y="2458914"/>
                  </a:lnTo>
                  <a:lnTo>
                    <a:pt x="34802" y="2423847"/>
                  </a:lnTo>
                  <a:lnTo>
                    <a:pt x="2400" y="2415501"/>
                  </a:lnTo>
                  <a:lnTo>
                    <a:pt x="0" y="2414339"/>
                  </a:lnTo>
                  <a:close/>
                </a:path>
                <a:path w="76834" h="2504440">
                  <a:moveTo>
                    <a:pt x="34804" y="2423847"/>
                  </a:moveTo>
                  <a:lnTo>
                    <a:pt x="34804" y="2458914"/>
                  </a:lnTo>
                  <a:lnTo>
                    <a:pt x="42003" y="2458914"/>
                  </a:lnTo>
                  <a:lnTo>
                    <a:pt x="42003" y="2423941"/>
                  </a:lnTo>
                  <a:lnTo>
                    <a:pt x="38404" y="2423941"/>
                  </a:lnTo>
                  <a:lnTo>
                    <a:pt x="36003" y="2423905"/>
                  </a:lnTo>
                  <a:lnTo>
                    <a:pt x="34804" y="2423847"/>
                  </a:lnTo>
                  <a:close/>
                </a:path>
                <a:path w="76834" h="2504440">
                  <a:moveTo>
                    <a:pt x="76809" y="2414339"/>
                  </a:moveTo>
                  <a:lnTo>
                    <a:pt x="42003" y="2423847"/>
                  </a:lnTo>
                  <a:lnTo>
                    <a:pt x="42003" y="2458914"/>
                  </a:lnTo>
                  <a:lnTo>
                    <a:pt x="57706" y="2458914"/>
                  </a:lnTo>
                  <a:lnTo>
                    <a:pt x="76809" y="2414339"/>
                  </a:lnTo>
                  <a:close/>
                </a:path>
                <a:path w="76834" h="2504440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423847"/>
                  </a:lnTo>
                  <a:lnTo>
                    <a:pt x="36003" y="2423905"/>
                  </a:lnTo>
                  <a:lnTo>
                    <a:pt x="38404" y="2423941"/>
                  </a:lnTo>
                  <a:lnTo>
                    <a:pt x="40805" y="2423905"/>
                  </a:lnTo>
                  <a:lnTo>
                    <a:pt x="42002" y="2423847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2504440">
                  <a:moveTo>
                    <a:pt x="42003" y="2423847"/>
                  </a:moveTo>
                  <a:lnTo>
                    <a:pt x="40805" y="2423905"/>
                  </a:lnTo>
                  <a:lnTo>
                    <a:pt x="38404" y="2423941"/>
                  </a:lnTo>
                  <a:lnTo>
                    <a:pt x="42003" y="2423941"/>
                  </a:lnTo>
                  <a:close/>
                </a:path>
                <a:path w="76834" h="250444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50444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504440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50444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9794" y="8769899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19957" y="4511319"/>
            <a:ext cx="635" cy="1704339"/>
          </a:xfrm>
          <a:custGeom>
            <a:avLst/>
            <a:gdLst/>
            <a:ahLst/>
            <a:cxnLst/>
            <a:rect l="l" t="t" r="r" b="b"/>
            <a:pathLst>
              <a:path w="635" h="1704339">
                <a:moveTo>
                  <a:pt x="7" y="0"/>
                </a:moveTo>
                <a:lnTo>
                  <a:pt x="0" y="1703764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00128" y="4298381"/>
            <a:ext cx="0" cy="1093470"/>
          </a:xfrm>
          <a:custGeom>
            <a:avLst/>
            <a:gdLst/>
            <a:ahLst/>
            <a:cxnLst/>
            <a:rect l="l" t="t" r="r" b="b"/>
            <a:pathLst>
              <a:path h="1093470">
                <a:moveTo>
                  <a:pt x="0" y="0"/>
                </a:moveTo>
                <a:lnTo>
                  <a:pt x="0" y="1093273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00128" y="5467935"/>
            <a:ext cx="0" cy="191135"/>
          </a:xfrm>
          <a:custGeom>
            <a:avLst/>
            <a:gdLst/>
            <a:ahLst/>
            <a:cxnLst/>
            <a:rect l="l" t="t" r="r" b="b"/>
            <a:pathLst>
              <a:path h="191135">
                <a:moveTo>
                  <a:pt x="0" y="0"/>
                </a:moveTo>
                <a:lnTo>
                  <a:pt x="0" y="190677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99527" y="2937477"/>
            <a:ext cx="0" cy="182880"/>
          </a:xfrm>
          <a:custGeom>
            <a:avLst/>
            <a:gdLst/>
            <a:ahLst/>
            <a:cxnLst/>
            <a:rect l="l" t="t" r="r" b="b"/>
            <a:pathLst>
              <a:path h="182880">
                <a:moveTo>
                  <a:pt x="0" y="182387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99527" y="4053373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182385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object 60"/>
          <p:cNvGrpSpPr>
            <a:grpSpLocks noGrp="1" noUngrp="1" noRot="1" noMove="1" noResize="1"/>
          </p:cNvGrpSpPr>
          <p:nvPr/>
        </p:nvGrpSpPr>
        <p:grpSpPr>
          <a:xfrm>
            <a:off x="4559373" y="1465982"/>
            <a:ext cx="7239000" cy="8985885"/>
            <a:chOff x="4559373" y="1465982"/>
            <a:chExt cx="7239000" cy="8985885"/>
          </a:xfrm>
        </p:grpSpPr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3183" y="5266947"/>
              <a:ext cx="3303904" cy="1083310"/>
            </a:xfrm>
            <a:custGeom>
              <a:avLst/>
              <a:gdLst/>
              <a:ahLst/>
              <a:cxnLst/>
              <a:rect l="l" t="t" r="r" b="b"/>
              <a:pathLst>
                <a:path w="3303904" h="1083310">
                  <a:moveTo>
                    <a:pt x="1851145" y="1068760"/>
                  </a:moveTo>
                  <a:lnTo>
                    <a:pt x="0" y="0"/>
                  </a:lnTo>
                </a:path>
                <a:path w="3303904" h="1083310">
                  <a:moveTo>
                    <a:pt x="1452553" y="1083045"/>
                  </a:moveTo>
                  <a:lnTo>
                    <a:pt x="3303697" y="1428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78498" y="4894156"/>
              <a:ext cx="1143000" cy="666115"/>
            </a:xfrm>
            <a:custGeom>
              <a:avLst/>
              <a:gdLst/>
              <a:ahLst/>
              <a:cxnLst/>
              <a:rect l="l" t="t" r="r" b="b"/>
              <a:pathLst>
                <a:path w="1143000" h="666114">
                  <a:moveTo>
                    <a:pt x="0" y="665996"/>
                  </a:moveTo>
                  <a:lnTo>
                    <a:pt x="1142945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78498" y="5560153"/>
              <a:ext cx="2287905" cy="659765"/>
            </a:xfrm>
            <a:custGeom>
              <a:avLst/>
              <a:gdLst/>
              <a:ahLst/>
              <a:cxnLst/>
              <a:rect l="l" t="t" r="r" b="b"/>
              <a:pathLst>
                <a:path w="2287904" h="659764">
                  <a:moveTo>
                    <a:pt x="2287572" y="1291"/>
                  </a:moveTo>
                  <a:lnTo>
                    <a:pt x="1141059" y="659551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21444" y="4894156"/>
              <a:ext cx="1144905" cy="667385"/>
            </a:xfrm>
            <a:custGeom>
              <a:avLst/>
              <a:gdLst/>
              <a:ahLst/>
              <a:cxnLst/>
              <a:rect l="l" t="t" r="r" b="b"/>
              <a:pathLst>
                <a:path w="1144904" h="667385">
                  <a:moveTo>
                    <a:pt x="0" y="0"/>
                  </a:moveTo>
                  <a:lnTo>
                    <a:pt x="1144626" y="667288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19956" y="3058736"/>
              <a:ext cx="1138555" cy="3156585"/>
            </a:xfrm>
            <a:custGeom>
              <a:avLst/>
              <a:gdLst/>
              <a:ahLst/>
              <a:cxnLst/>
              <a:rect l="l" t="t" r="r" b="b"/>
              <a:pathLst>
                <a:path w="1138554" h="3156585">
                  <a:moveTo>
                    <a:pt x="1138248" y="2496743"/>
                  </a:moveTo>
                  <a:lnTo>
                    <a:pt x="605" y="0"/>
                  </a:lnTo>
                  <a:lnTo>
                    <a:pt x="0" y="3156347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76943" y="3050413"/>
              <a:ext cx="1143000" cy="2505075"/>
            </a:xfrm>
            <a:custGeom>
              <a:avLst/>
              <a:gdLst/>
              <a:ahLst/>
              <a:cxnLst/>
              <a:rect l="l" t="t" r="r" b="b"/>
              <a:pathLst>
                <a:path w="1143000" h="2505075">
                  <a:moveTo>
                    <a:pt x="0" y="2505066"/>
                  </a:moveTo>
                  <a:lnTo>
                    <a:pt x="1142986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78801" y="1652076"/>
              <a:ext cx="5681345" cy="3908425"/>
            </a:xfrm>
            <a:custGeom>
              <a:avLst/>
              <a:gdLst/>
              <a:ahLst/>
              <a:cxnLst/>
              <a:rect l="l" t="t" r="r" b="b"/>
              <a:pathLst>
                <a:path w="5681345" h="3908425">
                  <a:moveTo>
                    <a:pt x="618825" y="2560820"/>
                  </a:moveTo>
                  <a:lnTo>
                    <a:pt x="1141526" y="2256241"/>
                  </a:lnTo>
                  <a:lnTo>
                    <a:pt x="1664996" y="2561410"/>
                  </a:lnTo>
                  <a:lnTo>
                    <a:pt x="1140663" y="2862452"/>
                  </a:lnTo>
                  <a:lnTo>
                    <a:pt x="618825" y="2560820"/>
                  </a:lnTo>
                  <a:close/>
                </a:path>
                <a:path w="5681345" h="3908425">
                  <a:moveTo>
                    <a:pt x="2279404" y="3903403"/>
                  </a:moveTo>
                  <a:lnTo>
                    <a:pt x="1667047" y="2560755"/>
                  </a:lnTo>
                </a:path>
                <a:path w="5681345" h="3908425">
                  <a:moveTo>
                    <a:pt x="615567" y="2560398"/>
                  </a:moveTo>
                  <a:lnTo>
                    <a:pt x="0" y="3908195"/>
                  </a:lnTo>
                </a:path>
                <a:path w="5681345" h="3908425">
                  <a:moveTo>
                    <a:pt x="3557840" y="0"/>
                  </a:moveTo>
                  <a:lnTo>
                    <a:pt x="5681296" y="0"/>
                  </a:lnTo>
                  <a:lnTo>
                    <a:pt x="5681296" y="2123456"/>
                  </a:lnTo>
                  <a:lnTo>
                    <a:pt x="3557840" y="2123456"/>
                  </a:lnTo>
                  <a:lnTo>
                    <a:pt x="355784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35572" y="1646309"/>
              <a:ext cx="2129790" cy="8801735"/>
            </a:xfrm>
            <a:custGeom>
              <a:avLst/>
              <a:gdLst/>
              <a:ahLst/>
              <a:cxnLst/>
              <a:rect l="l" t="t" r="r" b="b"/>
              <a:pathLst>
                <a:path w="2129790" h="8801735">
                  <a:moveTo>
                    <a:pt x="1067483" y="5828507"/>
                  </a:moveTo>
                  <a:lnTo>
                    <a:pt x="2124525" y="8801343"/>
                  </a:lnTo>
                  <a:lnTo>
                    <a:pt x="1069" y="8801343"/>
                  </a:lnTo>
                  <a:lnTo>
                    <a:pt x="1067483" y="5828507"/>
                  </a:lnTo>
                  <a:close/>
                </a:path>
                <a:path w="2129790" h="8801735">
                  <a:moveTo>
                    <a:pt x="0" y="0"/>
                  </a:moveTo>
                  <a:lnTo>
                    <a:pt x="2129342" y="212934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71779" y="2081628"/>
              <a:ext cx="1096645" cy="1266825"/>
            </a:xfrm>
            <a:custGeom>
              <a:avLst/>
              <a:gdLst/>
              <a:ahLst/>
              <a:cxnLst/>
              <a:rect l="l" t="t" r="r" b="b"/>
              <a:pathLst>
                <a:path w="1096645" h="1266825">
                  <a:moveTo>
                    <a:pt x="0" y="0"/>
                  </a:moveTo>
                  <a:lnTo>
                    <a:pt x="1096247" y="161927"/>
                  </a:lnTo>
                  <a:lnTo>
                    <a:pt x="1096247" y="1097441"/>
                  </a:lnTo>
                  <a:lnTo>
                    <a:pt x="0" y="126651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75080" y="3192754"/>
              <a:ext cx="0" cy="5594985"/>
            </a:xfrm>
            <a:custGeom>
              <a:avLst/>
              <a:gdLst/>
              <a:ahLst/>
              <a:cxnLst/>
              <a:rect l="l" t="t" r="r" b="b"/>
              <a:pathLst>
                <a:path h="5594984">
                  <a:moveTo>
                    <a:pt x="0" y="0"/>
                  </a:moveTo>
                  <a:lnTo>
                    <a:pt x="0" y="5594435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98734" y="1470744"/>
              <a:ext cx="1270" cy="2538095"/>
            </a:xfrm>
            <a:custGeom>
              <a:avLst/>
              <a:gdLst/>
              <a:ahLst/>
              <a:cxnLst/>
              <a:rect l="l" t="t" r="r" b="b"/>
              <a:pathLst>
                <a:path w="1270" h="2538095">
                  <a:moveTo>
                    <a:pt x="435" y="615328"/>
                  </a:moveTo>
                  <a:lnTo>
                    <a:pt x="435" y="0"/>
                  </a:lnTo>
                </a:path>
                <a:path w="1270" h="2538095">
                  <a:moveTo>
                    <a:pt x="792" y="841546"/>
                  </a:moveTo>
                  <a:lnTo>
                    <a:pt x="792" y="659155"/>
                  </a:lnTo>
                </a:path>
                <a:path w="1270" h="2538095">
                  <a:moveTo>
                    <a:pt x="0" y="1401119"/>
                  </a:moveTo>
                  <a:lnTo>
                    <a:pt x="0" y="928946"/>
                  </a:lnTo>
                </a:path>
                <a:path w="1270" h="2538095">
                  <a:moveTo>
                    <a:pt x="0" y="2537570"/>
                  </a:moveTo>
                  <a:lnTo>
                    <a:pt x="0" y="1736524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33134" y="2704374"/>
              <a:ext cx="1360805" cy="0"/>
            </a:xfrm>
            <a:custGeom>
              <a:avLst/>
              <a:gdLst/>
              <a:ahLst/>
              <a:cxnLst/>
              <a:rect l="l" t="t" r="r" b="b"/>
              <a:pathLst>
                <a:path w="1360804">
                  <a:moveTo>
                    <a:pt x="0" y="0"/>
                  </a:moveTo>
                  <a:lnTo>
                    <a:pt x="1093273" y="0"/>
                  </a:lnTo>
                </a:path>
                <a:path w="1360804">
                  <a:moveTo>
                    <a:pt x="1169549" y="0"/>
                  </a:moveTo>
                  <a:lnTo>
                    <a:pt x="1360227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5496" y="2704975"/>
              <a:ext cx="2765425" cy="1270"/>
            </a:xfrm>
            <a:custGeom>
              <a:avLst/>
              <a:gdLst/>
              <a:ahLst/>
              <a:cxnLst/>
              <a:rect l="l" t="t" r="r" b="b"/>
              <a:pathLst>
                <a:path w="2765425" h="1269">
                  <a:moveTo>
                    <a:pt x="615330" y="360"/>
                  </a:moveTo>
                  <a:lnTo>
                    <a:pt x="0" y="360"/>
                  </a:lnTo>
                </a:path>
                <a:path w="2765425" h="1269">
                  <a:moveTo>
                    <a:pt x="841543" y="0"/>
                  </a:moveTo>
                  <a:lnTo>
                    <a:pt x="659156" y="0"/>
                  </a:lnTo>
                </a:path>
                <a:path w="2765425" h="1269">
                  <a:moveTo>
                    <a:pt x="1401116" y="796"/>
                  </a:moveTo>
                  <a:lnTo>
                    <a:pt x="928947" y="796"/>
                  </a:lnTo>
                </a:path>
                <a:path w="2765425" h="1269">
                  <a:moveTo>
                    <a:pt x="1649116" y="0"/>
                  </a:moveTo>
                  <a:lnTo>
                    <a:pt x="1466730" y="0"/>
                  </a:lnTo>
                </a:path>
                <a:path w="2765425" h="1269">
                  <a:moveTo>
                    <a:pt x="2537567" y="796"/>
                  </a:moveTo>
                  <a:lnTo>
                    <a:pt x="1736521" y="796"/>
                  </a:lnTo>
                </a:path>
                <a:path w="2765425" h="1269">
                  <a:moveTo>
                    <a:pt x="2765016" y="0"/>
                  </a:moveTo>
                  <a:lnTo>
                    <a:pt x="2582626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69191" y="2745968"/>
              <a:ext cx="441959" cy="1019175"/>
            </a:xfrm>
            <a:custGeom>
              <a:avLst/>
              <a:gdLst/>
              <a:ahLst/>
              <a:cxnLst/>
              <a:rect l="l" t="t" r="r" b="b"/>
              <a:pathLst>
                <a:path w="441959" h="1019175">
                  <a:moveTo>
                    <a:pt x="441676" y="0"/>
                  </a:moveTo>
                  <a:lnTo>
                    <a:pt x="437196" y="52045"/>
                  </a:lnTo>
                  <a:lnTo>
                    <a:pt x="431632" y="103232"/>
                  </a:lnTo>
                  <a:lnTo>
                    <a:pt x="424949" y="153583"/>
                  </a:lnTo>
                  <a:lnTo>
                    <a:pt x="417110" y="203120"/>
                  </a:lnTo>
                  <a:lnTo>
                    <a:pt x="408078" y="251864"/>
                  </a:lnTo>
                  <a:lnTo>
                    <a:pt x="397818" y="299837"/>
                  </a:lnTo>
                  <a:lnTo>
                    <a:pt x="386292" y="347061"/>
                  </a:lnTo>
                  <a:lnTo>
                    <a:pt x="373464" y="393558"/>
                  </a:lnTo>
                  <a:lnTo>
                    <a:pt x="359298" y="439349"/>
                  </a:lnTo>
                  <a:lnTo>
                    <a:pt x="343757" y="484457"/>
                  </a:lnTo>
                  <a:lnTo>
                    <a:pt x="326804" y="528903"/>
                  </a:lnTo>
                  <a:lnTo>
                    <a:pt x="308404" y="572709"/>
                  </a:lnTo>
                  <a:lnTo>
                    <a:pt x="288519" y="615897"/>
                  </a:lnTo>
                  <a:lnTo>
                    <a:pt x="267113" y="658488"/>
                  </a:lnTo>
                  <a:lnTo>
                    <a:pt x="244150" y="700504"/>
                  </a:lnTo>
                  <a:lnTo>
                    <a:pt x="219593" y="741967"/>
                  </a:lnTo>
                  <a:lnTo>
                    <a:pt x="193405" y="782899"/>
                  </a:lnTo>
                  <a:lnTo>
                    <a:pt x="165551" y="823322"/>
                  </a:lnTo>
                  <a:lnTo>
                    <a:pt x="135993" y="863258"/>
                  </a:lnTo>
                  <a:lnTo>
                    <a:pt x="104696" y="902727"/>
                  </a:lnTo>
                  <a:lnTo>
                    <a:pt x="71622" y="941752"/>
                  </a:lnTo>
                  <a:lnTo>
                    <a:pt x="36735" y="980356"/>
                  </a:lnTo>
                  <a:lnTo>
                    <a:pt x="0" y="1018559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6368" y="3417188"/>
              <a:ext cx="34925" cy="43180"/>
            </a:xfrm>
            <a:custGeom>
              <a:avLst/>
              <a:gdLst/>
              <a:ahLst/>
              <a:cxnLst/>
              <a:rect l="l" t="t" r="r" b="b"/>
              <a:pathLst>
                <a:path w="34925" h="43179">
                  <a:moveTo>
                    <a:pt x="34578" y="0"/>
                  </a:moveTo>
                  <a:lnTo>
                    <a:pt x="0" y="27200"/>
                  </a:lnTo>
                  <a:lnTo>
                    <a:pt x="29959" y="42659"/>
                  </a:lnTo>
                  <a:lnTo>
                    <a:pt x="34578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6368" y="2707466"/>
              <a:ext cx="213995" cy="7735570"/>
            </a:xfrm>
            <a:custGeom>
              <a:avLst/>
              <a:gdLst/>
              <a:ahLst/>
              <a:cxnLst/>
              <a:rect l="l" t="t" r="r" b="b"/>
              <a:pathLst>
                <a:path w="213995" h="7735570">
                  <a:moveTo>
                    <a:pt x="34578" y="709721"/>
                  </a:moveTo>
                  <a:lnTo>
                    <a:pt x="0" y="736922"/>
                  </a:lnTo>
                  <a:lnTo>
                    <a:pt x="29959" y="752381"/>
                  </a:lnTo>
                  <a:lnTo>
                    <a:pt x="34578" y="709721"/>
                  </a:lnTo>
                  <a:close/>
                </a:path>
                <a:path w="213995" h="7735570">
                  <a:moveTo>
                    <a:pt x="213804" y="0"/>
                  </a:moveTo>
                  <a:lnTo>
                    <a:pt x="213804" y="7735013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23827" y="3109373"/>
              <a:ext cx="32384" cy="43180"/>
            </a:xfrm>
            <a:custGeom>
              <a:avLst/>
              <a:gdLst/>
              <a:ahLst/>
              <a:cxnLst/>
              <a:rect l="l" t="t" r="r" b="b"/>
              <a:pathLst>
                <a:path w="32384" h="43180">
                  <a:moveTo>
                    <a:pt x="28919" y="0"/>
                  </a:moveTo>
                  <a:lnTo>
                    <a:pt x="0" y="33153"/>
                  </a:lnTo>
                  <a:lnTo>
                    <a:pt x="32310" y="42772"/>
                  </a:lnTo>
                  <a:lnTo>
                    <a:pt x="2891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23827" y="3109373"/>
              <a:ext cx="32384" cy="43180"/>
            </a:xfrm>
            <a:custGeom>
              <a:avLst/>
              <a:gdLst/>
              <a:ahLst/>
              <a:cxnLst/>
              <a:rect l="l" t="t" r="r" b="b"/>
              <a:pathLst>
                <a:path w="32384" h="43180">
                  <a:moveTo>
                    <a:pt x="28919" y="0"/>
                  </a:moveTo>
                  <a:lnTo>
                    <a:pt x="0" y="33153"/>
                  </a:lnTo>
                  <a:lnTo>
                    <a:pt x="32310" y="42772"/>
                  </a:lnTo>
                  <a:lnTo>
                    <a:pt x="28919" y="0"/>
                  </a:lnTo>
                  <a:close/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0956" y="4417326"/>
              <a:ext cx="34290" cy="40640"/>
            </a:xfrm>
            <a:custGeom>
              <a:avLst/>
              <a:gdLst/>
              <a:ahLst/>
              <a:cxnLst/>
              <a:rect l="l" t="t" r="r" b="b"/>
              <a:pathLst>
                <a:path w="34290" h="40639">
                  <a:moveTo>
                    <a:pt x="33709" y="0"/>
                  </a:moveTo>
                  <a:lnTo>
                    <a:pt x="0" y="0"/>
                  </a:lnTo>
                  <a:lnTo>
                    <a:pt x="18254" y="40024"/>
                  </a:lnTo>
                  <a:lnTo>
                    <a:pt x="3370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0956" y="4417326"/>
              <a:ext cx="34290" cy="40640"/>
            </a:xfrm>
            <a:custGeom>
              <a:avLst/>
              <a:gdLst/>
              <a:ahLst/>
              <a:cxnLst/>
              <a:rect l="l" t="t" r="r" b="b"/>
              <a:pathLst>
                <a:path w="34290" h="40639">
                  <a:moveTo>
                    <a:pt x="18254" y="40024"/>
                  </a:moveTo>
                  <a:lnTo>
                    <a:pt x="0" y="0"/>
                  </a:lnTo>
                  <a:lnTo>
                    <a:pt x="33709" y="0"/>
                  </a:lnTo>
                  <a:lnTo>
                    <a:pt x="18254" y="40024"/>
                  </a:lnTo>
                  <a:close/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0956" y="5866848"/>
              <a:ext cx="34290" cy="40640"/>
            </a:xfrm>
            <a:custGeom>
              <a:avLst/>
              <a:gdLst/>
              <a:ahLst/>
              <a:cxnLst/>
              <a:rect l="l" t="t" r="r" b="b"/>
              <a:pathLst>
                <a:path w="34290" h="40639">
                  <a:moveTo>
                    <a:pt x="33709" y="0"/>
                  </a:moveTo>
                  <a:lnTo>
                    <a:pt x="0" y="0"/>
                  </a:lnTo>
                  <a:lnTo>
                    <a:pt x="18254" y="40027"/>
                  </a:lnTo>
                  <a:lnTo>
                    <a:pt x="3370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0956" y="5866848"/>
              <a:ext cx="34290" cy="40640"/>
            </a:xfrm>
            <a:custGeom>
              <a:avLst/>
              <a:gdLst/>
              <a:ahLst/>
              <a:cxnLst/>
              <a:rect l="l" t="t" r="r" b="b"/>
              <a:pathLst>
                <a:path w="34290" h="40639">
                  <a:moveTo>
                    <a:pt x="18254" y="40027"/>
                  </a:moveTo>
                  <a:lnTo>
                    <a:pt x="0" y="0"/>
                  </a:lnTo>
                  <a:lnTo>
                    <a:pt x="33709" y="0"/>
                  </a:lnTo>
                  <a:lnTo>
                    <a:pt x="18254" y="40027"/>
                  </a:lnTo>
                  <a:close/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0956" y="7473690"/>
              <a:ext cx="34290" cy="40640"/>
            </a:xfrm>
            <a:custGeom>
              <a:avLst/>
              <a:gdLst/>
              <a:ahLst/>
              <a:cxnLst/>
              <a:rect l="l" t="t" r="r" b="b"/>
              <a:pathLst>
                <a:path w="34290" h="40640">
                  <a:moveTo>
                    <a:pt x="33709" y="0"/>
                  </a:moveTo>
                  <a:lnTo>
                    <a:pt x="0" y="0"/>
                  </a:lnTo>
                  <a:lnTo>
                    <a:pt x="18254" y="40024"/>
                  </a:lnTo>
                  <a:lnTo>
                    <a:pt x="3370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0956" y="7473690"/>
              <a:ext cx="34290" cy="40640"/>
            </a:xfrm>
            <a:custGeom>
              <a:avLst/>
              <a:gdLst/>
              <a:ahLst/>
              <a:cxnLst/>
              <a:rect l="l" t="t" r="r" b="b"/>
              <a:pathLst>
                <a:path w="34290" h="40640">
                  <a:moveTo>
                    <a:pt x="18254" y="40024"/>
                  </a:moveTo>
                  <a:lnTo>
                    <a:pt x="0" y="0"/>
                  </a:lnTo>
                  <a:lnTo>
                    <a:pt x="33709" y="0"/>
                  </a:lnTo>
                  <a:lnTo>
                    <a:pt x="18254" y="40024"/>
                  </a:lnTo>
                  <a:close/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90956" y="8923212"/>
              <a:ext cx="34290" cy="40640"/>
            </a:xfrm>
            <a:custGeom>
              <a:avLst/>
              <a:gdLst/>
              <a:ahLst/>
              <a:cxnLst/>
              <a:rect l="l" t="t" r="r" b="b"/>
              <a:pathLst>
                <a:path w="34290" h="40640">
                  <a:moveTo>
                    <a:pt x="33709" y="0"/>
                  </a:moveTo>
                  <a:lnTo>
                    <a:pt x="0" y="0"/>
                  </a:lnTo>
                  <a:lnTo>
                    <a:pt x="18254" y="40024"/>
                  </a:lnTo>
                  <a:lnTo>
                    <a:pt x="33709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02975" y="7470594"/>
              <a:ext cx="1522095" cy="2977515"/>
            </a:xfrm>
            <a:custGeom>
              <a:avLst/>
              <a:gdLst/>
              <a:ahLst/>
              <a:cxnLst/>
              <a:rect l="l" t="t" r="r" b="b"/>
              <a:pathLst>
                <a:path w="1522095" h="2977515">
                  <a:moveTo>
                    <a:pt x="1506236" y="1492642"/>
                  </a:moveTo>
                  <a:lnTo>
                    <a:pt x="1487981" y="1452618"/>
                  </a:lnTo>
                  <a:lnTo>
                    <a:pt x="1521691" y="1452618"/>
                  </a:lnTo>
                  <a:lnTo>
                    <a:pt x="1506236" y="1492642"/>
                  </a:lnTo>
                  <a:close/>
                </a:path>
                <a:path w="1522095" h="2977515">
                  <a:moveTo>
                    <a:pt x="1508274" y="297720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05647" y="2951994"/>
            <a:ext cx="230504" cy="1457325"/>
          </a:xfrm>
          <a:prstGeom prst="rect">
            <a:avLst/>
          </a:prstGeom>
        </p:spPr>
        <p:txBody>
          <a:bodyPr vert="vert270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50" dirty="0">
                <a:solidFill>
                  <a:srgbClr val="00A759"/>
                </a:solidFill>
                <a:latin typeface="Arial"/>
                <a:cs typeface="Arial"/>
              </a:rPr>
              <a:t>TRUE</a:t>
            </a:r>
            <a:r>
              <a:rPr sz="1150" spc="9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00A759"/>
                </a:solidFill>
                <a:latin typeface="Arial"/>
                <a:cs typeface="Arial"/>
              </a:rPr>
              <a:t>LENGTH</a:t>
            </a:r>
            <a:r>
              <a:rPr sz="1150" spc="100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00A759"/>
                </a:solidFill>
                <a:latin typeface="Arial"/>
                <a:cs typeface="Arial"/>
              </a:rPr>
              <a:t>LINE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88" name="object 88"/>
          <p:cNvGrpSpPr>
            <a:grpSpLocks noGrp="1" noUngrp="1" noRot="1" noMove="1" noResize="1"/>
          </p:cNvGrpSpPr>
          <p:nvPr/>
        </p:nvGrpSpPr>
        <p:grpSpPr>
          <a:xfrm>
            <a:off x="8629936" y="1300009"/>
            <a:ext cx="2131695" cy="320675"/>
            <a:chOff x="8629936" y="1300009"/>
            <a:chExt cx="2131695" cy="320675"/>
          </a:xfrm>
        </p:grpSpPr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33746" y="1303819"/>
              <a:ext cx="2124075" cy="313055"/>
            </a:xfrm>
            <a:custGeom>
              <a:avLst/>
              <a:gdLst/>
              <a:ahLst/>
              <a:cxnLst/>
              <a:rect l="l" t="t" r="r" b="b"/>
              <a:pathLst>
                <a:path w="2124075" h="313055">
                  <a:moveTo>
                    <a:pt x="0" y="312803"/>
                  </a:moveTo>
                  <a:lnTo>
                    <a:pt x="0" y="9413"/>
                  </a:lnTo>
                </a:path>
                <a:path w="2124075" h="313055">
                  <a:moveTo>
                    <a:pt x="2123733" y="303389"/>
                  </a:moveTo>
                  <a:lnTo>
                    <a:pt x="212373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30938" y="1439582"/>
              <a:ext cx="2126615" cy="76835"/>
            </a:xfrm>
            <a:custGeom>
              <a:avLst/>
              <a:gdLst/>
              <a:ahLst/>
              <a:cxnLst/>
              <a:rect l="l" t="t" r="r" b="b"/>
              <a:pathLst>
                <a:path w="212661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2126615" h="76834">
                  <a:moveTo>
                    <a:pt x="2036922" y="0"/>
                  </a:moveTo>
                  <a:lnTo>
                    <a:pt x="2046488" y="40806"/>
                  </a:lnTo>
                  <a:lnTo>
                    <a:pt x="2046372" y="43206"/>
                  </a:lnTo>
                  <a:lnTo>
                    <a:pt x="2036922" y="76809"/>
                  </a:lnTo>
                  <a:lnTo>
                    <a:pt x="2118135" y="42003"/>
                  </a:lnTo>
                  <a:lnTo>
                    <a:pt x="2081498" y="42003"/>
                  </a:lnTo>
                  <a:lnTo>
                    <a:pt x="2081498" y="34804"/>
                  </a:lnTo>
                  <a:lnTo>
                    <a:pt x="2118132" y="34804"/>
                  </a:lnTo>
                  <a:lnTo>
                    <a:pt x="2036922" y="0"/>
                  </a:lnTo>
                  <a:close/>
                </a:path>
                <a:path w="212661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2126615" h="76834">
                  <a:moveTo>
                    <a:pt x="2046430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2046430" y="42003"/>
                  </a:lnTo>
                  <a:lnTo>
                    <a:pt x="2046430" y="34804"/>
                  </a:lnTo>
                  <a:close/>
                </a:path>
                <a:path w="2126615" h="76834">
                  <a:moveTo>
                    <a:pt x="2118132" y="34804"/>
                  </a:moveTo>
                  <a:lnTo>
                    <a:pt x="2081498" y="34804"/>
                  </a:lnTo>
                  <a:lnTo>
                    <a:pt x="2081498" y="42003"/>
                  </a:lnTo>
                  <a:lnTo>
                    <a:pt x="2118135" y="42003"/>
                  </a:lnTo>
                  <a:lnTo>
                    <a:pt x="2126533" y="38404"/>
                  </a:lnTo>
                  <a:lnTo>
                    <a:pt x="2118132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49756" y="1226515"/>
            <a:ext cx="52514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60mm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2" name="object 92"/>
          <p:cNvGrpSpPr>
            <a:grpSpLocks noGrp="1" noUngrp="1" noRot="1" noMove="1" noResize="1"/>
          </p:cNvGrpSpPr>
          <p:nvPr/>
        </p:nvGrpSpPr>
        <p:grpSpPr>
          <a:xfrm>
            <a:off x="7680411" y="7499828"/>
            <a:ext cx="5207000" cy="2960370"/>
            <a:chOff x="7680411" y="7499828"/>
            <a:chExt cx="5207000" cy="2960370"/>
          </a:xfrm>
        </p:grpSpPr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5197" y="7503638"/>
              <a:ext cx="1579245" cy="2951480"/>
            </a:xfrm>
            <a:custGeom>
              <a:avLst/>
              <a:gdLst/>
              <a:ahLst/>
              <a:cxnLst/>
              <a:rect l="l" t="t" r="r" b="b"/>
              <a:pathLst>
                <a:path w="1579245" h="2951479">
                  <a:moveTo>
                    <a:pt x="303390" y="2951100"/>
                  </a:moveTo>
                  <a:lnTo>
                    <a:pt x="0" y="2951100"/>
                  </a:lnTo>
                </a:path>
                <a:path w="1579245" h="2951479">
                  <a:moveTo>
                    <a:pt x="1578730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00957" y="7503645"/>
              <a:ext cx="76835" cy="2954020"/>
            </a:xfrm>
            <a:custGeom>
              <a:avLst/>
              <a:gdLst/>
              <a:ahLst/>
              <a:cxnLst/>
              <a:rect l="l" t="t" r="r" b="b"/>
              <a:pathLst>
                <a:path w="76834" h="2954020">
                  <a:moveTo>
                    <a:pt x="0" y="2864293"/>
                  </a:moveTo>
                  <a:lnTo>
                    <a:pt x="38404" y="2953904"/>
                  </a:lnTo>
                  <a:lnTo>
                    <a:pt x="57706" y="2908867"/>
                  </a:lnTo>
                  <a:lnTo>
                    <a:pt x="34804" y="2908867"/>
                  </a:lnTo>
                  <a:lnTo>
                    <a:pt x="34802" y="2873800"/>
                  </a:lnTo>
                  <a:lnTo>
                    <a:pt x="2400" y="2865455"/>
                  </a:lnTo>
                  <a:lnTo>
                    <a:pt x="0" y="2864293"/>
                  </a:lnTo>
                  <a:close/>
                </a:path>
                <a:path w="76834" h="2954020">
                  <a:moveTo>
                    <a:pt x="34804" y="2873800"/>
                  </a:moveTo>
                  <a:lnTo>
                    <a:pt x="34804" y="2908867"/>
                  </a:lnTo>
                  <a:lnTo>
                    <a:pt x="42003" y="2908867"/>
                  </a:lnTo>
                  <a:lnTo>
                    <a:pt x="42003" y="2873894"/>
                  </a:lnTo>
                  <a:lnTo>
                    <a:pt x="38404" y="2873894"/>
                  </a:lnTo>
                  <a:lnTo>
                    <a:pt x="36003" y="2873857"/>
                  </a:lnTo>
                  <a:lnTo>
                    <a:pt x="34804" y="2873800"/>
                  </a:lnTo>
                  <a:close/>
                </a:path>
                <a:path w="76834" h="2954020">
                  <a:moveTo>
                    <a:pt x="76809" y="2864293"/>
                  </a:moveTo>
                  <a:lnTo>
                    <a:pt x="42003" y="2873800"/>
                  </a:lnTo>
                  <a:lnTo>
                    <a:pt x="42003" y="2908867"/>
                  </a:lnTo>
                  <a:lnTo>
                    <a:pt x="57706" y="2908867"/>
                  </a:lnTo>
                  <a:lnTo>
                    <a:pt x="76809" y="2864293"/>
                  </a:lnTo>
                  <a:close/>
                </a:path>
                <a:path w="76834" h="2954020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873800"/>
                  </a:lnTo>
                  <a:lnTo>
                    <a:pt x="36003" y="2873857"/>
                  </a:lnTo>
                  <a:lnTo>
                    <a:pt x="38404" y="2873894"/>
                  </a:lnTo>
                  <a:lnTo>
                    <a:pt x="40805" y="2873857"/>
                  </a:lnTo>
                  <a:lnTo>
                    <a:pt x="42002" y="2873800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2954020">
                  <a:moveTo>
                    <a:pt x="42003" y="2873800"/>
                  </a:moveTo>
                  <a:lnTo>
                    <a:pt x="40805" y="2873857"/>
                  </a:lnTo>
                  <a:lnTo>
                    <a:pt x="38404" y="2873894"/>
                  </a:lnTo>
                  <a:lnTo>
                    <a:pt x="42003" y="2873894"/>
                  </a:lnTo>
                  <a:close/>
                </a:path>
                <a:path w="76834" h="295402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95402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954020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95402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84221" y="10455984"/>
              <a:ext cx="5199380" cy="0"/>
            </a:xfrm>
            <a:custGeom>
              <a:avLst/>
              <a:gdLst/>
              <a:ahLst/>
              <a:cxnLst/>
              <a:rect l="l" t="t" r="r" b="b"/>
              <a:pathLst>
                <a:path w="5199380">
                  <a:moveTo>
                    <a:pt x="0" y="0"/>
                  </a:moveTo>
                  <a:lnTo>
                    <a:pt x="519884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10978" y="9233589"/>
              <a:ext cx="76835" cy="1205230"/>
            </a:xfrm>
            <a:custGeom>
              <a:avLst/>
              <a:gdLst/>
              <a:ahLst/>
              <a:cxnLst/>
              <a:rect l="l" t="t" r="r" b="b"/>
              <a:pathLst>
                <a:path w="76834" h="1205229">
                  <a:moveTo>
                    <a:pt x="0" y="1115305"/>
                  </a:moveTo>
                  <a:lnTo>
                    <a:pt x="38404" y="1204916"/>
                  </a:lnTo>
                  <a:lnTo>
                    <a:pt x="57705" y="1159880"/>
                  </a:lnTo>
                  <a:lnTo>
                    <a:pt x="34804" y="1159880"/>
                  </a:lnTo>
                  <a:lnTo>
                    <a:pt x="34803" y="1124812"/>
                  </a:lnTo>
                  <a:lnTo>
                    <a:pt x="2401" y="1116468"/>
                  </a:lnTo>
                  <a:lnTo>
                    <a:pt x="0" y="1115305"/>
                  </a:lnTo>
                  <a:close/>
                </a:path>
                <a:path w="76834" h="1205229">
                  <a:moveTo>
                    <a:pt x="34804" y="1124813"/>
                  </a:moveTo>
                  <a:lnTo>
                    <a:pt x="34804" y="1159880"/>
                  </a:lnTo>
                  <a:lnTo>
                    <a:pt x="42005" y="1159880"/>
                  </a:lnTo>
                  <a:lnTo>
                    <a:pt x="42005" y="1124906"/>
                  </a:lnTo>
                  <a:lnTo>
                    <a:pt x="38404" y="1124906"/>
                  </a:lnTo>
                  <a:lnTo>
                    <a:pt x="36003" y="1124870"/>
                  </a:lnTo>
                  <a:lnTo>
                    <a:pt x="34804" y="1124813"/>
                  </a:lnTo>
                  <a:close/>
                </a:path>
                <a:path w="76834" h="1205229">
                  <a:moveTo>
                    <a:pt x="76809" y="1115305"/>
                  </a:moveTo>
                  <a:lnTo>
                    <a:pt x="42005" y="1124812"/>
                  </a:lnTo>
                  <a:lnTo>
                    <a:pt x="42005" y="1159880"/>
                  </a:lnTo>
                  <a:lnTo>
                    <a:pt x="57705" y="1159880"/>
                  </a:lnTo>
                  <a:lnTo>
                    <a:pt x="76809" y="1115305"/>
                  </a:lnTo>
                  <a:close/>
                </a:path>
                <a:path w="76834" h="1205229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1124813"/>
                  </a:lnTo>
                  <a:lnTo>
                    <a:pt x="36003" y="1124870"/>
                  </a:lnTo>
                  <a:lnTo>
                    <a:pt x="38404" y="1124906"/>
                  </a:lnTo>
                  <a:lnTo>
                    <a:pt x="40806" y="1124870"/>
                  </a:lnTo>
                  <a:lnTo>
                    <a:pt x="42003" y="1124813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1205229">
                  <a:moveTo>
                    <a:pt x="42005" y="1124812"/>
                  </a:moveTo>
                  <a:lnTo>
                    <a:pt x="40806" y="1124870"/>
                  </a:lnTo>
                  <a:lnTo>
                    <a:pt x="38404" y="1124906"/>
                  </a:lnTo>
                  <a:lnTo>
                    <a:pt x="42005" y="1124906"/>
                  </a:lnTo>
                  <a:close/>
                </a:path>
                <a:path w="76834" h="1205229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1205229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120522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1205229">
                  <a:moveTo>
                    <a:pt x="42005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09835" y="9238294"/>
              <a:ext cx="815975" cy="0"/>
            </a:xfrm>
            <a:custGeom>
              <a:avLst/>
              <a:gdLst/>
              <a:ahLst/>
              <a:cxnLst/>
              <a:rect l="l" t="t" r="r" b="b"/>
              <a:pathLst>
                <a:path w="815975">
                  <a:moveTo>
                    <a:pt x="815580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3827" y="9604731"/>
            <a:ext cx="271145" cy="525145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33mm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9" name="object 99"/>
          <p:cNvGrpSpPr>
            <a:grpSpLocks noGrp="1" noUngrp="1" noRot="1" noMove="1" noResize="1"/>
          </p:cNvGrpSpPr>
          <p:nvPr/>
        </p:nvGrpSpPr>
        <p:grpSpPr>
          <a:xfrm>
            <a:off x="8206026" y="8777284"/>
            <a:ext cx="1964055" cy="459105"/>
            <a:chOff x="8206026" y="8777284"/>
            <a:chExt cx="1964055" cy="459105"/>
          </a:xfrm>
        </p:grpSpPr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09836" y="8781094"/>
              <a:ext cx="1956435" cy="0"/>
            </a:xfrm>
            <a:custGeom>
              <a:avLst/>
              <a:gdLst/>
              <a:ahLst/>
              <a:cxnLst/>
              <a:rect l="l" t="t" r="r" b="b"/>
              <a:pathLst>
                <a:path w="1956434">
                  <a:moveTo>
                    <a:pt x="1956168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10978" y="8782927"/>
              <a:ext cx="76835" cy="453390"/>
            </a:xfrm>
            <a:custGeom>
              <a:avLst/>
              <a:gdLst/>
              <a:ahLst/>
              <a:cxnLst/>
              <a:rect l="l" t="t" r="r" b="b"/>
              <a:pathLst>
                <a:path w="76834" h="453390">
                  <a:moveTo>
                    <a:pt x="0" y="363491"/>
                  </a:moveTo>
                  <a:lnTo>
                    <a:pt x="38404" y="453102"/>
                  </a:lnTo>
                  <a:lnTo>
                    <a:pt x="57705" y="408067"/>
                  </a:lnTo>
                  <a:lnTo>
                    <a:pt x="34804" y="408067"/>
                  </a:lnTo>
                  <a:lnTo>
                    <a:pt x="34803" y="372999"/>
                  </a:lnTo>
                  <a:lnTo>
                    <a:pt x="2401" y="364655"/>
                  </a:lnTo>
                  <a:lnTo>
                    <a:pt x="0" y="363491"/>
                  </a:lnTo>
                  <a:close/>
                </a:path>
                <a:path w="76834" h="453390">
                  <a:moveTo>
                    <a:pt x="34804" y="372999"/>
                  </a:moveTo>
                  <a:lnTo>
                    <a:pt x="34804" y="408067"/>
                  </a:lnTo>
                  <a:lnTo>
                    <a:pt x="42005" y="408067"/>
                  </a:lnTo>
                  <a:lnTo>
                    <a:pt x="42005" y="373092"/>
                  </a:lnTo>
                  <a:lnTo>
                    <a:pt x="38404" y="373092"/>
                  </a:lnTo>
                  <a:lnTo>
                    <a:pt x="36003" y="373057"/>
                  </a:lnTo>
                  <a:lnTo>
                    <a:pt x="34804" y="372999"/>
                  </a:lnTo>
                  <a:close/>
                </a:path>
                <a:path w="76834" h="453390">
                  <a:moveTo>
                    <a:pt x="76809" y="363491"/>
                  </a:moveTo>
                  <a:lnTo>
                    <a:pt x="42005" y="372999"/>
                  </a:lnTo>
                  <a:lnTo>
                    <a:pt x="42005" y="408067"/>
                  </a:lnTo>
                  <a:lnTo>
                    <a:pt x="57705" y="408067"/>
                  </a:lnTo>
                  <a:lnTo>
                    <a:pt x="76809" y="363491"/>
                  </a:lnTo>
                  <a:close/>
                </a:path>
                <a:path w="76834" h="453390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372999"/>
                  </a:lnTo>
                  <a:lnTo>
                    <a:pt x="36003" y="373057"/>
                  </a:lnTo>
                  <a:lnTo>
                    <a:pt x="38404" y="373092"/>
                  </a:lnTo>
                  <a:lnTo>
                    <a:pt x="40806" y="373057"/>
                  </a:lnTo>
                  <a:lnTo>
                    <a:pt x="42003" y="372999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453390">
                  <a:moveTo>
                    <a:pt x="42005" y="372999"/>
                  </a:moveTo>
                  <a:lnTo>
                    <a:pt x="40806" y="373057"/>
                  </a:lnTo>
                  <a:lnTo>
                    <a:pt x="38404" y="373092"/>
                  </a:lnTo>
                  <a:lnTo>
                    <a:pt x="42005" y="373092"/>
                  </a:lnTo>
                  <a:close/>
                </a:path>
                <a:path w="76834" h="45339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45339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453390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453390">
                  <a:moveTo>
                    <a:pt x="42005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80700" y="8709383"/>
            <a:ext cx="614045" cy="525145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82mm</a:t>
            </a:r>
            <a:endParaRPr sz="1400">
              <a:latin typeface="Arial"/>
              <a:cs typeface="Arial"/>
            </a:endParaRPr>
          </a:p>
          <a:p>
            <a:pPr marL="107314">
              <a:lnSpc>
                <a:spcPct val="100000"/>
              </a:lnSpc>
              <a:spcBef>
                <a:spcPts val="1025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3" name="object 10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05298" y="1649620"/>
            <a:ext cx="9556115" cy="8798560"/>
          </a:xfrm>
          <a:custGeom>
            <a:avLst/>
            <a:gdLst/>
            <a:ahLst/>
            <a:cxnLst/>
            <a:rect l="l" t="t" r="r" b="b"/>
            <a:pathLst>
              <a:path w="9556115" h="8798560">
                <a:moveTo>
                  <a:pt x="1294757" y="1642478"/>
                </a:moveTo>
                <a:lnTo>
                  <a:pt x="1797500" y="1139734"/>
                </a:lnTo>
              </a:path>
              <a:path w="9556115" h="8798560">
                <a:moveTo>
                  <a:pt x="502743" y="1642478"/>
                </a:moveTo>
                <a:lnTo>
                  <a:pt x="0" y="1139734"/>
                </a:lnTo>
              </a:path>
              <a:path w="9556115" h="8798560">
                <a:moveTo>
                  <a:pt x="1294757" y="2435137"/>
                </a:moveTo>
                <a:lnTo>
                  <a:pt x="1797500" y="2937880"/>
                </a:lnTo>
              </a:path>
              <a:path w="9556115" h="8798560">
                <a:moveTo>
                  <a:pt x="502743" y="2435137"/>
                </a:moveTo>
                <a:lnTo>
                  <a:pt x="0" y="2937880"/>
                </a:lnTo>
              </a:path>
              <a:path w="9556115" h="8798560">
                <a:moveTo>
                  <a:pt x="9553178" y="4442"/>
                </a:moveTo>
                <a:lnTo>
                  <a:pt x="8961432" y="593806"/>
                </a:lnTo>
              </a:path>
              <a:path w="9556115" h="8798560">
                <a:moveTo>
                  <a:pt x="9555544" y="2125548"/>
                </a:moveTo>
                <a:lnTo>
                  <a:pt x="8961104" y="1527862"/>
                </a:lnTo>
              </a:path>
              <a:path w="9556115" h="8798560">
                <a:moveTo>
                  <a:pt x="7864199" y="1694859"/>
                </a:moveTo>
                <a:lnTo>
                  <a:pt x="7432001" y="2119910"/>
                </a:lnTo>
              </a:path>
              <a:path w="9556115" h="8798560">
                <a:moveTo>
                  <a:pt x="7867150" y="432191"/>
                </a:moveTo>
                <a:lnTo>
                  <a:pt x="7431356" y="0"/>
                </a:lnTo>
              </a:path>
              <a:path w="9556115" h="8798560">
                <a:moveTo>
                  <a:pt x="8964067" y="7136658"/>
                </a:moveTo>
                <a:lnTo>
                  <a:pt x="9554799" y="8798032"/>
                </a:lnTo>
                <a:lnTo>
                  <a:pt x="7431342" y="8798032"/>
                </a:lnTo>
                <a:lnTo>
                  <a:pt x="7865398" y="7593815"/>
                </a:lnTo>
                <a:lnTo>
                  <a:pt x="8964067" y="7136658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3780000">
            <a:off x="9557101" y="7945952"/>
            <a:ext cx="976847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800" dirty="0">
                <a:solidFill>
                  <a:srgbClr val="00A759"/>
                </a:solidFill>
                <a:latin typeface="Arial"/>
                <a:cs typeface="Arial"/>
              </a:rPr>
              <a:t>TRUE</a:t>
            </a:r>
            <a:r>
              <a:rPr sz="800" spc="-2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00A759"/>
                </a:solidFill>
                <a:latin typeface="Arial"/>
                <a:cs typeface="Arial"/>
              </a:rPr>
              <a:t>LENGTH</a:t>
            </a:r>
            <a:r>
              <a:rPr sz="800" spc="-20" dirty="0">
                <a:solidFill>
                  <a:srgbClr val="00A759"/>
                </a:solidFill>
                <a:latin typeface="Arial"/>
                <a:cs typeface="Arial"/>
              </a:rPr>
              <a:t> LINE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3780000">
            <a:off x="1950578" y="8174307"/>
            <a:ext cx="976847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75"/>
              </a:lnSpc>
            </a:pPr>
            <a:r>
              <a:rPr sz="800" dirty="0">
                <a:solidFill>
                  <a:srgbClr val="00A759"/>
                </a:solidFill>
                <a:latin typeface="Arial"/>
                <a:cs typeface="Arial"/>
              </a:rPr>
              <a:t>TRUE</a:t>
            </a:r>
            <a:r>
              <a:rPr sz="800" spc="-25" dirty="0">
                <a:solidFill>
                  <a:srgbClr val="00A759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00A759"/>
                </a:solidFill>
                <a:latin typeface="Arial"/>
                <a:cs typeface="Arial"/>
              </a:rPr>
              <a:t>LENGTH</a:t>
            </a:r>
            <a:r>
              <a:rPr sz="800" spc="-20" dirty="0">
                <a:solidFill>
                  <a:srgbClr val="00A759"/>
                </a:solidFill>
                <a:latin typeface="Arial"/>
                <a:cs typeface="Arial"/>
              </a:rPr>
              <a:t> LINE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6" name="object 10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00128" y="9754189"/>
            <a:ext cx="0" cy="191135"/>
          </a:xfrm>
          <a:custGeom>
            <a:avLst/>
            <a:gdLst/>
            <a:ahLst/>
            <a:cxnLst/>
            <a:rect l="l" t="t" r="r" b="b"/>
            <a:pathLst>
              <a:path h="191134">
                <a:moveTo>
                  <a:pt x="0" y="0"/>
                </a:moveTo>
                <a:lnTo>
                  <a:pt x="0" y="190677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99169" y="5756997"/>
            <a:ext cx="635" cy="842010"/>
          </a:xfrm>
          <a:custGeom>
            <a:avLst/>
            <a:gdLst/>
            <a:ahLst/>
            <a:cxnLst/>
            <a:rect l="l" t="t" r="r" b="b"/>
            <a:pathLst>
              <a:path w="634" h="842009">
                <a:moveTo>
                  <a:pt x="0" y="615330"/>
                </a:moveTo>
                <a:lnTo>
                  <a:pt x="0" y="0"/>
                </a:lnTo>
              </a:path>
              <a:path w="634" h="842009">
                <a:moveTo>
                  <a:pt x="356" y="841547"/>
                </a:moveTo>
                <a:lnTo>
                  <a:pt x="356" y="659156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98734" y="6685945"/>
            <a:ext cx="0" cy="472440"/>
          </a:xfrm>
          <a:custGeom>
            <a:avLst/>
            <a:gdLst/>
            <a:ahLst/>
            <a:cxnLst/>
            <a:rect l="l" t="t" r="r" b="b"/>
            <a:pathLst>
              <a:path h="472440">
                <a:moveTo>
                  <a:pt x="0" y="472172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99527" y="7223731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182385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98734" y="7493523"/>
            <a:ext cx="0" cy="801370"/>
          </a:xfrm>
          <a:custGeom>
            <a:avLst/>
            <a:gdLst/>
            <a:ahLst/>
            <a:cxnLst/>
            <a:rect l="l" t="t" r="r" b="b"/>
            <a:pathLst>
              <a:path h="801370">
                <a:moveTo>
                  <a:pt x="0" y="801046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99527" y="8339627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182385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2" name="object 112"/>
          <p:cNvGrpSpPr>
            <a:grpSpLocks noGrp="1" noUngrp="1" noRot="1" noMove="1" noResize="1"/>
          </p:cNvGrpSpPr>
          <p:nvPr/>
        </p:nvGrpSpPr>
        <p:grpSpPr>
          <a:xfrm>
            <a:off x="4153432" y="303406"/>
            <a:ext cx="10762615" cy="10304780"/>
            <a:chOff x="4153432" y="303406"/>
            <a:chExt cx="10762615" cy="10304780"/>
          </a:xfrm>
        </p:grpSpPr>
        <p:sp>
          <p:nvSpPr>
            <p:cNvPr id="113" name="object 1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18055" y="2523751"/>
              <a:ext cx="2994660" cy="1083310"/>
            </a:xfrm>
            <a:custGeom>
              <a:avLst/>
              <a:gdLst/>
              <a:ahLst/>
              <a:cxnLst/>
              <a:rect l="l" t="t" r="r" b="b"/>
              <a:pathLst>
                <a:path w="2994659" h="1083310">
                  <a:moveTo>
                    <a:pt x="1851144" y="1068760"/>
                  </a:moveTo>
                  <a:lnTo>
                    <a:pt x="0" y="0"/>
                  </a:lnTo>
                </a:path>
                <a:path w="2994659" h="1083310">
                  <a:moveTo>
                    <a:pt x="1452552" y="1083045"/>
                  </a:moveTo>
                  <a:lnTo>
                    <a:pt x="2994134" y="18573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33370" y="2150960"/>
              <a:ext cx="1143000" cy="666115"/>
            </a:xfrm>
            <a:custGeom>
              <a:avLst/>
              <a:gdLst/>
              <a:ahLst/>
              <a:cxnLst/>
              <a:rect l="l" t="t" r="r" b="b"/>
              <a:pathLst>
                <a:path w="1143000" h="666114">
                  <a:moveTo>
                    <a:pt x="0" y="665996"/>
                  </a:moveTo>
                  <a:lnTo>
                    <a:pt x="1142946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33370" y="2816957"/>
              <a:ext cx="2287905" cy="659765"/>
            </a:xfrm>
            <a:custGeom>
              <a:avLst/>
              <a:gdLst/>
              <a:ahLst/>
              <a:cxnLst/>
              <a:rect l="l" t="t" r="r" b="b"/>
              <a:pathLst>
                <a:path w="2287905" h="659764">
                  <a:moveTo>
                    <a:pt x="2287573" y="1291"/>
                  </a:moveTo>
                  <a:lnTo>
                    <a:pt x="1141060" y="659551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76316" y="2150960"/>
              <a:ext cx="1144905" cy="667385"/>
            </a:xfrm>
            <a:custGeom>
              <a:avLst/>
              <a:gdLst/>
              <a:ahLst/>
              <a:cxnLst/>
              <a:rect l="l" t="t" r="r" b="b"/>
              <a:pathLst>
                <a:path w="1144905" h="667385">
                  <a:moveTo>
                    <a:pt x="0" y="0"/>
                  </a:moveTo>
                  <a:lnTo>
                    <a:pt x="1144626" y="667288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74829" y="315540"/>
              <a:ext cx="1138555" cy="3156585"/>
            </a:xfrm>
            <a:custGeom>
              <a:avLst/>
              <a:gdLst/>
              <a:ahLst/>
              <a:cxnLst/>
              <a:rect l="l" t="t" r="r" b="b"/>
              <a:pathLst>
                <a:path w="1138555" h="3156585">
                  <a:moveTo>
                    <a:pt x="1138247" y="2496743"/>
                  </a:moveTo>
                  <a:lnTo>
                    <a:pt x="604" y="0"/>
                  </a:lnTo>
                  <a:lnTo>
                    <a:pt x="0" y="3156346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31815" y="307216"/>
              <a:ext cx="1143000" cy="2505075"/>
            </a:xfrm>
            <a:custGeom>
              <a:avLst/>
              <a:gdLst/>
              <a:ahLst/>
              <a:cxnLst/>
              <a:rect l="l" t="t" r="r" b="b"/>
              <a:pathLst>
                <a:path w="1143000" h="2505075">
                  <a:moveTo>
                    <a:pt x="0" y="2505067"/>
                  </a:moveTo>
                  <a:lnTo>
                    <a:pt x="1142986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33673" y="1165121"/>
              <a:ext cx="2279650" cy="2306955"/>
            </a:xfrm>
            <a:custGeom>
              <a:avLst/>
              <a:gdLst/>
              <a:ahLst/>
              <a:cxnLst/>
              <a:rect l="l" t="t" r="r" b="b"/>
              <a:pathLst>
                <a:path w="2279650" h="2306954">
                  <a:moveTo>
                    <a:pt x="2279403" y="1647162"/>
                  </a:moveTo>
                  <a:lnTo>
                    <a:pt x="1667047" y="304512"/>
                  </a:lnTo>
                </a:path>
                <a:path w="2279650" h="2306954">
                  <a:moveTo>
                    <a:pt x="1140716" y="1041595"/>
                  </a:moveTo>
                  <a:lnTo>
                    <a:pt x="1141155" y="2306764"/>
                  </a:lnTo>
                </a:path>
                <a:path w="2279650" h="2306954">
                  <a:moveTo>
                    <a:pt x="454830" y="650632"/>
                  </a:moveTo>
                  <a:lnTo>
                    <a:pt x="0" y="1651953"/>
                  </a:lnTo>
                </a:path>
                <a:path w="2279650" h="2306954">
                  <a:moveTo>
                    <a:pt x="455705" y="649857"/>
                  </a:moveTo>
                  <a:lnTo>
                    <a:pt x="1141526" y="0"/>
                  </a:lnTo>
                  <a:lnTo>
                    <a:pt x="1664995" y="305168"/>
                  </a:lnTo>
                  <a:lnTo>
                    <a:pt x="1142452" y="1042873"/>
                  </a:lnTo>
                  <a:lnTo>
                    <a:pt x="455705" y="64985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71259" y="1044673"/>
              <a:ext cx="1607820" cy="1276350"/>
            </a:xfrm>
            <a:custGeom>
              <a:avLst/>
              <a:gdLst/>
              <a:ahLst/>
              <a:cxnLst/>
              <a:rect l="l" t="t" r="r" b="b"/>
              <a:pathLst>
                <a:path w="1607819" h="1276350">
                  <a:moveTo>
                    <a:pt x="997940" y="1276249"/>
                  </a:moveTo>
                  <a:lnTo>
                    <a:pt x="0" y="700087"/>
                  </a:lnTo>
                </a:path>
                <a:path w="1607819" h="1276350">
                  <a:moveTo>
                    <a:pt x="1607539" y="576162"/>
                  </a:moveTo>
                  <a:lnTo>
                    <a:pt x="60959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3420" y="1528060"/>
              <a:ext cx="8289290" cy="3535679"/>
            </a:xfrm>
            <a:custGeom>
              <a:avLst/>
              <a:gdLst/>
              <a:ahLst/>
              <a:cxnLst/>
              <a:rect l="l" t="t" r="r" b="b"/>
              <a:pathLst>
                <a:path w="8289290" h="3535679">
                  <a:moveTo>
                    <a:pt x="716076" y="2998660"/>
                  </a:moveTo>
                  <a:lnTo>
                    <a:pt x="358533" y="2998660"/>
                  </a:lnTo>
                  <a:lnTo>
                    <a:pt x="358533" y="2819400"/>
                  </a:lnTo>
                  <a:lnTo>
                    <a:pt x="0" y="3177438"/>
                  </a:lnTo>
                  <a:lnTo>
                    <a:pt x="358533" y="3535464"/>
                  </a:lnTo>
                  <a:lnTo>
                    <a:pt x="358533" y="3356203"/>
                  </a:lnTo>
                  <a:lnTo>
                    <a:pt x="716076" y="3356203"/>
                  </a:lnTo>
                  <a:lnTo>
                    <a:pt x="716076" y="2998660"/>
                  </a:lnTo>
                  <a:close/>
                </a:path>
                <a:path w="8289290" h="3535679">
                  <a:moveTo>
                    <a:pt x="8289277" y="179260"/>
                  </a:moveTo>
                  <a:lnTo>
                    <a:pt x="7931734" y="179260"/>
                  </a:lnTo>
                  <a:lnTo>
                    <a:pt x="7931734" y="0"/>
                  </a:lnTo>
                  <a:lnTo>
                    <a:pt x="7573200" y="358038"/>
                  </a:lnTo>
                  <a:lnTo>
                    <a:pt x="7931734" y="716064"/>
                  </a:lnTo>
                  <a:lnTo>
                    <a:pt x="7931734" y="536803"/>
                  </a:lnTo>
                  <a:lnTo>
                    <a:pt x="8289277" y="536803"/>
                  </a:lnTo>
                  <a:lnTo>
                    <a:pt x="8289277" y="1792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00128" y="8584635"/>
              <a:ext cx="0" cy="1945005"/>
            </a:xfrm>
            <a:custGeom>
              <a:avLst/>
              <a:gdLst/>
              <a:ahLst/>
              <a:cxnLst/>
              <a:rect l="l" t="t" r="r" b="b"/>
              <a:pathLst>
                <a:path h="1945004">
                  <a:moveTo>
                    <a:pt x="0" y="0"/>
                  </a:moveTo>
                  <a:lnTo>
                    <a:pt x="0" y="1093273"/>
                  </a:lnTo>
                </a:path>
                <a:path h="1945004">
                  <a:moveTo>
                    <a:pt x="0" y="1466852"/>
                  </a:moveTo>
                  <a:lnTo>
                    <a:pt x="0" y="194454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89638" y="771768"/>
              <a:ext cx="914400" cy="9829800"/>
            </a:xfrm>
            <a:custGeom>
              <a:avLst/>
              <a:gdLst/>
              <a:ahLst/>
              <a:cxnLst/>
              <a:rect l="l" t="t" r="r" b="b"/>
              <a:pathLst>
                <a:path w="914400" h="9829800">
                  <a:moveTo>
                    <a:pt x="0" y="0"/>
                  </a:moveTo>
                  <a:lnTo>
                    <a:pt x="0" y="1771650"/>
                  </a:lnTo>
                  <a:lnTo>
                    <a:pt x="914403" y="4057653"/>
                  </a:lnTo>
                  <a:lnTo>
                    <a:pt x="914403" y="9829803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2206" y="838955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https://technologystudent.com/despro_3/develp5.html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25" name="object 1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55850" y="816097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6" name="object 1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29099" y="1207421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27" name="object 127"/>
          <p:cNvGrpSpPr>
            <a:grpSpLocks noGrp="1" noUngrp="1" noRot="1" noMove="1" noResize="1"/>
          </p:cNvGrpSpPr>
          <p:nvPr/>
        </p:nvGrpSpPr>
        <p:grpSpPr>
          <a:xfrm>
            <a:off x="104397" y="95306"/>
            <a:ext cx="14912340" cy="10526395"/>
            <a:chOff x="104397" y="95306"/>
            <a:chExt cx="14912340" cy="10526395"/>
          </a:xfrm>
        </p:grpSpPr>
        <p:sp>
          <p:nvSpPr>
            <p:cNvPr id="128" name="object 1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7864" y="1062594"/>
              <a:ext cx="1179195" cy="1179195"/>
            </a:xfrm>
            <a:custGeom>
              <a:avLst/>
              <a:gdLst/>
              <a:ahLst/>
              <a:cxnLst/>
              <a:rect l="l" t="t" r="r" b="b"/>
              <a:pathLst>
                <a:path w="1179195" h="1179195">
                  <a:moveTo>
                    <a:pt x="1178834" y="0"/>
                  </a:moveTo>
                  <a:lnTo>
                    <a:pt x="0" y="0"/>
                  </a:lnTo>
                  <a:lnTo>
                    <a:pt x="0" y="1178834"/>
                  </a:lnTo>
                  <a:lnTo>
                    <a:pt x="1178834" y="1178834"/>
                  </a:lnTo>
                  <a:lnTo>
                    <a:pt x="11788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1926" y="1126664"/>
              <a:ext cx="1050925" cy="436245"/>
            </a:xfrm>
            <a:custGeom>
              <a:avLst/>
              <a:gdLst/>
              <a:ahLst/>
              <a:cxnLst/>
              <a:rect l="l" t="t" r="r" b="b"/>
              <a:pathLst>
                <a:path w="1050925" h="436244">
                  <a:moveTo>
                    <a:pt x="51257" y="358775"/>
                  </a:moveTo>
                  <a:lnTo>
                    <a:pt x="25628" y="358775"/>
                  </a:lnTo>
                  <a:lnTo>
                    <a:pt x="25628" y="384403"/>
                  </a:lnTo>
                  <a:lnTo>
                    <a:pt x="51257" y="384403"/>
                  </a:lnTo>
                  <a:lnTo>
                    <a:pt x="51257" y="358775"/>
                  </a:lnTo>
                  <a:close/>
                </a:path>
                <a:path w="1050925" h="436244">
                  <a:moveTo>
                    <a:pt x="51257" y="281901"/>
                  </a:moveTo>
                  <a:lnTo>
                    <a:pt x="25628" y="281901"/>
                  </a:lnTo>
                  <a:lnTo>
                    <a:pt x="0" y="281901"/>
                  </a:lnTo>
                  <a:lnTo>
                    <a:pt x="0" y="333146"/>
                  </a:lnTo>
                  <a:lnTo>
                    <a:pt x="25628" y="333146"/>
                  </a:lnTo>
                  <a:lnTo>
                    <a:pt x="25628" y="307517"/>
                  </a:lnTo>
                  <a:lnTo>
                    <a:pt x="51257" y="307517"/>
                  </a:lnTo>
                  <a:lnTo>
                    <a:pt x="51257" y="281901"/>
                  </a:lnTo>
                  <a:close/>
                </a:path>
                <a:path w="1050925" h="436244">
                  <a:moveTo>
                    <a:pt x="76885" y="256273"/>
                  </a:moveTo>
                  <a:lnTo>
                    <a:pt x="51257" y="256273"/>
                  </a:lnTo>
                  <a:lnTo>
                    <a:pt x="51257" y="281901"/>
                  </a:lnTo>
                  <a:lnTo>
                    <a:pt x="76885" y="281901"/>
                  </a:lnTo>
                  <a:lnTo>
                    <a:pt x="76885" y="256273"/>
                  </a:lnTo>
                  <a:close/>
                </a:path>
                <a:path w="1050925" h="436244">
                  <a:moveTo>
                    <a:pt x="128130" y="333146"/>
                  </a:moveTo>
                  <a:lnTo>
                    <a:pt x="102514" y="333146"/>
                  </a:lnTo>
                  <a:lnTo>
                    <a:pt x="102514" y="307517"/>
                  </a:lnTo>
                  <a:lnTo>
                    <a:pt x="76885" y="307517"/>
                  </a:lnTo>
                  <a:lnTo>
                    <a:pt x="76885" y="333146"/>
                  </a:lnTo>
                  <a:lnTo>
                    <a:pt x="51257" y="333146"/>
                  </a:lnTo>
                  <a:lnTo>
                    <a:pt x="51257" y="358775"/>
                  </a:lnTo>
                  <a:lnTo>
                    <a:pt x="76885" y="358775"/>
                  </a:lnTo>
                  <a:lnTo>
                    <a:pt x="102514" y="358775"/>
                  </a:lnTo>
                  <a:lnTo>
                    <a:pt x="102514" y="384403"/>
                  </a:lnTo>
                  <a:lnTo>
                    <a:pt x="128130" y="384403"/>
                  </a:lnTo>
                  <a:lnTo>
                    <a:pt x="128130" y="333146"/>
                  </a:lnTo>
                  <a:close/>
                </a:path>
                <a:path w="1050925" h="436244">
                  <a:moveTo>
                    <a:pt x="128130" y="205016"/>
                  </a:moveTo>
                  <a:lnTo>
                    <a:pt x="102514" y="205016"/>
                  </a:lnTo>
                  <a:lnTo>
                    <a:pt x="76885" y="205016"/>
                  </a:lnTo>
                  <a:lnTo>
                    <a:pt x="51257" y="205016"/>
                  </a:lnTo>
                  <a:lnTo>
                    <a:pt x="51257" y="230644"/>
                  </a:lnTo>
                  <a:lnTo>
                    <a:pt x="76885" y="230644"/>
                  </a:lnTo>
                  <a:lnTo>
                    <a:pt x="102514" y="230644"/>
                  </a:lnTo>
                  <a:lnTo>
                    <a:pt x="128130" y="230644"/>
                  </a:lnTo>
                  <a:lnTo>
                    <a:pt x="128130" y="205016"/>
                  </a:lnTo>
                  <a:close/>
                </a:path>
                <a:path w="1050925" h="436244">
                  <a:moveTo>
                    <a:pt x="153758" y="281901"/>
                  </a:moveTo>
                  <a:lnTo>
                    <a:pt x="128130" y="281901"/>
                  </a:lnTo>
                  <a:lnTo>
                    <a:pt x="102514" y="281901"/>
                  </a:lnTo>
                  <a:lnTo>
                    <a:pt x="102514" y="307517"/>
                  </a:lnTo>
                  <a:lnTo>
                    <a:pt x="128130" y="307517"/>
                  </a:lnTo>
                  <a:lnTo>
                    <a:pt x="153758" y="307517"/>
                  </a:lnTo>
                  <a:lnTo>
                    <a:pt x="153758" y="281901"/>
                  </a:lnTo>
                  <a:close/>
                </a:path>
                <a:path w="1050925" h="436244">
                  <a:moveTo>
                    <a:pt x="153758" y="230644"/>
                  </a:moveTo>
                  <a:lnTo>
                    <a:pt x="128130" y="230644"/>
                  </a:lnTo>
                  <a:lnTo>
                    <a:pt x="128130" y="256273"/>
                  </a:lnTo>
                  <a:lnTo>
                    <a:pt x="153758" y="256273"/>
                  </a:lnTo>
                  <a:lnTo>
                    <a:pt x="153758" y="230644"/>
                  </a:lnTo>
                  <a:close/>
                </a:path>
                <a:path w="1050925" h="436244">
                  <a:moveTo>
                    <a:pt x="179387" y="205016"/>
                  </a:moveTo>
                  <a:lnTo>
                    <a:pt x="153758" y="205016"/>
                  </a:lnTo>
                  <a:lnTo>
                    <a:pt x="153758" y="230644"/>
                  </a:lnTo>
                  <a:lnTo>
                    <a:pt x="179387" y="230644"/>
                  </a:lnTo>
                  <a:lnTo>
                    <a:pt x="179387" y="205016"/>
                  </a:lnTo>
                  <a:close/>
                </a:path>
                <a:path w="1050925" h="436244">
                  <a:moveTo>
                    <a:pt x="281901" y="153758"/>
                  </a:moveTo>
                  <a:lnTo>
                    <a:pt x="256273" y="153758"/>
                  </a:lnTo>
                  <a:lnTo>
                    <a:pt x="256273" y="179387"/>
                  </a:lnTo>
                  <a:lnTo>
                    <a:pt x="281901" y="179387"/>
                  </a:lnTo>
                  <a:lnTo>
                    <a:pt x="281901" y="153758"/>
                  </a:lnTo>
                  <a:close/>
                </a:path>
                <a:path w="1050925" h="436244">
                  <a:moveTo>
                    <a:pt x="307517" y="179387"/>
                  </a:moveTo>
                  <a:lnTo>
                    <a:pt x="281901" y="179387"/>
                  </a:lnTo>
                  <a:lnTo>
                    <a:pt x="281901" y="205016"/>
                  </a:lnTo>
                  <a:lnTo>
                    <a:pt x="307517" y="205016"/>
                  </a:lnTo>
                  <a:lnTo>
                    <a:pt x="307517" y="179387"/>
                  </a:lnTo>
                  <a:close/>
                </a:path>
                <a:path w="1050925" h="436244">
                  <a:moveTo>
                    <a:pt x="410032" y="102514"/>
                  </a:moveTo>
                  <a:lnTo>
                    <a:pt x="384403" y="102514"/>
                  </a:lnTo>
                  <a:lnTo>
                    <a:pt x="358775" y="102514"/>
                  </a:lnTo>
                  <a:lnTo>
                    <a:pt x="333146" y="102514"/>
                  </a:lnTo>
                  <a:lnTo>
                    <a:pt x="307517" y="102514"/>
                  </a:lnTo>
                  <a:lnTo>
                    <a:pt x="307517" y="128130"/>
                  </a:lnTo>
                  <a:lnTo>
                    <a:pt x="281901" y="128130"/>
                  </a:lnTo>
                  <a:lnTo>
                    <a:pt x="281901" y="153758"/>
                  </a:lnTo>
                  <a:lnTo>
                    <a:pt x="307517" y="153758"/>
                  </a:lnTo>
                  <a:lnTo>
                    <a:pt x="307517" y="179387"/>
                  </a:lnTo>
                  <a:lnTo>
                    <a:pt x="333146" y="179387"/>
                  </a:lnTo>
                  <a:lnTo>
                    <a:pt x="333146" y="153758"/>
                  </a:lnTo>
                  <a:lnTo>
                    <a:pt x="358775" y="153758"/>
                  </a:lnTo>
                  <a:lnTo>
                    <a:pt x="358775" y="179387"/>
                  </a:lnTo>
                  <a:lnTo>
                    <a:pt x="384403" y="179387"/>
                  </a:lnTo>
                  <a:lnTo>
                    <a:pt x="384403" y="128130"/>
                  </a:lnTo>
                  <a:lnTo>
                    <a:pt x="410032" y="128130"/>
                  </a:lnTo>
                  <a:lnTo>
                    <a:pt x="410032" y="102514"/>
                  </a:lnTo>
                  <a:close/>
                </a:path>
                <a:path w="1050925" h="436244">
                  <a:moveTo>
                    <a:pt x="486905" y="0"/>
                  </a:moveTo>
                  <a:lnTo>
                    <a:pt x="461289" y="0"/>
                  </a:lnTo>
                  <a:lnTo>
                    <a:pt x="435660" y="0"/>
                  </a:lnTo>
                  <a:lnTo>
                    <a:pt x="435660" y="25628"/>
                  </a:lnTo>
                  <a:lnTo>
                    <a:pt x="461289" y="25628"/>
                  </a:lnTo>
                  <a:lnTo>
                    <a:pt x="486905" y="25628"/>
                  </a:lnTo>
                  <a:lnTo>
                    <a:pt x="486905" y="0"/>
                  </a:lnTo>
                  <a:close/>
                </a:path>
                <a:path w="1050925" h="436244">
                  <a:moveTo>
                    <a:pt x="563791" y="307517"/>
                  </a:moveTo>
                  <a:lnTo>
                    <a:pt x="538162" y="307517"/>
                  </a:lnTo>
                  <a:lnTo>
                    <a:pt x="538162" y="333146"/>
                  </a:lnTo>
                  <a:lnTo>
                    <a:pt x="563791" y="333146"/>
                  </a:lnTo>
                  <a:lnTo>
                    <a:pt x="563791" y="307517"/>
                  </a:lnTo>
                  <a:close/>
                </a:path>
                <a:path w="1050925" h="436244">
                  <a:moveTo>
                    <a:pt x="615048" y="230644"/>
                  </a:moveTo>
                  <a:lnTo>
                    <a:pt x="589419" y="230644"/>
                  </a:lnTo>
                  <a:lnTo>
                    <a:pt x="589419" y="128130"/>
                  </a:lnTo>
                  <a:lnTo>
                    <a:pt x="563791" y="128130"/>
                  </a:lnTo>
                  <a:lnTo>
                    <a:pt x="563791" y="102514"/>
                  </a:lnTo>
                  <a:lnTo>
                    <a:pt x="538162" y="102514"/>
                  </a:lnTo>
                  <a:lnTo>
                    <a:pt x="538162" y="128130"/>
                  </a:lnTo>
                  <a:lnTo>
                    <a:pt x="512533" y="128130"/>
                  </a:lnTo>
                  <a:lnTo>
                    <a:pt x="512533" y="76885"/>
                  </a:lnTo>
                  <a:lnTo>
                    <a:pt x="538162" y="76885"/>
                  </a:lnTo>
                  <a:lnTo>
                    <a:pt x="538162" y="51257"/>
                  </a:lnTo>
                  <a:lnTo>
                    <a:pt x="563791" y="51257"/>
                  </a:lnTo>
                  <a:lnTo>
                    <a:pt x="563791" y="25628"/>
                  </a:lnTo>
                  <a:lnTo>
                    <a:pt x="538162" y="25628"/>
                  </a:lnTo>
                  <a:lnTo>
                    <a:pt x="538162" y="0"/>
                  </a:lnTo>
                  <a:lnTo>
                    <a:pt x="512533" y="0"/>
                  </a:lnTo>
                  <a:lnTo>
                    <a:pt x="512533" y="51257"/>
                  </a:lnTo>
                  <a:lnTo>
                    <a:pt x="486905" y="51257"/>
                  </a:lnTo>
                  <a:lnTo>
                    <a:pt x="486905" y="102514"/>
                  </a:lnTo>
                  <a:lnTo>
                    <a:pt x="461289" y="102514"/>
                  </a:lnTo>
                  <a:lnTo>
                    <a:pt x="461289" y="76885"/>
                  </a:lnTo>
                  <a:lnTo>
                    <a:pt x="435660" y="76885"/>
                  </a:lnTo>
                  <a:lnTo>
                    <a:pt x="435660" y="153758"/>
                  </a:lnTo>
                  <a:lnTo>
                    <a:pt x="461289" y="153758"/>
                  </a:lnTo>
                  <a:lnTo>
                    <a:pt x="461289" y="128130"/>
                  </a:lnTo>
                  <a:lnTo>
                    <a:pt x="486905" y="128130"/>
                  </a:lnTo>
                  <a:lnTo>
                    <a:pt x="486905" y="153758"/>
                  </a:lnTo>
                  <a:lnTo>
                    <a:pt x="512533" y="153758"/>
                  </a:lnTo>
                  <a:lnTo>
                    <a:pt x="512533" y="205016"/>
                  </a:lnTo>
                  <a:lnTo>
                    <a:pt x="538162" y="205016"/>
                  </a:lnTo>
                  <a:lnTo>
                    <a:pt x="538162" y="153758"/>
                  </a:lnTo>
                  <a:lnTo>
                    <a:pt x="563791" y="153758"/>
                  </a:lnTo>
                  <a:lnTo>
                    <a:pt x="563791" y="205016"/>
                  </a:lnTo>
                  <a:lnTo>
                    <a:pt x="538162" y="205016"/>
                  </a:lnTo>
                  <a:lnTo>
                    <a:pt x="538162" y="256273"/>
                  </a:lnTo>
                  <a:lnTo>
                    <a:pt x="563791" y="256273"/>
                  </a:lnTo>
                  <a:lnTo>
                    <a:pt x="563791" y="281901"/>
                  </a:lnTo>
                  <a:lnTo>
                    <a:pt x="589419" y="281901"/>
                  </a:lnTo>
                  <a:lnTo>
                    <a:pt x="589419" y="256273"/>
                  </a:lnTo>
                  <a:lnTo>
                    <a:pt x="615048" y="256273"/>
                  </a:lnTo>
                  <a:lnTo>
                    <a:pt x="615048" y="230644"/>
                  </a:lnTo>
                  <a:close/>
                </a:path>
                <a:path w="1050925" h="436244">
                  <a:moveTo>
                    <a:pt x="640676" y="281901"/>
                  </a:moveTo>
                  <a:lnTo>
                    <a:pt x="615048" y="281901"/>
                  </a:lnTo>
                  <a:lnTo>
                    <a:pt x="615048" y="307517"/>
                  </a:lnTo>
                  <a:lnTo>
                    <a:pt x="640676" y="307517"/>
                  </a:lnTo>
                  <a:lnTo>
                    <a:pt x="640676" y="281901"/>
                  </a:lnTo>
                  <a:close/>
                </a:path>
                <a:path w="1050925" h="436244">
                  <a:moveTo>
                    <a:pt x="640676" y="153758"/>
                  </a:moveTo>
                  <a:lnTo>
                    <a:pt x="615048" y="153758"/>
                  </a:lnTo>
                  <a:lnTo>
                    <a:pt x="615048" y="179387"/>
                  </a:lnTo>
                  <a:lnTo>
                    <a:pt x="640676" y="179387"/>
                  </a:lnTo>
                  <a:lnTo>
                    <a:pt x="640676" y="153758"/>
                  </a:lnTo>
                  <a:close/>
                </a:path>
                <a:path w="1050925" h="436244">
                  <a:moveTo>
                    <a:pt x="640676" y="102514"/>
                  </a:moveTo>
                  <a:lnTo>
                    <a:pt x="615048" y="102514"/>
                  </a:lnTo>
                  <a:lnTo>
                    <a:pt x="615048" y="128130"/>
                  </a:lnTo>
                  <a:lnTo>
                    <a:pt x="640676" y="128130"/>
                  </a:lnTo>
                  <a:lnTo>
                    <a:pt x="640676" y="102514"/>
                  </a:lnTo>
                  <a:close/>
                </a:path>
                <a:path w="1050925" h="436244">
                  <a:moveTo>
                    <a:pt x="666292" y="179387"/>
                  </a:moveTo>
                  <a:lnTo>
                    <a:pt x="640676" y="179387"/>
                  </a:lnTo>
                  <a:lnTo>
                    <a:pt x="640676" y="205016"/>
                  </a:lnTo>
                  <a:lnTo>
                    <a:pt x="666292" y="205016"/>
                  </a:lnTo>
                  <a:lnTo>
                    <a:pt x="666292" y="179387"/>
                  </a:lnTo>
                  <a:close/>
                </a:path>
                <a:path w="1050925" h="436244">
                  <a:moveTo>
                    <a:pt x="666292" y="128130"/>
                  </a:moveTo>
                  <a:lnTo>
                    <a:pt x="640676" y="128130"/>
                  </a:lnTo>
                  <a:lnTo>
                    <a:pt x="640676" y="153758"/>
                  </a:lnTo>
                  <a:lnTo>
                    <a:pt x="666292" y="153758"/>
                  </a:lnTo>
                  <a:lnTo>
                    <a:pt x="666292" y="128130"/>
                  </a:lnTo>
                  <a:close/>
                </a:path>
                <a:path w="1050925" h="436244">
                  <a:moveTo>
                    <a:pt x="691921" y="153758"/>
                  </a:moveTo>
                  <a:lnTo>
                    <a:pt x="666292" y="153758"/>
                  </a:lnTo>
                  <a:lnTo>
                    <a:pt x="666292" y="179387"/>
                  </a:lnTo>
                  <a:lnTo>
                    <a:pt x="691921" y="179387"/>
                  </a:lnTo>
                  <a:lnTo>
                    <a:pt x="691921" y="153758"/>
                  </a:lnTo>
                  <a:close/>
                </a:path>
                <a:path w="1050925" h="436244">
                  <a:moveTo>
                    <a:pt x="717550" y="256273"/>
                  </a:moveTo>
                  <a:lnTo>
                    <a:pt x="691921" y="256273"/>
                  </a:lnTo>
                  <a:lnTo>
                    <a:pt x="691921" y="230644"/>
                  </a:lnTo>
                  <a:lnTo>
                    <a:pt x="666292" y="230644"/>
                  </a:lnTo>
                  <a:lnTo>
                    <a:pt x="666292" y="256273"/>
                  </a:lnTo>
                  <a:lnTo>
                    <a:pt x="640676" y="256273"/>
                  </a:lnTo>
                  <a:lnTo>
                    <a:pt x="640676" y="281901"/>
                  </a:lnTo>
                  <a:lnTo>
                    <a:pt x="666292" y="281901"/>
                  </a:lnTo>
                  <a:lnTo>
                    <a:pt x="691921" y="281901"/>
                  </a:lnTo>
                  <a:lnTo>
                    <a:pt x="717550" y="281901"/>
                  </a:lnTo>
                  <a:lnTo>
                    <a:pt x="717550" y="256273"/>
                  </a:lnTo>
                  <a:close/>
                </a:path>
                <a:path w="1050925" h="436244">
                  <a:moveTo>
                    <a:pt x="743178" y="102514"/>
                  </a:moveTo>
                  <a:lnTo>
                    <a:pt x="717550" y="102514"/>
                  </a:lnTo>
                  <a:lnTo>
                    <a:pt x="717550" y="128130"/>
                  </a:lnTo>
                  <a:lnTo>
                    <a:pt x="691921" y="128130"/>
                  </a:lnTo>
                  <a:lnTo>
                    <a:pt x="691921" y="153758"/>
                  </a:lnTo>
                  <a:lnTo>
                    <a:pt x="717550" y="153758"/>
                  </a:lnTo>
                  <a:lnTo>
                    <a:pt x="717550" y="205016"/>
                  </a:lnTo>
                  <a:lnTo>
                    <a:pt x="743178" y="205016"/>
                  </a:lnTo>
                  <a:lnTo>
                    <a:pt x="743178" y="102514"/>
                  </a:lnTo>
                  <a:close/>
                </a:path>
                <a:path w="1050925" h="436244">
                  <a:moveTo>
                    <a:pt x="743178" y="0"/>
                  </a:moveTo>
                  <a:lnTo>
                    <a:pt x="717550" y="0"/>
                  </a:lnTo>
                  <a:lnTo>
                    <a:pt x="717550" y="25628"/>
                  </a:lnTo>
                  <a:lnTo>
                    <a:pt x="691921" y="25628"/>
                  </a:lnTo>
                  <a:lnTo>
                    <a:pt x="666292" y="25628"/>
                  </a:lnTo>
                  <a:lnTo>
                    <a:pt x="666292" y="0"/>
                  </a:lnTo>
                  <a:lnTo>
                    <a:pt x="640676" y="0"/>
                  </a:lnTo>
                  <a:lnTo>
                    <a:pt x="640676" y="25628"/>
                  </a:lnTo>
                  <a:lnTo>
                    <a:pt x="615048" y="25628"/>
                  </a:lnTo>
                  <a:lnTo>
                    <a:pt x="589419" y="25628"/>
                  </a:lnTo>
                  <a:lnTo>
                    <a:pt x="589419" y="51257"/>
                  </a:lnTo>
                  <a:lnTo>
                    <a:pt x="563791" y="51257"/>
                  </a:lnTo>
                  <a:lnTo>
                    <a:pt x="563791" y="76885"/>
                  </a:lnTo>
                  <a:lnTo>
                    <a:pt x="589419" y="76885"/>
                  </a:lnTo>
                  <a:lnTo>
                    <a:pt x="589419" y="102514"/>
                  </a:lnTo>
                  <a:lnTo>
                    <a:pt x="615048" y="102514"/>
                  </a:lnTo>
                  <a:lnTo>
                    <a:pt x="615048" y="51257"/>
                  </a:lnTo>
                  <a:lnTo>
                    <a:pt x="640676" y="51257"/>
                  </a:lnTo>
                  <a:lnTo>
                    <a:pt x="640676" y="76885"/>
                  </a:lnTo>
                  <a:lnTo>
                    <a:pt x="666292" y="76885"/>
                  </a:lnTo>
                  <a:lnTo>
                    <a:pt x="666292" y="51257"/>
                  </a:lnTo>
                  <a:lnTo>
                    <a:pt x="691921" y="51257"/>
                  </a:lnTo>
                  <a:lnTo>
                    <a:pt x="691921" y="76885"/>
                  </a:lnTo>
                  <a:lnTo>
                    <a:pt x="666292" y="76885"/>
                  </a:lnTo>
                  <a:lnTo>
                    <a:pt x="666292" y="102514"/>
                  </a:lnTo>
                  <a:lnTo>
                    <a:pt x="691921" y="102514"/>
                  </a:lnTo>
                  <a:lnTo>
                    <a:pt x="717550" y="102514"/>
                  </a:lnTo>
                  <a:lnTo>
                    <a:pt x="717550" y="76885"/>
                  </a:lnTo>
                  <a:lnTo>
                    <a:pt x="743178" y="76885"/>
                  </a:lnTo>
                  <a:lnTo>
                    <a:pt x="743178" y="0"/>
                  </a:lnTo>
                  <a:close/>
                </a:path>
                <a:path w="1050925" h="436244">
                  <a:moveTo>
                    <a:pt x="768807" y="307517"/>
                  </a:moveTo>
                  <a:lnTo>
                    <a:pt x="743178" y="307517"/>
                  </a:lnTo>
                  <a:lnTo>
                    <a:pt x="743178" y="281901"/>
                  </a:lnTo>
                  <a:lnTo>
                    <a:pt x="717550" y="281901"/>
                  </a:lnTo>
                  <a:lnTo>
                    <a:pt x="717550" y="333146"/>
                  </a:lnTo>
                  <a:lnTo>
                    <a:pt x="743178" y="333146"/>
                  </a:lnTo>
                  <a:lnTo>
                    <a:pt x="743178" y="358775"/>
                  </a:lnTo>
                  <a:lnTo>
                    <a:pt x="717550" y="358775"/>
                  </a:lnTo>
                  <a:lnTo>
                    <a:pt x="717550" y="333146"/>
                  </a:lnTo>
                  <a:lnTo>
                    <a:pt x="691921" y="333146"/>
                  </a:lnTo>
                  <a:lnTo>
                    <a:pt x="666292" y="333146"/>
                  </a:lnTo>
                  <a:lnTo>
                    <a:pt x="666292" y="307517"/>
                  </a:lnTo>
                  <a:lnTo>
                    <a:pt x="640676" y="307517"/>
                  </a:lnTo>
                  <a:lnTo>
                    <a:pt x="640676" y="358775"/>
                  </a:lnTo>
                  <a:lnTo>
                    <a:pt x="666292" y="358775"/>
                  </a:lnTo>
                  <a:lnTo>
                    <a:pt x="666292" y="410032"/>
                  </a:lnTo>
                  <a:lnTo>
                    <a:pt x="691921" y="410032"/>
                  </a:lnTo>
                  <a:lnTo>
                    <a:pt x="691921" y="435660"/>
                  </a:lnTo>
                  <a:lnTo>
                    <a:pt x="717550" y="435660"/>
                  </a:lnTo>
                  <a:lnTo>
                    <a:pt x="717550" y="384403"/>
                  </a:lnTo>
                  <a:lnTo>
                    <a:pt x="743178" y="384403"/>
                  </a:lnTo>
                  <a:lnTo>
                    <a:pt x="768807" y="384403"/>
                  </a:lnTo>
                  <a:lnTo>
                    <a:pt x="768807" y="307517"/>
                  </a:lnTo>
                  <a:close/>
                </a:path>
                <a:path w="1050925" h="436244">
                  <a:moveTo>
                    <a:pt x="794435" y="153758"/>
                  </a:moveTo>
                  <a:lnTo>
                    <a:pt x="768807" y="153758"/>
                  </a:lnTo>
                  <a:lnTo>
                    <a:pt x="768807" y="205016"/>
                  </a:lnTo>
                  <a:lnTo>
                    <a:pt x="794435" y="205016"/>
                  </a:lnTo>
                  <a:lnTo>
                    <a:pt x="794435" y="153758"/>
                  </a:lnTo>
                  <a:close/>
                </a:path>
                <a:path w="1050925" h="436244">
                  <a:moveTo>
                    <a:pt x="794435" y="76885"/>
                  </a:moveTo>
                  <a:lnTo>
                    <a:pt x="768807" y="76885"/>
                  </a:lnTo>
                  <a:lnTo>
                    <a:pt x="768807" y="102514"/>
                  </a:lnTo>
                  <a:lnTo>
                    <a:pt x="794435" y="102514"/>
                  </a:lnTo>
                  <a:lnTo>
                    <a:pt x="794435" y="76885"/>
                  </a:lnTo>
                  <a:close/>
                </a:path>
                <a:path w="1050925" h="436244">
                  <a:moveTo>
                    <a:pt x="820051" y="51257"/>
                  </a:moveTo>
                  <a:lnTo>
                    <a:pt x="794435" y="51257"/>
                  </a:lnTo>
                  <a:lnTo>
                    <a:pt x="794435" y="76885"/>
                  </a:lnTo>
                  <a:lnTo>
                    <a:pt x="820051" y="76885"/>
                  </a:lnTo>
                  <a:lnTo>
                    <a:pt x="820051" y="51257"/>
                  </a:lnTo>
                  <a:close/>
                </a:path>
                <a:path w="1050925" h="436244">
                  <a:moveTo>
                    <a:pt x="820051" y="0"/>
                  </a:moveTo>
                  <a:lnTo>
                    <a:pt x="794435" y="0"/>
                  </a:lnTo>
                  <a:lnTo>
                    <a:pt x="768807" y="0"/>
                  </a:lnTo>
                  <a:lnTo>
                    <a:pt x="768807" y="51257"/>
                  </a:lnTo>
                  <a:lnTo>
                    <a:pt x="794435" y="51257"/>
                  </a:lnTo>
                  <a:lnTo>
                    <a:pt x="794435" y="25628"/>
                  </a:lnTo>
                  <a:lnTo>
                    <a:pt x="820051" y="25628"/>
                  </a:lnTo>
                  <a:lnTo>
                    <a:pt x="820051" y="0"/>
                  </a:lnTo>
                  <a:close/>
                </a:path>
                <a:path w="1050925" h="436244">
                  <a:moveTo>
                    <a:pt x="845680" y="25628"/>
                  </a:moveTo>
                  <a:lnTo>
                    <a:pt x="820051" y="25628"/>
                  </a:lnTo>
                  <a:lnTo>
                    <a:pt x="820051" y="51257"/>
                  </a:lnTo>
                  <a:lnTo>
                    <a:pt x="845680" y="51257"/>
                  </a:lnTo>
                  <a:lnTo>
                    <a:pt x="845680" y="25628"/>
                  </a:lnTo>
                  <a:close/>
                </a:path>
                <a:path w="1050925" h="436244">
                  <a:moveTo>
                    <a:pt x="871308" y="281901"/>
                  </a:moveTo>
                  <a:lnTo>
                    <a:pt x="845680" y="281901"/>
                  </a:lnTo>
                  <a:lnTo>
                    <a:pt x="845680" y="102514"/>
                  </a:lnTo>
                  <a:lnTo>
                    <a:pt x="820051" y="102514"/>
                  </a:lnTo>
                  <a:lnTo>
                    <a:pt x="820051" y="281901"/>
                  </a:lnTo>
                  <a:lnTo>
                    <a:pt x="794435" y="281901"/>
                  </a:lnTo>
                  <a:lnTo>
                    <a:pt x="768807" y="281901"/>
                  </a:lnTo>
                  <a:lnTo>
                    <a:pt x="768807" y="307517"/>
                  </a:lnTo>
                  <a:lnTo>
                    <a:pt x="794435" y="307517"/>
                  </a:lnTo>
                  <a:lnTo>
                    <a:pt x="794435" y="333146"/>
                  </a:lnTo>
                  <a:lnTo>
                    <a:pt x="820051" y="333146"/>
                  </a:lnTo>
                  <a:lnTo>
                    <a:pt x="820051" y="307517"/>
                  </a:lnTo>
                  <a:lnTo>
                    <a:pt x="845680" y="307517"/>
                  </a:lnTo>
                  <a:lnTo>
                    <a:pt x="871308" y="307517"/>
                  </a:lnTo>
                  <a:lnTo>
                    <a:pt x="871308" y="281901"/>
                  </a:lnTo>
                  <a:close/>
                </a:path>
                <a:path w="1050925" h="436244">
                  <a:moveTo>
                    <a:pt x="896937" y="384403"/>
                  </a:moveTo>
                  <a:lnTo>
                    <a:pt x="871308" y="384403"/>
                  </a:lnTo>
                  <a:lnTo>
                    <a:pt x="871308" y="410032"/>
                  </a:lnTo>
                  <a:lnTo>
                    <a:pt x="896937" y="410032"/>
                  </a:lnTo>
                  <a:lnTo>
                    <a:pt x="896937" y="384403"/>
                  </a:lnTo>
                  <a:close/>
                </a:path>
                <a:path w="1050925" h="436244">
                  <a:moveTo>
                    <a:pt x="1050696" y="333146"/>
                  </a:moveTo>
                  <a:lnTo>
                    <a:pt x="1025067" y="333146"/>
                  </a:lnTo>
                  <a:lnTo>
                    <a:pt x="1025067" y="256273"/>
                  </a:lnTo>
                  <a:lnTo>
                    <a:pt x="999439" y="256273"/>
                  </a:lnTo>
                  <a:lnTo>
                    <a:pt x="999439" y="307517"/>
                  </a:lnTo>
                  <a:lnTo>
                    <a:pt x="973823" y="307517"/>
                  </a:lnTo>
                  <a:lnTo>
                    <a:pt x="973823" y="281901"/>
                  </a:lnTo>
                  <a:lnTo>
                    <a:pt x="948194" y="281901"/>
                  </a:lnTo>
                  <a:lnTo>
                    <a:pt x="948194" y="333146"/>
                  </a:lnTo>
                  <a:lnTo>
                    <a:pt x="922566" y="333146"/>
                  </a:lnTo>
                  <a:lnTo>
                    <a:pt x="922566" y="307517"/>
                  </a:lnTo>
                  <a:lnTo>
                    <a:pt x="896937" y="307517"/>
                  </a:lnTo>
                  <a:lnTo>
                    <a:pt x="896937" y="333146"/>
                  </a:lnTo>
                  <a:lnTo>
                    <a:pt x="871308" y="333146"/>
                  </a:lnTo>
                  <a:lnTo>
                    <a:pt x="845680" y="333146"/>
                  </a:lnTo>
                  <a:lnTo>
                    <a:pt x="820051" y="333146"/>
                  </a:lnTo>
                  <a:lnTo>
                    <a:pt x="820051" y="358775"/>
                  </a:lnTo>
                  <a:lnTo>
                    <a:pt x="845680" y="358775"/>
                  </a:lnTo>
                  <a:lnTo>
                    <a:pt x="845680" y="384403"/>
                  </a:lnTo>
                  <a:lnTo>
                    <a:pt x="871308" y="384403"/>
                  </a:lnTo>
                  <a:lnTo>
                    <a:pt x="871308" y="358775"/>
                  </a:lnTo>
                  <a:lnTo>
                    <a:pt x="896937" y="358775"/>
                  </a:lnTo>
                  <a:lnTo>
                    <a:pt x="896937" y="384403"/>
                  </a:lnTo>
                  <a:lnTo>
                    <a:pt x="922566" y="384403"/>
                  </a:lnTo>
                  <a:lnTo>
                    <a:pt x="922566" y="358775"/>
                  </a:lnTo>
                  <a:lnTo>
                    <a:pt x="948194" y="358775"/>
                  </a:lnTo>
                  <a:lnTo>
                    <a:pt x="948194" y="384403"/>
                  </a:lnTo>
                  <a:lnTo>
                    <a:pt x="922566" y="384403"/>
                  </a:lnTo>
                  <a:lnTo>
                    <a:pt x="922566" y="410032"/>
                  </a:lnTo>
                  <a:lnTo>
                    <a:pt x="948194" y="410032"/>
                  </a:lnTo>
                  <a:lnTo>
                    <a:pt x="973823" y="410032"/>
                  </a:lnTo>
                  <a:lnTo>
                    <a:pt x="973823" y="384403"/>
                  </a:lnTo>
                  <a:lnTo>
                    <a:pt x="999439" y="384403"/>
                  </a:lnTo>
                  <a:lnTo>
                    <a:pt x="999439" y="358775"/>
                  </a:lnTo>
                  <a:lnTo>
                    <a:pt x="1025067" y="358775"/>
                  </a:lnTo>
                  <a:lnTo>
                    <a:pt x="1050696" y="358775"/>
                  </a:lnTo>
                  <a:lnTo>
                    <a:pt x="1050696" y="333146"/>
                  </a:lnTo>
                  <a:close/>
                </a:path>
                <a:path w="1050925" h="436244">
                  <a:moveTo>
                    <a:pt x="1050696" y="205016"/>
                  </a:moveTo>
                  <a:lnTo>
                    <a:pt x="1025067" y="205016"/>
                  </a:lnTo>
                  <a:lnTo>
                    <a:pt x="999439" y="205016"/>
                  </a:lnTo>
                  <a:lnTo>
                    <a:pt x="973823" y="205016"/>
                  </a:lnTo>
                  <a:lnTo>
                    <a:pt x="973823" y="256273"/>
                  </a:lnTo>
                  <a:lnTo>
                    <a:pt x="999439" y="256273"/>
                  </a:lnTo>
                  <a:lnTo>
                    <a:pt x="999439" y="230644"/>
                  </a:lnTo>
                  <a:lnTo>
                    <a:pt x="1025067" y="230644"/>
                  </a:lnTo>
                  <a:lnTo>
                    <a:pt x="1025067" y="256273"/>
                  </a:lnTo>
                  <a:lnTo>
                    <a:pt x="1050696" y="256273"/>
                  </a:lnTo>
                  <a:lnTo>
                    <a:pt x="1050696" y="2050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5685" y="1126943"/>
              <a:ext cx="845819" cy="512445"/>
            </a:xfrm>
            <a:custGeom>
              <a:avLst/>
              <a:gdLst/>
              <a:ahLst/>
              <a:cxnLst/>
              <a:rect l="l" t="t" r="r" b="b"/>
              <a:pathLst>
                <a:path w="845820" h="512444">
                  <a:moveTo>
                    <a:pt x="256273" y="435381"/>
                  </a:moveTo>
                  <a:lnTo>
                    <a:pt x="230644" y="435381"/>
                  </a:lnTo>
                  <a:lnTo>
                    <a:pt x="230644" y="461010"/>
                  </a:lnTo>
                  <a:lnTo>
                    <a:pt x="256273" y="461010"/>
                  </a:lnTo>
                  <a:lnTo>
                    <a:pt x="256273" y="435381"/>
                  </a:lnTo>
                  <a:close/>
                </a:path>
                <a:path w="845820" h="512444">
                  <a:moveTo>
                    <a:pt x="358775" y="435381"/>
                  </a:moveTo>
                  <a:lnTo>
                    <a:pt x="333146" y="435381"/>
                  </a:lnTo>
                  <a:lnTo>
                    <a:pt x="333146" y="461010"/>
                  </a:lnTo>
                  <a:lnTo>
                    <a:pt x="358775" y="461010"/>
                  </a:lnTo>
                  <a:lnTo>
                    <a:pt x="358775" y="435381"/>
                  </a:lnTo>
                  <a:close/>
                </a:path>
                <a:path w="845820" h="512444">
                  <a:moveTo>
                    <a:pt x="486918" y="359410"/>
                  </a:moveTo>
                  <a:lnTo>
                    <a:pt x="461289" y="359410"/>
                  </a:lnTo>
                  <a:lnTo>
                    <a:pt x="461289" y="334010"/>
                  </a:lnTo>
                  <a:lnTo>
                    <a:pt x="435660" y="334010"/>
                  </a:lnTo>
                  <a:lnTo>
                    <a:pt x="410032" y="334010"/>
                  </a:lnTo>
                  <a:lnTo>
                    <a:pt x="410032" y="359410"/>
                  </a:lnTo>
                  <a:lnTo>
                    <a:pt x="384403" y="359410"/>
                  </a:lnTo>
                  <a:lnTo>
                    <a:pt x="384403" y="334010"/>
                  </a:lnTo>
                  <a:lnTo>
                    <a:pt x="358775" y="334010"/>
                  </a:lnTo>
                  <a:lnTo>
                    <a:pt x="358775" y="359410"/>
                  </a:lnTo>
                  <a:lnTo>
                    <a:pt x="358775" y="384810"/>
                  </a:lnTo>
                  <a:lnTo>
                    <a:pt x="333146" y="384810"/>
                  </a:lnTo>
                  <a:lnTo>
                    <a:pt x="307530" y="384810"/>
                  </a:lnTo>
                  <a:lnTo>
                    <a:pt x="307530" y="359410"/>
                  </a:lnTo>
                  <a:lnTo>
                    <a:pt x="333146" y="359410"/>
                  </a:lnTo>
                  <a:lnTo>
                    <a:pt x="358775" y="359410"/>
                  </a:lnTo>
                  <a:lnTo>
                    <a:pt x="358775" y="334010"/>
                  </a:lnTo>
                  <a:lnTo>
                    <a:pt x="333146" y="334010"/>
                  </a:lnTo>
                  <a:lnTo>
                    <a:pt x="333146" y="307340"/>
                  </a:lnTo>
                  <a:lnTo>
                    <a:pt x="358775" y="307340"/>
                  </a:lnTo>
                  <a:lnTo>
                    <a:pt x="358775" y="281940"/>
                  </a:lnTo>
                  <a:lnTo>
                    <a:pt x="384403" y="281940"/>
                  </a:lnTo>
                  <a:lnTo>
                    <a:pt x="384403" y="256540"/>
                  </a:lnTo>
                  <a:lnTo>
                    <a:pt x="358775" y="256540"/>
                  </a:lnTo>
                  <a:lnTo>
                    <a:pt x="358775" y="231140"/>
                  </a:lnTo>
                  <a:lnTo>
                    <a:pt x="333146" y="231140"/>
                  </a:lnTo>
                  <a:lnTo>
                    <a:pt x="333146" y="153670"/>
                  </a:lnTo>
                  <a:lnTo>
                    <a:pt x="307530" y="153670"/>
                  </a:lnTo>
                  <a:lnTo>
                    <a:pt x="307530" y="180340"/>
                  </a:lnTo>
                  <a:lnTo>
                    <a:pt x="281901" y="180340"/>
                  </a:lnTo>
                  <a:lnTo>
                    <a:pt x="281901" y="153670"/>
                  </a:lnTo>
                  <a:lnTo>
                    <a:pt x="256273" y="153670"/>
                  </a:lnTo>
                  <a:lnTo>
                    <a:pt x="256273" y="180340"/>
                  </a:lnTo>
                  <a:lnTo>
                    <a:pt x="230644" y="180340"/>
                  </a:lnTo>
                  <a:lnTo>
                    <a:pt x="230644" y="205740"/>
                  </a:lnTo>
                  <a:lnTo>
                    <a:pt x="205016" y="205740"/>
                  </a:lnTo>
                  <a:lnTo>
                    <a:pt x="205016" y="256540"/>
                  </a:lnTo>
                  <a:lnTo>
                    <a:pt x="230644" y="256540"/>
                  </a:lnTo>
                  <a:lnTo>
                    <a:pt x="230644" y="231140"/>
                  </a:lnTo>
                  <a:lnTo>
                    <a:pt x="256273" y="231140"/>
                  </a:lnTo>
                  <a:lnTo>
                    <a:pt x="256273" y="205740"/>
                  </a:lnTo>
                  <a:lnTo>
                    <a:pt x="281901" y="205740"/>
                  </a:lnTo>
                  <a:lnTo>
                    <a:pt x="307530" y="205740"/>
                  </a:lnTo>
                  <a:lnTo>
                    <a:pt x="307530" y="231140"/>
                  </a:lnTo>
                  <a:lnTo>
                    <a:pt x="281901" y="231140"/>
                  </a:lnTo>
                  <a:lnTo>
                    <a:pt x="256273" y="231140"/>
                  </a:lnTo>
                  <a:lnTo>
                    <a:pt x="256273" y="256540"/>
                  </a:lnTo>
                  <a:lnTo>
                    <a:pt x="281901" y="256540"/>
                  </a:lnTo>
                  <a:lnTo>
                    <a:pt x="281901" y="281940"/>
                  </a:lnTo>
                  <a:lnTo>
                    <a:pt x="307530" y="281940"/>
                  </a:lnTo>
                  <a:lnTo>
                    <a:pt x="307530" y="256540"/>
                  </a:lnTo>
                  <a:lnTo>
                    <a:pt x="333146" y="256540"/>
                  </a:lnTo>
                  <a:lnTo>
                    <a:pt x="333146" y="281940"/>
                  </a:lnTo>
                  <a:lnTo>
                    <a:pt x="307530" y="281940"/>
                  </a:lnTo>
                  <a:lnTo>
                    <a:pt x="307530" y="307340"/>
                  </a:lnTo>
                  <a:lnTo>
                    <a:pt x="281901" y="307340"/>
                  </a:lnTo>
                  <a:lnTo>
                    <a:pt x="281901" y="281940"/>
                  </a:lnTo>
                  <a:lnTo>
                    <a:pt x="256273" y="281940"/>
                  </a:lnTo>
                  <a:lnTo>
                    <a:pt x="256273" y="256540"/>
                  </a:lnTo>
                  <a:lnTo>
                    <a:pt x="230644" y="256540"/>
                  </a:lnTo>
                  <a:lnTo>
                    <a:pt x="230644" y="307340"/>
                  </a:lnTo>
                  <a:lnTo>
                    <a:pt x="205016" y="307340"/>
                  </a:lnTo>
                  <a:lnTo>
                    <a:pt x="205016" y="334010"/>
                  </a:lnTo>
                  <a:lnTo>
                    <a:pt x="179387" y="334010"/>
                  </a:lnTo>
                  <a:lnTo>
                    <a:pt x="179387" y="307340"/>
                  </a:lnTo>
                  <a:lnTo>
                    <a:pt x="205016" y="307340"/>
                  </a:lnTo>
                  <a:lnTo>
                    <a:pt x="205016" y="256540"/>
                  </a:lnTo>
                  <a:lnTo>
                    <a:pt x="179387" y="256540"/>
                  </a:lnTo>
                  <a:lnTo>
                    <a:pt x="179387" y="205740"/>
                  </a:lnTo>
                  <a:lnTo>
                    <a:pt x="153758" y="205740"/>
                  </a:lnTo>
                  <a:lnTo>
                    <a:pt x="153758" y="231140"/>
                  </a:lnTo>
                  <a:lnTo>
                    <a:pt x="128143" y="231140"/>
                  </a:lnTo>
                  <a:lnTo>
                    <a:pt x="128143" y="205740"/>
                  </a:lnTo>
                  <a:lnTo>
                    <a:pt x="102514" y="205740"/>
                  </a:lnTo>
                  <a:lnTo>
                    <a:pt x="76885" y="205740"/>
                  </a:lnTo>
                  <a:lnTo>
                    <a:pt x="76885" y="153670"/>
                  </a:lnTo>
                  <a:lnTo>
                    <a:pt x="102514" y="153670"/>
                  </a:lnTo>
                  <a:lnTo>
                    <a:pt x="102514" y="128270"/>
                  </a:lnTo>
                  <a:lnTo>
                    <a:pt x="128143" y="128270"/>
                  </a:lnTo>
                  <a:lnTo>
                    <a:pt x="128143" y="77470"/>
                  </a:lnTo>
                  <a:lnTo>
                    <a:pt x="153758" y="77470"/>
                  </a:lnTo>
                  <a:lnTo>
                    <a:pt x="153758" y="25400"/>
                  </a:lnTo>
                  <a:lnTo>
                    <a:pt x="179387" y="25400"/>
                  </a:lnTo>
                  <a:lnTo>
                    <a:pt x="179387" y="52070"/>
                  </a:lnTo>
                  <a:lnTo>
                    <a:pt x="205016" y="52070"/>
                  </a:lnTo>
                  <a:lnTo>
                    <a:pt x="205016" y="77470"/>
                  </a:lnTo>
                  <a:lnTo>
                    <a:pt x="230644" y="77470"/>
                  </a:lnTo>
                  <a:lnTo>
                    <a:pt x="256273" y="77470"/>
                  </a:lnTo>
                  <a:lnTo>
                    <a:pt x="256273" y="52070"/>
                  </a:lnTo>
                  <a:lnTo>
                    <a:pt x="281901" y="52070"/>
                  </a:lnTo>
                  <a:lnTo>
                    <a:pt x="281901" y="25400"/>
                  </a:lnTo>
                  <a:lnTo>
                    <a:pt x="256273" y="25400"/>
                  </a:lnTo>
                  <a:lnTo>
                    <a:pt x="256273" y="0"/>
                  </a:lnTo>
                  <a:lnTo>
                    <a:pt x="230644" y="0"/>
                  </a:lnTo>
                  <a:lnTo>
                    <a:pt x="102514" y="0"/>
                  </a:lnTo>
                  <a:lnTo>
                    <a:pt x="102514" y="25400"/>
                  </a:lnTo>
                  <a:lnTo>
                    <a:pt x="76885" y="25400"/>
                  </a:lnTo>
                  <a:lnTo>
                    <a:pt x="76885" y="0"/>
                  </a:lnTo>
                  <a:lnTo>
                    <a:pt x="51257" y="0"/>
                  </a:lnTo>
                  <a:lnTo>
                    <a:pt x="51257" y="77470"/>
                  </a:lnTo>
                  <a:lnTo>
                    <a:pt x="76885" y="77470"/>
                  </a:lnTo>
                  <a:lnTo>
                    <a:pt x="76885" y="52070"/>
                  </a:lnTo>
                  <a:lnTo>
                    <a:pt x="102514" y="52070"/>
                  </a:lnTo>
                  <a:lnTo>
                    <a:pt x="102514" y="77470"/>
                  </a:lnTo>
                  <a:lnTo>
                    <a:pt x="76885" y="77470"/>
                  </a:lnTo>
                  <a:lnTo>
                    <a:pt x="76885" y="128270"/>
                  </a:lnTo>
                  <a:lnTo>
                    <a:pt x="51257" y="128270"/>
                  </a:lnTo>
                  <a:lnTo>
                    <a:pt x="51257" y="231140"/>
                  </a:lnTo>
                  <a:lnTo>
                    <a:pt x="76885" y="231140"/>
                  </a:lnTo>
                  <a:lnTo>
                    <a:pt x="76885" y="256540"/>
                  </a:lnTo>
                  <a:lnTo>
                    <a:pt x="102514" y="256540"/>
                  </a:lnTo>
                  <a:lnTo>
                    <a:pt x="102514" y="281940"/>
                  </a:lnTo>
                  <a:lnTo>
                    <a:pt x="102514" y="307340"/>
                  </a:lnTo>
                  <a:lnTo>
                    <a:pt x="102514" y="334010"/>
                  </a:lnTo>
                  <a:lnTo>
                    <a:pt x="76885" y="334010"/>
                  </a:lnTo>
                  <a:lnTo>
                    <a:pt x="76885" y="359410"/>
                  </a:lnTo>
                  <a:lnTo>
                    <a:pt x="51257" y="359410"/>
                  </a:lnTo>
                  <a:lnTo>
                    <a:pt x="51257" y="307340"/>
                  </a:lnTo>
                  <a:lnTo>
                    <a:pt x="76885" y="307340"/>
                  </a:lnTo>
                  <a:lnTo>
                    <a:pt x="102514" y="307340"/>
                  </a:lnTo>
                  <a:lnTo>
                    <a:pt x="102514" y="281940"/>
                  </a:lnTo>
                  <a:lnTo>
                    <a:pt x="76885" y="281940"/>
                  </a:lnTo>
                  <a:lnTo>
                    <a:pt x="76885" y="256540"/>
                  </a:lnTo>
                  <a:lnTo>
                    <a:pt x="51257" y="256540"/>
                  </a:lnTo>
                  <a:lnTo>
                    <a:pt x="51257" y="231140"/>
                  </a:lnTo>
                  <a:lnTo>
                    <a:pt x="25628" y="231140"/>
                  </a:lnTo>
                  <a:lnTo>
                    <a:pt x="25628" y="256540"/>
                  </a:lnTo>
                  <a:lnTo>
                    <a:pt x="0" y="256540"/>
                  </a:lnTo>
                  <a:lnTo>
                    <a:pt x="0" y="281940"/>
                  </a:lnTo>
                  <a:lnTo>
                    <a:pt x="25628" y="281940"/>
                  </a:lnTo>
                  <a:lnTo>
                    <a:pt x="25628" y="307340"/>
                  </a:lnTo>
                  <a:lnTo>
                    <a:pt x="0" y="307340"/>
                  </a:lnTo>
                  <a:lnTo>
                    <a:pt x="0" y="334010"/>
                  </a:lnTo>
                  <a:lnTo>
                    <a:pt x="25628" y="334010"/>
                  </a:lnTo>
                  <a:lnTo>
                    <a:pt x="25628" y="359410"/>
                  </a:lnTo>
                  <a:lnTo>
                    <a:pt x="0" y="359410"/>
                  </a:lnTo>
                  <a:lnTo>
                    <a:pt x="0" y="384810"/>
                  </a:lnTo>
                  <a:lnTo>
                    <a:pt x="25628" y="384810"/>
                  </a:lnTo>
                  <a:lnTo>
                    <a:pt x="25628" y="410210"/>
                  </a:lnTo>
                  <a:lnTo>
                    <a:pt x="51257" y="410210"/>
                  </a:lnTo>
                  <a:lnTo>
                    <a:pt x="76885" y="410210"/>
                  </a:lnTo>
                  <a:lnTo>
                    <a:pt x="102514" y="410210"/>
                  </a:lnTo>
                  <a:lnTo>
                    <a:pt x="102514" y="435610"/>
                  </a:lnTo>
                  <a:lnTo>
                    <a:pt x="128143" y="435610"/>
                  </a:lnTo>
                  <a:lnTo>
                    <a:pt x="153758" y="435610"/>
                  </a:lnTo>
                  <a:lnTo>
                    <a:pt x="153758" y="384810"/>
                  </a:lnTo>
                  <a:lnTo>
                    <a:pt x="128143" y="384810"/>
                  </a:lnTo>
                  <a:lnTo>
                    <a:pt x="128143" y="307340"/>
                  </a:lnTo>
                  <a:lnTo>
                    <a:pt x="153758" y="307340"/>
                  </a:lnTo>
                  <a:lnTo>
                    <a:pt x="153758" y="384810"/>
                  </a:lnTo>
                  <a:lnTo>
                    <a:pt x="179387" y="384810"/>
                  </a:lnTo>
                  <a:lnTo>
                    <a:pt x="205016" y="384810"/>
                  </a:lnTo>
                  <a:lnTo>
                    <a:pt x="205016" y="359410"/>
                  </a:lnTo>
                  <a:lnTo>
                    <a:pt x="230644" y="359410"/>
                  </a:lnTo>
                  <a:lnTo>
                    <a:pt x="230644" y="334010"/>
                  </a:lnTo>
                  <a:lnTo>
                    <a:pt x="256273" y="334010"/>
                  </a:lnTo>
                  <a:lnTo>
                    <a:pt x="281901" y="334010"/>
                  </a:lnTo>
                  <a:lnTo>
                    <a:pt x="281901" y="384810"/>
                  </a:lnTo>
                  <a:lnTo>
                    <a:pt x="256273" y="384810"/>
                  </a:lnTo>
                  <a:lnTo>
                    <a:pt x="230644" y="384810"/>
                  </a:lnTo>
                  <a:lnTo>
                    <a:pt x="205016" y="384810"/>
                  </a:lnTo>
                  <a:lnTo>
                    <a:pt x="205016" y="409752"/>
                  </a:lnTo>
                  <a:lnTo>
                    <a:pt x="179387" y="409752"/>
                  </a:lnTo>
                  <a:lnTo>
                    <a:pt x="179387" y="435381"/>
                  </a:lnTo>
                  <a:lnTo>
                    <a:pt x="205016" y="435381"/>
                  </a:lnTo>
                  <a:lnTo>
                    <a:pt x="205016" y="410210"/>
                  </a:lnTo>
                  <a:lnTo>
                    <a:pt x="230644" y="410210"/>
                  </a:lnTo>
                  <a:lnTo>
                    <a:pt x="384403" y="410210"/>
                  </a:lnTo>
                  <a:lnTo>
                    <a:pt x="384403" y="384810"/>
                  </a:lnTo>
                  <a:lnTo>
                    <a:pt x="410032" y="384810"/>
                  </a:lnTo>
                  <a:lnTo>
                    <a:pt x="410032" y="435610"/>
                  </a:lnTo>
                  <a:lnTo>
                    <a:pt x="384403" y="435610"/>
                  </a:lnTo>
                  <a:lnTo>
                    <a:pt x="384403" y="461010"/>
                  </a:lnTo>
                  <a:lnTo>
                    <a:pt x="410032" y="461010"/>
                  </a:lnTo>
                  <a:lnTo>
                    <a:pt x="435660" y="461010"/>
                  </a:lnTo>
                  <a:lnTo>
                    <a:pt x="461289" y="461010"/>
                  </a:lnTo>
                  <a:lnTo>
                    <a:pt x="461289" y="435610"/>
                  </a:lnTo>
                  <a:lnTo>
                    <a:pt x="435660" y="435610"/>
                  </a:lnTo>
                  <a:lnTo>
                    <a:pt x="435660" y="384810"/>
                  </a:lnTo>
                  <a:lnTo>
                    <a:pt x="461289" y="384810"/>
                  </a:lnTo>
                  <a:lnTo>
                    <a:pt x="486918" y="384810"/>
                  </a:lnTo>
                  <a:lnTo>
                    <a:pt x="486918" y="359410"/>
                  </a:lnTo>
                  <a:close/>
                </a:path>
                <a:path w="845820" h="512444">
                  <a:moveTo>
                    <a:pt x="512533" y="409752"/>
                  </a:moveTo>
                  <a:lnTo>
                    <a:pt x="486918" y="409752"/>
                  </a:lnTo>
                  <a:lnTo>
                    <a:pt x="461289" y="409752"/>
                  </a:lnTo>
                  <a:lnTo>
                    <a:pt x="461289" y="435381"/>
                  </a:lnTo>
                  <a:lnTo>
                    <a:pt x="486918" y="435381"/>
                  </a:lnTo>
                  <a:lnTo>
                    <a:pt x="512533" y="435381"/>
                  </a:lnTo>
                  <a:lnTo>
                    <a:pt x="512533" y="409752"/>
                  </a:lnTo>
                  <a:close/>
                </a:path>
                <a:path w="845820" h="512444">
                  <a:moveTo>
                    <a:pt x="666292" y="230365"/>
                  </a:moveTo>
                  <a:lnTo>
                    <a:pt x="640676" y="230365"/>
                  </a:lnTo>
                  <a:lnTo>
                    <a:pt x="615048" y="230365"/>
                  </a:lnTo>
                  <a:lnTo>
                    <a:pt x="615048" y="204736"/>
                  </a:lnTo>
                  <a:lnTo>
                    <a:pt x="589419" y="204736"/>
                  </a:lnTo>
                  <a:lnTo>
                    <a:pt x="589419" y="230365"/>
                  </a:lnTo>
                  <a:lnTo>
                    <a:pt x="563791" y="230365"/>
                  </a:lnTo>
                  <a:lnTo>
                    <a:pt x="563791" y="255993"/>
                  </a:lnTo>
                  <a:lnTo>
                    <a:pt x="589419" y="255993"/>
                  </a:lnTo>
                  <a:lnTo>
                    <a:pt x="589419" y="281622"/>
                  </a:lnTo>
                  <a:lnTo>
                    <a:pt x="615048" y="281622"/>
                  </a:lnTo>
                  <a:lnTo>
                    <a:pt x="615048" y="255993"/>
                  </a:lnTo>
                  <a:lnTo>
                    <a:pt x="640676" y="255993"/>
                  </a:lnTo>
                  <a:lnTo>
                    <a:pt x="666292" y="255993"/>
                  </a:lnTo>
                  <a:lnTo>
                    <a:pt x="666292" y="230365"/>
                  </a:lnTo>
                  <a:close/>
                </a:path>
                <a:path w="845820" h="512444">
                  <a:moveTo>
                    <a:pt x="666292" y="102235"/>
                  </a:moveTo>
                  <a:lnTo>
                    <a:pt x="640676" y="102235"/>
                  </a:lnTo>
                  <a:lnTo>
                    <a:pt x="640676" y="127850"/>
                  </a:lnTo>
                  <a:lnTo>
                    <a:pt x="666292" y="127850"/>
                  </a:lnTo>
                  <a:lnTo>
                    <a:pt x="666292" y="102235"/>
                  </a:lnTo>
                  <a:close/>
                </a:path>
                <a:path w="845820" h="512444">
                  <a:moveTo>
                    <a:pt x="717550" y="281622"/>
                  </a:moveTo>
                  <a:lnTo>
                    <a:pt x="691921" y="281622"/>
                  </a:lnTo>
                  <a:lnTo>
                    <a:pt x="691921" y="307238"/>
                  </a:lnTo>
                  <a:lnTo>
                    <a:pt x="717550" y="307238"/>
                  </a:lnTo>
                  <a:lnTo>
                    <a:pt x="717550" y="281622"/>
                  </a:lnTo>
                  <a:close/>
                </a:path>
                <a:path w="845820" h="512444">
                  <a:moveTo>
                    <a:pt x="743178" y="435381"/>
                  </a:moveTo>
                  <a:lnTo>
                    <a:pt x="717550" y="435381"/>
                  </a:lnTo>
                  <a:lnTo>
                    <a:pt x="717550" y="461010"/>
                  </a:lnTo>
                  <a:lnTo>
                    <a:pt x="743178" y="461010"/>
                  </a:lnTo>
                  <a:lnTo>
                    <a:pt x="743178" y="435381"/>
                  </a:lnTo>
                  <a:close/>
                </a:path>
                <a:path w="845820" h="512444">
                  <a:moveTo>
                    <a:pt x="794435" y="230365"/>
                  </a:moveTo>
                  <a:lnTo>
                    <a:pt x="768807" y="230365"/>
                  </a:lnTo>
                  <a:lnTo>
                    <a:pt x="768807" y="204736"/>
                  </a:lnTo>
                  <a:lnTo>
                    <a:pt x="743178" y="204736"/>
                  </a:lnTo>
                  <a:lnTo>
                    <a:pt x="717550" y="204736"/>
                  </a:lnTo>
                  <a:lnTo>
                    <a:pt x="691921" y="204736"/>
                  </a:lnTo>
                  <a:lnTo>
                    <a:pt x="691921" y="230365"/>
                  </a:lnTo>
                  <a:lnTo>
                    <a:pt x="717550" y="230365"/>
                  </a:lnTo>
                  <a:lnTo>
                    <a:pt x="717550" y="255993"/>
                  </a:lnTo>
                  <a:lnTo>
                    <a:pt x="743178" y="255993"/>
                  </a:lnTo>
                  <a:lnTo>
                    <a:pt x="768807" y="255993"/>
                  </a:lnTo>
                  <a:lnTo>
                    <a:pt x="768807" y="307238"/>
                  </a:lnTo>
                  <a:lnTo>
                    <a:pt x="794435" y="307238"/>
                  </a:lnTo>
                  <a:lnTo>
                    <a:pt x="794435" y="230365"/>
                  </a:lnTo>
                  <a:close/>
                </a:path>
                <a:path w="845820" h="512444">
                  <a:moveTo>
                    <a:pt x="820064" y="486625"/>
                  </a:moveTo>
                  <a:lnTo>
                    <a:pt x="794435" y="486625"/>
                  </a:lnTo>
                  <a:lnTo>
                    <a:pt x="794435" y="435381"/>
                  </a:lnTo>
                  <a:lnTo>
                    <a:pt x="768807" y="435381"/>
                  </a:lnTo>
                  <a:lnTo>
                    <a:pt x="768807" y="512254"/>
                  </a:lnTo>
                  <a:lnTo>
                    <a:pt x="794435" y="512254"/>
                  </a:lnTo>
                  <a:lnTo>
                    <a:pt x="820064" y="512254"/>
                  </a:lnTo>
                  <a:lnTo>
                    <a:pt x="820064" y="486625"/>
                  </a:lnTo>
                  <a:close/>
                </a:path>
                <a:path w="845820" h="512444">
                  <a:moveTo>
                    <a:pt x="845680" y="409752"/>
                  </a:moveTo>
                  <a:lnTo>
                    <a:pt x="820064" y="409752"/>
                  </a:lnTo>
                  <a:lnTo>
                    <a:pt x="820064" y="435381"/>
                  </a:lnTo>
                  <a:lnTo>
                    <a:pt x="845680" y="435381"/>
                  </a:lnTo>
                  <a:lnTo>
                    <a:pt x="845680" y="40975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1926" y="1485439"/>
              <a:ext cx="1050925" cy="410209"/>
            </a:xfrm>
            <a:custGeom>
              <a:avLst/>
              <a:gdLst/>
              <a:ahLst/>
              <a:cxnLst/>
              <a:rect l="l" t="t" r="r" b="b"/>
              <a:pathLst>
                <a:path w="1050925" h="410210">
                  <a:moveTo>
                    <a:pt x="25628" y="179387"/>
                  </a:moveTo>
                  <a:lnTo>
                    <a:pt x="0" y="179387"/>
                  </a:lnTo>
                  <a:lnTo>
                    <a:pt x="0" y="205016"/>
                  </a:lnTo>
                  <a:lnTo>
                    <a:pt x="25628" y="205016"/>
                  </a:lnTo>
                  <a:lnTo>
                    <a:pt x="25628" y="179387"/>
                  </a:lnTo>
                  <a:close/>
                </a:path>
                <a:path w="1050925" h="410210">
                  <a:moveTo>
                    <a:pt x="76885" y="179387"/>
                  </a:moveTo>
                  <a:lnTo>
                    <a:pt x="51257" y="179387"/>
                  </a:lnTo>
                  <a:lnTo>
                    <a:pt x="51257" y="205016"/>
                  </a:lnTo>
                  <a:lnTo>
                    <a:pt x="76885" y="205016"/>
                  </a:lnTo>
                  <a:lnTo>
                    <a:pt x="76885" y="179387"/>
                  </a:lnTo>
                  <a:close/>
                </a:path>
                <a:path w="1050925" h="410210">
                  <a:moveTo>
                    <a:pt x="102514" y="205016"/>
                  </a:moveTo>
                  <a:lnTo>
                    <a:pt x="76885" y="205016"/>
                  </a:lnTo>
                  <a:lnTo>
                    <a:pt x="76885" y="230644"/>
                  </a:lnTo>
                  <a:lnTo>
                    <a:pt x="51257" y="230644"/>
                  </a:lnTo>
                  <a:lnTo>
                    <a:pt x="51257" y="256273"/>
                  </a:lnTo>
                  <a:lnTo>
                    <a:pt x="76885" y="256273"/>
                  </a:lnTo>
                  <a:lnTo>
                    <a:pt x="102514" y="256273"/>
                  </a:lnTo>
                  <a:lnTo>
                    <a:pt x="102514" y="205016"/>
                  </a:lnTo>
                  <a:close/>
                </a:path>
                <a:path w="1050925" h="410210">
                  <a:moveTo>
                    <a:pt x="128130" y="333146"/>
                  </a:moveTo>
                  <a:lnTo>
                    <a:pt x="102514" y="333146"/>
                  </a:lnTo>
                  <a:lnTo>
                    <a:pt x="102514" y="358775"/>
                  </a:lnTo>
                  <a:lnTo>
                    <a:pt x="128130" y="358775"/>
                  </a:lnTo>
                  <a:lnTo>
                    <a:pt x="128130" y="333146"/>
                  </a:lnTo>
                  <a:close/>
                </a:path>
                <a:path w="1050925" h="410210">
                  <a:moveTo>
                    <a:pt x="128130" y="179387"/>
                  </a:moveTo>
                  <a:lnTo>
                    <a:pt x="102514" y="179387"/>
                  </a:lnTo>
                  <a:lnTo>
                    <a:pt x="102514" y="205016"/>
                  </a:lnTo>
                  <a:lnTo>
                    <a:pt x="128130" y="205016"/>
                  </a:lnTo>
                  <a:lnTo>
                    <a:pt x="128130" y="179387"/>
                  </a:lnTo>
                  <a:close/>
                </a:path>
                <a:path w="1050925" h="410210">
                  <a:moveTo>
                    <a:pt x="179387" y="205016"/>
                  </a:moveTo>
                  <a:lnTo>
                    <a:pt x="153758" y="205016"/>
                  </a:lnTo>
                  <a:lnTo>
                    <a:pt x="128130" y="205016"/>
                  </a:lnTo>
                  <a:lnTo>
                    <a:pt x="128130" y="230644"/>
                  </a:lnTo>
                  <a:lnTo>
                    <a:pt x="153758" y="230644"/>
                  </a:lnTo>
                  <a:lnTo>
                    <a:pt x="179387" y="230644"/>
                  </a:lnTo>
                  <a:lnTo>
                    <a:pt x="179387" y="205016"/>
                  </a:lnTo>
                  <a:close/>
                </a:path>
                <a:path w="1050925" h="410210">
                  <a:moveTo>
                    <a:pt x="333146" y="230644"/>
                  </a:moveTo>
                  <a:lnTo>
                    <a:pt x="307517" y="230644"/>
                  </a:lnTo>
                  <a:lnTo>
                    <a:pt x="307517" y="281901"/>
                  </a:lnTo>
                  <a:lnTo>
                    <a:pt x="333146" y="281901"/>
                  </a:lnTo>
                  <a:lnTo>
                    <a:pt x="333146" y="230644"/>
                  </a:lnTo>
                  <a:close/>
                </a:path>
                <a:path w="1050925" h="410210">
                  <a:moveTo>
                    <a:pt x="384403" y="281901"/>
                  </a:moveTo>
                  <a:lnTo>
                    <a:pt x="358775" y="281901"/>
                  </a:lnTo>
                  <a:lnTo>
                    <a:pt x="333146" y="281901"/>
                  </a:lnTo>
                  <a:lnTo>
                    <a:pt x="333146" y="307530"/>
                  </a:lnTo>
                  <a:lnTo>
                    <a:pt x="307517" y="307530"/>
                  </a:lnTo>
                  <a:lnTo>
                    <a:pt x="307517" y="358775"/>
                  </a:lnTo>
                  <a:lnTo>
                    <a:pt x="333146" y="358775"/>
                  </a:lnTo>
                  <a:lnTo>
                    <a:pt x="358775" y="358775"/>
                  </a:lnTo>
                  <a:lnTo>
                    <a:pt x="384403" y="358775"/>
                  </a:lnTo>
                  <a:lnTo>
                    <a:pt x="384403" y="333146"/>
                  </a:lnTo>
                  <a:lnTo>
                    <a:pt x="358775" y="333146"/>
                  </a:lnTo>
                  <a:lnTo>
                    <a:pt x="358775" y="307530"/>
                  </a:lnTo>
                  <a:lnTo>
                    <a:pt x="384403" y="307530"/>
                  </a:lnTo>
                  <a:lnTo>
                    <a:pt x="384403" y="281901"/>
                  </a:lnTo>
                  <a:close/>
                </a:path>
                <a:path w="1050925" h="410210">
                  <a:moveTo>
                    <a:pt x="410032" y="128130"/>
                  </a:moveTo>
                  <a:lnTo>
                    <a:pt x="384403" y="128130"/>
                  </a:lnTo>
                  <a:lnTo>
                    <a:pt x="384403" y="153758"/>
                  </a:lnTo>
                  <a:lnTo>
                    <a:pt x="358775" y="153758"/>
                  </a:lnTo>
                  <a:lnTo>
                    <a:pt x="358775" y="205016"/>
                  </a:lnTo>
                  <a:lnTo>
                    <a:pt x="333146" y="205016"/>
                  </a:lnTo>
                  <a:lnTo>
                    <a:pt x="333146" y="230644"/>
                  </a:lnTo>
                  <a:lnTo>
                    <a:pt x="358775" y="230644"/>
                  </a:lnTo>
                  <a:lnTo>
                    <a:pt x="384403" y="230644"/>
                  </a:lnTo>
                  <a:lnTo>
                    <a:pt x="384403" y="281901"/>
                  </a:lnTo>
                  <a:lnTo>
                    <a:pt x="410032" y="281901"/>
                  </a:lnTo>
                  <a:lnTo>
                    <a:pt x="410032" y="205016"/>
                  </a:lnTo>
                  <a:lnTo>
                    <a:pt x="384403" y="205016"/>
                  </a:lnTo>
                  <a:lnTo>
                    <a:pt x="384403" y="179387"/>
                  </a:lnTo>
                  <a:lnTo>
                    <a:pt x="410032" y="179387"/>
                  </a:lnTo>
                  <a:lnTo>
                    <a:pt x="410032" y="128130"/>
                  </a:lnTo>
                  <a:close/>
                </a:path>
                <a:path w="1050925" h="410210">
                  <a:moveTo>
                    <a:pt x="435660" y="179387"/>
                  </a:moveTo>
                  <a:lnTo>
                    <a:pt x="410032" y="179387"/>
                  </a:lnTo>
                  <a:lnTo>
                    <a:pt x="410032" y="205016"/>
                  </a:lnTo>
                  <a:lnTo>
                    <a:pt x="435660" y="205016"/>
                  </a:lnTo>
                  <a:lnTo>
                    <a:pt x="435660" y="179387"/>
                  </a:lnTo>
                  <a:close/>
                </a:path>
                <a:path w="1050925" h="410210">
                  <a:moveTo>
                    <a:pt x="486905" y="179387"/>
                  </a:moveTo>
                  <a:lnTo>
                    <a:pt x="461289" y="179387"/>
                  </a:lnTo>
                  <a:lnTo>
                    <a:pt x="461289" y="205016"/>
                  </a:lnTo>
                  <a:lnTo>
                    <a:pt x="486905" y="205016"/>
                  </a:lnTo>
                  <a:lnTo>
                    <a:pt x="486905" y="179387"/>
                  </a:lnTo>
                  <a:close/>
                </a:path>
                <a:path w="1050925" h="410210">
                  <a:moveTo>
                    <a:pt x="512533" y="128130"/>
                  </a:moveTo>
                  <a:lnTo>
                    <a:pt x="486905" y="128130"/>
                  </a:lnTo>
                  <a:lnTo>
                    <a:pt x="461289" y="128130"/>
                  </a:lnTo>
                  <a:lnTo>
                    <a:pt x="461289" y="153758"/>
                  </a:lnTo>
                  <a:lnTo>
                    <a:pt x="486905" y="153758"/>
                  </a:lnTo>
                  <a:lnTo>
                    <a:pt x="512533" y="153758"/>
                  </a:lnTo>
                  <a:lnTo>
                    <a:pt x="512533" y="128130"/>
                  </a:lnTo>
                  <a:close/>
                </a:path>
                <a:path w="1050925" h="410210">
                  <a:moveTo>
                    <a:pt x="538162" y="102514"/>
                  </a:moveTo>
                  <a:lnTo>
                    <a:pt x="512533" y="102514"/>
                  </a:lnTo>
                  <a:lnTo>
                    <a:pt x="512533" y="128130"/>
                  </a:lnTo>
                  <a:lnTo>
                    <a:pt x="538162" y="128130"/>
                  </a:lnTo>
                  <a:lnTo>
                    <a:pt x="538162" y="102514"/>
                  </a:lnTo>
                  <a:close/>
                </a:path>
                <a:path w="1050925" h="410210">
                  <a:moveTo>
                    <a:pt x="666292" y="153758"/>
                  </a:moveTo>
                  <a:lnTo>
                    <a:pt x="640676" y="153758"/>
                  </a:lnTo>
                  <a:lnTo>
                    <a:pt x="640676" y="230644"/>
                  </a:lnTo>
                  <a:lnTo>
                    <a:pt x="615048" y="230644"/>
                  </a:lnTo>
                  <a:lnTo>
                    <a:pt x="615048" y="179387"/>
                  </a:lnTo>
                  <a:lnTo>
                    <a:pt x="589419" y="179387"/>
                  </a:lnTo>
                  <a:lnTo>
                    <a:pt x="589419" y="205016"/>
                  </a:lnTo>
                  <a:lnTo>
                    <a:pt x="563791" y="205016"/>
                  </a:lnTo>
                  <a:lnTo>
                    <a:pt x="563791" y="153758"/>
                  </a:lnTo>
                  <a:lnTo>
                    <a:pt x="538162" y="153758"/>
                  </a:lnTo>
                  <a:lnTo>
                    <a:pt x="538162" y="205016"/>
                  </a:lnTo>
                  <a:lnTo>
                    <a:pt x="512533" y="205016"/>
                  </a:lnTo>
                  <a:lnTo>
                    <a:pt x="512533" y="230644"/>
                  </a:lnTo>
                  <a:lnTo>
                    <a:pt x="538162" y="230644"/>
                  </a:lnTo>
                  <a:lnTo>
                    <a:pt x="538162" y="256273"/>
                  </a:lnTo>
                  <a:lnTo>
                    <a:pt x="512533" y="256273"/>
                  </a:lnTo>
                  <a:lnTo>
                    <a:pt x="512533" y="230644"/>
                  </a:lnTo>
                  <a:lnTo>
                    <a:pt x="486905" y="230644"/>
                  </a:lnTo>
                  <a:lnTo>
                    <a:pt x="461289" y="230644"/>
                  </a:lnTo>
                  <a:lnTo>
                    <a:pt x="461289" y="256273"/>
                  </a:lnTo>
                  <a:lnTo>
                    <a:pt x="486905" y="256273"/>
                  </a:lnTo>
                  <a:lnTo>
                    <a:pt x="486905" y="281901"/>
                  </a:lnTo>
                  <a:lnTo>
                    <a:pt x="461289" y="281901"/>
                  </a:lnTo>
                  <a:lnTo>
                    <a:pt x="461289" y="256273"/>
                  </a:lnTo>
                  <a:lnTo>
                    <a:pt x="435660" y="256273"/>
                  </a:lnTo>
                  <a:lnTo>
                    <a:pt x="435660" y="358775"/>
                  </a:lnTo>
                  <a:lnTo>
                    <a:pt x="410032" y="358775"/>
                  </a:lnTo>
                  <a:lnTo>
                    <a:pt x="410032" y="384403"/>
                  </a:lnTo>
                  <a:lnTo>
                    <a:pt x="435660" y="384403"/>
                  </a:lnTo>
                  <a:lnTo>
                    <a:pt x="435660" y="410032"/>
                  </a:lnTo>
                  <a:lnTo>
                    <a:pt x="461289" y="410032"/>
                  </a:lnTo>
                  <a:lnTo>
                    <a:pt x="461289" y="384403"/>
                  </a:lnTo>
                  <a:lnTo>
                    <a:pt x="486905" y="384403"/>
                  </a:lnTo>
                  <a:lnTo>
                    <a:pt x="512533" y="384403"/>
                  </a:lnTo>
                  <a:lnTo>
                    <a:pt x="512533" y="358775"/>
                  </a:lnTo>
                  <a:lnTo>
                    <a:pt x="486905" y="358775"/>
                  </a:lnTo>
                  <a:lnTo>
                    <a:pt x="461289" y="358775"/>
                  </a:lnTo>
                  <a:lnTo>
                    <a:pt x="461289" y="307530"/>
                  </a:lnTo>
                  <a:lnTo>
                    <a:pt x="486905" y="307530"/>
                  </a:lnTo>
                  <a:lnTo>
                    <a:pt x="512533" y="307530"/>
                  </a:lnTo>
                  <a:lnTo>
                    <a:pt x="512533" y="281901"/>
                  </a:lnTo>
                  <a:lnTo>
                    <a:pt x="538162" y="281901"/>
                  </a:lnTo>
                  <a:lnTo>
                    <a:pt x="563791" y="281901"/>
                  </a:lnTo>
                  <a:lnTo>
                    <a:pt x="563791" y="230644"/>
                  </a:lnTo>
                  <a:lnTo>
                    <a:pt x="589419" y="230644"/>
                  </a:lnTo>
                  <a:lnTo>
                    <a:pt x="589419" y="256273"/>
                  </a:lnTo>
                  <a:lnTo>
                    <a:pt x="615048" y="256273"/>
                  </a:lnTo>
                  <a:lnTo>
                    <a:pt x="615048" y="281901"/>
                  </a:lnTo>
                  <a:lnTo>
                    <a:pt x="640676" y="281901"/>
                  </a:lnTo>
                  <a:lnTo>
                    <a:pt x="640676" y="256273"/>
                  </a:lnTo>
                  <a:lnTo>
                    <a:pt x="666292" y="256273"/>
                  </a:lnTo>
                  <a:lnTo>
                    <a:pt x="666292" y="153758"/>
                  </a:lnTo>
                  <a:close/>
                </a:path>
                <a:path w="1050925" h="410210">
                  <a:moveTo>
                    <a:pt x="717550" y="307530"/>
                  </a:moveTo>
                  <a:lnTo>
                    <a:pt x="691921" y="307530"/>
                  </a:lnTo>
                  <a:lnTo>
                    <a:pt x="666292" y="307530"/>
                  </a:lnTo>
                  <a:lnTo>
                    <a:pt x="666292" y="333146"/>
                  </a:lnTo>
                  <a:lnTo>
                    <a:pt x="691921" y="333146"/>
                  </a:lnTo>
                  <a:lnTo>
                    <a:pt x="691921" y="358775"/>
                  </a:lnTo>
                  <a:lnTo>
                    <a:pt x="717550" y="358775"/>
                  </a:lnTo>
                  <a:lnTo>
                    <a:pt x="717550" y="307530"/>
                  </a:lnTo>
                  <a:close/>
                </a:path>
                <a:path w="1050925" h="410210">
                  <a:moveTo>
                    <a:pt x="717550" y="256273"/>
                  </a:moveTo>
                  <a:lnTo>
                    <a:pt x="691921" y="256273"/>
                  </a:lnTo>
                  <a:lnTo>
                    <a:pt x="666292" y="256273"/>
                  </a:lnTo>
                  <a:lnTo>
                    <a:pt x="666292" y="281901"/>
                  </a:lnTo>
                  <a:lnTo>
                    <a:pt x="691921" y="281901"/>
                  </a:lnTo>
                  <a:lnTo>
                    <a:pt x="717550" y="281901"/>
                  </a:lnTo>
                  <a:lnTo>
                    <a:pt x="717550" y="256273"/>
                  </a:lnTo>
                  <a:close/>
                </a:path>
                <a:path w="1050925" h="410210">
                  <a:moveTo>
                    <a:pt x="717550" y="153758"/>
                  </a:moveTo>
                  <a:lnTo>
                    <a:pt x="691921" y="153758"/>
                  </a:lnTo>
                  <a:lnTo>
                    <a:pt x="691921" y="179387"/>
                  </a:lnTo>
                  <a:lnTo>
                    <a:pt x="717550" y="179387"/>
                  </a:lnTo>
                  <a:lnTo>
                    <a:pt x="717550" y="153758"/>
                  </a:lnTo>
                  <a:close/>
                </a:path>
                <a:path w="1050925" h="410210">
                  <a:moveTo>
                    <a:pt x="717550" y="102514"/>
                  </a:moveTo>
                  <a:lnTo>
                    <a:pt x="691921" y="102514"/>
                  </a:lnTo>
                  <a:lnTo>
                    <a:pt x="691921" y="76885"/>
                  </a:lnTo>
                  <a:lnTo>
                    <a:pt x="666292" y="76885"/>
                  </a:lnTo>
                  <a:lnTo>
                    <a:pt x="666292" y="102514"/>
                  </a:lnTo>
                  <a:lnTo>
                    <a:pt x="640676" y="102514"/>
                  </a:lnTo>
                  <a:lnTo>
                    <a:pt x="640676" y="128130"/>
                  </a:lnTo>
                  <a:lnTo>
                    <a:pt x="666292" y="128130"/>
                  </a:lnTo>
                  <a:lnTo>
                    <a:pt x="666292" y="153758"/>
                  </a:lnTo>
                  <a:lnTo>
                    <a:pt x="691921" y="153758"/>
                  </a:lnTo>
                  <a:lnTo>
                    <a:pt x="691921" y="128130"/>
                  </a:lnTo>
                  <a:lnTo>
                    <a:pt x="717550" y="128130"/>
                  </a:lnTo>
                  <a:lnTo>
                    <a:pt x="717550" y="102514"/>
                  </a:lnTo>
                  <a:close/>
                </a:path>
                <a:path w="1050925" h="410210">
                  <a:moveTo>
                    <a:pt x="743178" y="281901"/>
                  </a:moveTo>
                  <a:lnTo>
                    <a:pt x="717550" y="281901"/>
                  </a:lnTo>
                  <a:lnTo>
                    <a:pt x="717550" y="307530"/>
                  </a:lnTo>
                  <a:lnTo>
                    <a:pt x="743178" y="307530"/>
                  </a:lnTo>
                  <a:lnTo>
                    <a:pt x="743178" y="281901"/>
                  </a:lnTo>
                  <a:close/>
                </a:path>
                <a:path w="1050925" h="410210">
                  <a:moveTo>
                    <a:pt x="768807" y="256273"/>
                  </a:moveTo>
                  <a:lnTo>
                    <a:pt x="743178" y="256273"/>
                  </a:lnTo>
                  <a:lnTo>
                    <a:pt x="743178" y="281901"/>
                  </a:lnTo>
                  <a:lnTo>
                    <a:pt x="768807" y="281901"/>
                  </a:lnTo>
                  <a:lnTo>
                    <a:pt x="768807" y="256273"/>
                  </a:lnTo>
                  <a:close/>
                </a:path>
                <a:path w="1050925" h="410210">
                  <a:moveTo>
                    <a:pt x="820051" y="281901"/>
                  </a:moveTo>
                  <a:lnTo>
                    <a:pt x="794435" y="281901"/>
                  </a:lnTo>
                  <a:lnTo>
                    <a:pt x="768807" y="281901"/>
                  </a:lnTo>
                  <a:lnTo>
                    <a:pt x="768807" y="307530"/>
                  </a:lnTo>
                  <a:lnTo>
                    <a:pt x="794435" y="307530"/>
                  </a:lnTo>
                  <a:lnTo>
                    <a:pt x="820051" y="307530"/>
                  </a:lnTo>
                  <a:lnTo>
                    <a:pt x="820051" y="281901"/>
                  </a:lnTo>
                  <a:close/>
                </a:path>
                <a:path w="1050925" h="410210">
                  <a:moveTo>
                    <a:pt x="871308" y="51257"/>
                  </a:moveTo>
                  <a:lnTo>
                    <a:pt x="845680" y="51257"/>
                  </a:lnTo>
                  <a:lnTo>
                    <a:pt x="845680" y="25628"/>
                  </a:lnTo>
                  <a:lnTo>
                    <a:pt x="820051" y="25628"/>
                  </a:lnTo>
                  <a:lnTo>
                    <a:pt x="820051" y="0"/>
                  </a:lnTo>
                  <a:lnTo>
                    <a:pt x="794435" y="0"/>
                  </a:lnTo>
                  <a:lnTo>
                    <a:pt x="794435" y="76885"/>
                  </a:lnTo>
                  <a:lnTo>
                    <a:pt x="768807" y="76885"/>
                  </a:lnTo>
                  <a:lnTo>
                    <a:pt x="768807" y="51257"/>
                  </a:lnTo>
                  <a:lnTo>
                    <a:pt x="743178" y="51257"/>
                  </a:lnTo>
                  <a:lnTo>
                    <a:pt x="743178" y="76885"/>
                  </a:lnTo>
                  <a:lnTo>
                    <a:pt x="717550" y="76885"/>
                  </a:lnTo>
                  <a:lnTo>
                    <a:pt x="717550" y="102514"/>
                  </a:lnTo>
                  <a:lnTo>
                    <a:pt x="743178" y="102514"/>
                  </a:lnTo>
                  <a:lnTo>
                    <a:pt x="743178" y="128130"/>
                  </a:lnTo>
                  <a:lnTo>
                    <a:pt x="717550" y="128130"/>
                  </a:lnTo>
                  <a:lnTo>
                    <a:pt x="717550" y="153758"/>
                  </a:lnTo>
                  <a:lnTo>
                    <a:pt x="743178" y="153758"/>
                  </a:lnTo>
                  <a:lnTo>
                    <a:pt x="768807" y="153758"/>
                  </a:lnTo>
                  <a:lnTo>
                    <a:pt x="794435" y="153758"/>
                  </a:lnTo>
                  <a:lnTo>
                    <a:pt x="794435" y="179387"/>
                  </a:lnTo>
                  <a:lnTo>
                    <a:pt x="768807" y="179387"/>
                  </a:lnTo>
                  <a:lnTo>
                    <a:pt x="768807" y="205016"/>
                  </a:lnTo>
                  <a:lnTo>
                    <a:pt x="794435" y="205016"/>
                  </a:lnTo>
                  <a:lnTo>
                    <a:pt x="820051" y="205016"/>
                  </a:lnTo>
                  <a:lnTo>
                    <a:pt x="845680" y="205016"/>
                  </a:lnTo>
                  <a:lnTo>
                    <a:pt x="845680" y="179387"/>
                  </a:lnTo>
                  <a:lnTo>
                    <a:pt x="820051" y="179387"/>
                  </a:lnTo>
                  <a:lnTo>
                    <a:pt x="820051" y="153758"/>
                  </a:lnTo>
                  <a:lnTo>
                    <a:pt x="845680" y="153758"/>
                  </a:lnTo>
                  <a:lnTo>
                    <a:pt x="871308" y="153758"/>
                  </a:lnTo>
                  <a:lnTo>
                    <a:pt x="871308" y="128130"/>
                  </a:lnTo>
                  <a:lnTo>
                    <a:pt x="845680" y="128130"/>
                  </a:lnTo>
                  <a:lnTo>
                    <a:pt x="845680" y="102514"/>
                  </a:lnTo>
                  <a:lnTo>
                    <a:pt x="820051" y="102514"/>
                  </a:lnTo>
                  <a:lnTo>
                    <a:pt x="820051" y="128130"/>
                  </a:lnTo>
                  <a:lnTo>
                    <a:pt x="794435" y="128130"/>
                  </a:lnTo>
                  <a:lnTo>
                    <a:pt x="768807" y="128130"/>
                  </a:lnTo>
                  <a:lnTo>
                    <a:pt x="768807" y="102514"/>
                  </a:lnTo>
                  <a:lnTo>
                    <a:pt x="794435" y="102514"/>
                  </a:lnTo>
                  <a:lnTo>
                    <a:pt x="820051" y="102514"/>
                  </a:lnTo>
                  <a:lnTo>
                    <a:pt x="820051" y="76885"/>
                  </a:lnTo>
                  <a:lnTo>
                    <a:pt x="845680" y="76885"/>
                  </a:lnTo>
                  <a:lnTo>
                    <a:pt x="871308" y="76885"/>
                  </a:lnTo>
                  <a:lnTo>
                    <a:pt x="871308" y="51257"/>
                  </a:lnTo>
                  <a:close/>
                </a:path>
                <a:path w="1050925" h="410210">
                  <a:moveTo>
                    <a:pt x="896937" y="230644"/>
                  </a:moveTo>
                  <a:lnTo>
                    <a:pt x="871308" y="230644"/>
                  </a:lnTo>
                  <a:lnTo>
                    <a:pt x="871308" y="205016"/>
                  </a:lnTo>
                  <a:lnTo>
                    <a:pt x="845680" y="205016"/>
                  </a:lnTo>
                  <a:lnTo>
                    <a:pt x="845680" y="230644"/>
                  </a:lnTo>
                  <a:lnTo>
                    <a:pt x="820051" y="230644"/>
                  </a:lnTo>
                  <a:lnTo>
                    <a:pt x="820051" y="256273"/>
                  </a:lnTo>
                  <a:lnTo>
                    <a:pt x="845680" y="256273"/>
                  </a:lnTo>
                  <a:lnTo>
                    <a:pt x="871308" y="256273"/>
                  </a:lnTo>
                  <a:lnTo>
                    <a:pt x="896937" y="256273"/>
                  </a:lnTo>
                  <a:lnTo>
                    <a:pt x="896937" y="230644"/>
                  </a:lnTo>
                  <a:close/>
                </a:path>
                <a:path w="1050925" h="410210">
                  <a:moveTo>
                    <a:pt x="922566" y="51257"/>
                  </a:moveTo>
                  <a:lnTo>
                    <a:pt x="896937" y="51257"/>
                  </a:lnTo>
                  <a:lnTo>
                    <a:pt x="896937" y="76885"/>
                  </a:lnTo>
                  <a:lnTo>
                    <a:pt x="871308" y="76885"/>
                  </a:lnTo>
                  <a:lnTo>
                    <a:pt x="871308" y="102514"/>
                  </a:lnTo>
                  <a:lnTo>
                    <a:pt x="896937" y="102514"/>
                  </a:lnTo>
                  <a:lnTo>
                    <a:pt x="922566" y="102514"/>
                  </a:lnTo>
                  <a:lnTo>
                    <a:pt x="922566" y="51257"/>
                  </a:lnTo>
                  <a:close/>
                </a:path>
                <a:path w="1050925" h="410210">
                  <a:moveTo>
                    <a:pt x="973823" y="281901"/>
                  </a:moveTo>
                  <a:lnTo>
                    <a:pt x="948194" y="281901"/>
                  </a:lnTo>
                  <a:lnTo>
                    <a:pt x="922566" y="281901"/>
                  </a:lnTo>
                  <a:lnTo>
                    <a:pt x="922566" y="256273"/>
                  </a:lnTo>
                  <a:lnTo>
                    <a:pt x="896937" y="256273"/>
                  </a:lnTo>
                  <a:lnTo>
                    <a:pt x="896937" y="281901"/>
                  </a:lnTo>
                  <a:lnTo>
                    <a:pt x="871308" y="281901"/>
                  </a:lnTo>
                  <a:lnTo>
                    <a:pt x="845680" y="281901"/>
                  </a:lnTo>
                  <a:lnTo>
                    <a:pt x="845680" y="307530"/>
                  </a:lnTo>
                  <a:lnTo>
                    <a:pt x="871308" y="307530"/>
                  </a:lnTo>
                  <a:lnTo>
                    <a:pt x="871308" y="333146"/>
                  </a:lnTo>
                  <a:lnTo>
                    <a:pt x="896937" y="333146"/>
                  </a:lnTo>
                  <a:lnTo>
                    <a:pt x="922566" y="333146"/>
                  </a:lnTo>
                  <a:lnTo>
                    <a:pt x="922566" y="307530"/>
                  </a:lnTo>
                  <a:lnTo>
                    <a:pt x="948194" y="307530"/>
                  </a:lnTo>
                  <a:lnTo>
                    <a:pt x="973823" y="307530"/>
                  </a:lnTo>
                  <a:lnTo>
                    <a:pt x="973823" y="281901"/>
                  </a:lnTo>
                  <a:close/>
                </a:path>
                <a:path w="1050925" h="410210">
                  <a:moveTo>
                    <a:pt x="973823" y="179387"/>
                  </a:moveTo>
                  <a:lnTo>
                    <a:pt x="948194" y="179387"/>
                  </a:lnTo>
                  <a:lnTo>
                    <a:pt x="922566" y="179387"/>
                  </a:lnTo>
                  <a:lnTo>
                    <a:pt x="922566" y="153758"/>
                  </a:lnTo>
                  <a:lnTo>
                    <a:pt x="896937" y="153758"/>
                  </a:lnTo>
                  <a:lnTo>
                    <a:pt x="896937" y="179387"/>
                  </a:lnTo>
                  <a:lnTo>
                    <a:pt x="871308" y="179387"/>
                  </a:lnTo>
                  <a:lnTo>
                    <a:pt x="871308" y="205016"/>
                  </a:lnTo>
                  <a:lnTo>
                    <a:pt x="896937" y="205016"/>
                  </a:lnTo>
                  <a:lnTo>
                    <a:pt x="922566" y="205016"/>
                  </a:lnTo>
                  <a:lnTo>
                    <a:pt x="922566" y="230644"/>
                  </a:lnTo>
                  <a:lnTo>
                    <a:pt x="948194" y="230644"/>
                  </a:lnTo>
                  <a:lnTo>
                    <a:pt x="973823" y="230644"/>
                  </a:lnTo>
                  <a:lnTo>
                    <a:pt x="973823" y="179387"/>
                  </a:lnTo>
                  <a:close/>
                </a:path>
                <a:path w="1050925" h="410210">
                  <a:moveTo>
                    <a:pt x="973823" y="76885"/>
                  </a:moveTo>
                  <a:lnTo>
                    <a:pt x="948194" y="76885"/>
                  </a:lnTo>
                  <a:lnTo>
                    <a:pt x="948194" y="102514"/>
                  </a:lnTo>
                  <a:lnTo>
                    <a:pt x="973823" y="102514"/>
                  </a:lnTo>
                  <a:lnTo>
                    <a:pt x="973823" y="76885"/>
                  </a:lnTo>
                  <a:close/>
                </a:path>
                <a:path w="1050925" h="410210">
                  <a:moveTo>
                    <a:pt x="999439" y="153758"/>
                  </a:moveTo>
                  <a:lnTo>
                    <a:pt x="973823" y="153758"/>
                  </a:lnTo>
                  <a:lnTo>
                    <a:pt x="973823" y="179387"/>
                  </a:lnTo>
                  <a:lnTo>
                    <a:pt x="999439" y="179387"/>
                  </a:lnTo>
                  <a:lnTo>
                    <a:pt x="999439" y="153758"/>
                  </a:lnTo>
                  <a:close/>
                </a:path>
                <a:path w="1050925" h="410210">
                  <a:moveTo>
                    <a:pt x="1025067" y="333146"/>
                  </a:moveTo>
                  <a:lnTo>
                    <a:pt x="999439" y="333146"/>
                  </a:lnTo>
                  <a:lnTo>
                    <a:pt x="999439" y="358775"/>
                  </a:lnTo>
                  <a:lnTo>
                    <a:pt x="1025067" y="358775"/>
                  </a:lnTo>
                  <a:lnTo>
                    <a:pt x="1025067" y="333146"/>
                  </a:lnTo>
                  <a:close/>
                </a:path>
                <a:path w="1050925" h="410210">
                  <a:moveTo>
                    <a:pt x="1025067" y="256273"/>
                  </a:moveTo>
                  <a:lnTo>
                    <a:pt x="999439" y="256273"/>
                  </a:lnTo>
                  <a:lnTo>
                    <a:pt x="973823" y="256273"/>
                  </a:lnTo>
                  <a:lnTo>
                    <a:pt x="973823" y="281901"/>
                  </a:lnTo>
                  <a:lnTo>
                    <a:pt x="999439" y="281901"/>
                  </a:lnTo>
                  <a:lnTo>
                    <a:pt x="1025067" y="281901"/>
                  </a:lnTo>
                  <a:lnTo>
                    <a:pt x="1025067" y="256273"/>
                  </a:lnTo>
                  <a:close/>
                </a:path>
                <a:path w="1050925" h="410210">
                  <a:moveTo>
                    <a:pt x="1025067" y="128130"/>
                  </a:moveTo>
                  <a:lnTo>
                    <a:pt x="999439" y="128130"/>
                  </a:lnTo>
                  <a:lnTo>
                    <a:pt x="999439" y="153758"/>
                  </a:lnTo>
                  <a:lnTo>
                    <a:pt x="1025067" y="153758"/>
                  </a:lnTo>
                  <a:lnTo>
                    <a:pt x="1025067" y="128130"/>
                  </a:lnTo>
                  <a:close/>
                </a:path>
                <a:path w="1050925" h="410210">
                  <a:moveTo>
                    <a:pt x="1050696" y="281901"/>
                  </a:moveTo>
                  <a:lnTo>
                    <a:pt x="1025067" y="281901"/>
                  </a:lnTo>
                  <a:lnTo>
                    <a:pt x="1025067" y="307530"/>
                  </a:lnTo>
                  <a:lnTo>
                    <a:pt x="1050696" y="307530"/>
                  </a:lnTo>
                  <a:lnTo>
                    <a:pt x="1050696" y="281901"/>
                  </a:lnTo>
                  <a:close/>
                </a:path>
                <a:path w="1050925" h="410210">
                  <a:moveTo>
                    <a:pt x="1050696" y="230644"/>
                  </a:moveTo>
                  <a:lnTo>
                    <a:pt x="1025067" y="230644"/>
                  </a:lnTo>
                  <a:lnTo>
                    <a:pt x="1025067" y="256273"/>
                  </a:lnTo>
                  <a:lnTo>
                    <a:pt x="1050696" y="256273"/>
                  </a:lnTo>
                  <a:lnTo>
                    <a:pt x="1050696" y="230644"/>
                  </a:lnTo>
                  <a:close/>
                </a:path>
                <a:path w="1050925" h="410210">
                  <a:moveTo>
                    <a:pt x="1050696" y="153758"/>
                  </a:moveTo>
                  <a:lnTo>
                    <a:pt x="1025067" y="153758"/>
                  </a:lnTo>
                  <a:lnTo>
                    <a:pt x="1025067" y="179387"/>
                  </a:lnTo>
                  <a:lnTo>
                    <a:pt x="999439" y="179387"/>
                  </a:lnTo>
                  <a:lnTo>
                    <a:pt x="999439" y="205016"/>
                  </a:lnTo>
                  <a:lnTo>
                    <a:pt x="1025067" y="205016"/>
                  </a:lnTo>
                  <a:lnTo>
                    <a:pt x="1050696" y="205016"/>
                  </a:lnTo>
                  <a:lnTo>
                    <a:pt x="1050696" y="153758"/>
                  </a:lnTo>
                  <a:close/>
                </a:path>
                <a:path w="1050925" h="410210">
                  <a:moveTo>
                    <a:pt x="1050696" y="25628"/>
                  </a:moveTo>
                  <a:lnTo>
                    <a:pt x="1025067" y="25628"/>
                  </a:lnTo>
                  <a:lnTo>
                    <a:pt x="1025067" y="76885"/>
                  </a:lnTo>
                  <a:lnTo>
                    <a:pt x="999439" y="76885"/>
                  </a:lnTo>
                  <a:lnTo>
                    <a:pt x="999439" y="102514"/>
                  </a:lnTo>
                  <a:lnTo>
                    <a:pt x="1025067" y="102514"/>
                  </a:lnTo>
                  <a:lnTo>
                    <a:pt x="1050696" y="102514"/>
                  </a:lnTo>
                  <a:lnTo>
                    <a:pt x="1050696" y="256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1926" y="1664826"/>
              <a:ext cx="1050925" cy="487045"/>
            </a:xfrm>
            <a:custGeom>
              <a:avLst/>
              <a:gdLst/>
              <a:ahLst/>
              <a:cxnLst/>
              <a:rect l="l" t="t" r="r" b="b"/>
              <a:pathLst>
                <a:path w="1050925" h="487044">
                  <a:moveTo>
                    <a:pt x="102514" y="205016"/>
                  </a:moveTo>
                  <a:lnTo>
                    <a:pt x="76885" y="205016"/>
                  </a:lnTo>
                  <a:lnTo>
                    <a:pt x="76885" y="179387"/>
                  </a:lnTo>
                  <a:lnTo>
                    <a:pt x="51257" y="179387"/>
                  </a:lnTo>
                  <a:lnTo>
                    <a:pt x="51257" y="129133"/>
                  </a:lnTo>
                  <a:lnTo>
                    <a:pt x="25628" y="129133"/>
                  </a:lnTo>
                  <a:lnTo>
                    <a:pt x="0" y="129133"/>
                  </a:lnTo>
                  <a:lnTo>
                    <a:pt x="0" y="179933"/>
                  </a:lnTo>
                  <a:lnTo>
                    <a:pt x="25628" y="179933"/>
                  </a:lnTo>
                  <a:lnTo>
                    <a:pt x="51257" y="179933"/>
                  </a:lnTo>
                  <a:lnTo>
                    <a:pt x="51257" y="205016"/>
                  </a:lnTo>
                  <a:lnTo>
                    <a:pt x="25628" y="205016"/>
                  </a:lnTo>
                  <a:lnTo>
                    <a:pt x="0" y="205016"/>
                  </a:lnTo>
                  <a:lnTo>
                    <a:pt x="0" y="307530"/>
                  </a:lnTo>
                  <a:lnTo>
                    <a:pt x="25628" y="307530"/>
                  </a:lnTo>
                  <a:lnTo>
                    <a:pt x="25628" y="230644"/>
                  </a:lnTo>
                  <a:lnTo>
                    <a:pt x="51257" y="230644"/>
                  </a:lnTo>
                  <a:lnTo>
                    <a:pt x="76885" y="230644"/>
                  </a:lnTo>
                  <a:lnTo>
                    <a:pt x="76885" y="256273"/>
                  </a:lnTo>
                  <a:lnTo>
                    <a:pt x="102514" y="256273"/>
                  </a:lnTo>
                  <a:lnTo>
                    <a:pt x="102514" y="205016"/>
                  </a:lnTo>
                  <a:close/>
                </a:path>
                <a:path w="1050925" h="487044">
                  <a:moveTo>
                    <a:pt x="128130" y="281901"/>
                  </a:moveTo>
                  <a:lnTo>
                    <a:pt x="102514" y="281901"/>
                  </a:lnTo>
                  <a:lnTo>
                    <a:pt x="102514" y="307530"/>
                  </a:lnTo>
                  <a:lnTo>
                    <a:pt x="128130" y="307530"/>
                  </a:lnTo>
                  <a:lnTo>
                    <a:pt x="128130" y="281901"/>
                  </a:lnTo>
                  <a:close/>
                </a:path>
                <a:path w="1050925" h="487044">
                  <a:moveTo>
                    <a:pt x="256273" y="333159"/>
                  </a:moveTo>
                  <a:lnTo>
                    <a:pt x="230644" y="333159"/>
                  </a:lnTo>
                  <a:lnTo>
                    <a:pt x="230644" y="358775"/>
                  </a:lnTo>
                  <a:lnTo>
                    <a:pt x="256273" y="358775"/>
                  </a:lnTo>
                  <a:lnTo>
                    <a:pt x="256273" y="333159"/>
                  </a:lnTo>
                  <a:close/>
                </a:path>
                <a:path w="1050925" h="487044">
                  <a:moveTo>
                    <a:pt x="333146" y="205016"/>
                  </a:moveTo>
                  <a:lnTo>
                    <a:pt x="307517" y="205016"/>
                  </a:lnTo>
                  <a:lnTo>
                    <a:pt x="307517" y="230644"/>
                  </a:lnTo>
                  <a:lnTo>
                    <a:pt x="333146" y="230644"/>
                  </a:lnTo>
                  <a:lnTo>
                    <a:pt x="333146" y="205016"/>
                  </a:lnTo>
                  <a:close/>
                </a:path>
                <a:path w="1050925" h="487044">
                  <a:moveTo>
                    <a:pt x="410032" y="205333"/>
                  </a:moveTo>
                  <a:lnTo>
                    <a:pt x="384403" y="205333"/>
                  </a:lnTo>
                  <a:lnTo>
                    <a:pt x="358775" y="205333"/>
                  </a:lnTo>
                  <a:lnTo>
                    <a:pt x="358775" y="230733"/>
                  </a:lnTo>
                  <a:lnTo>
                    <a:pt x="333146" y="230733"/>
                  </a:lnTo>
                  <a:lnTo>
                    <a:pt x="333146" y="257403"/>
                  </a:lnTo>
                  <a:lnTo>
                    <a:pt x="307517" y="257403"/>
                  </a:lnTo>
                  <a:lnTo>
                    <a:pt x="307517" y="230733"/>
                  </a:lnTo>
                  <a:lnTo>
                    <a:pt x="281901" y="230733"/>
                  </a:lnTo>
                  <a:lnTo>
                    <a:pt x="281901" y="257403"/>
                  </a:lnTo>
                  <a:lnTo>
                    <a:pt x="281901" y="282803"/>
                  </a:lnTo>
                  <a:lnTo>
                    <a:pt x="281901" y="307530"/>
                  </a:lnTo>
                  <a:lnTo>
                    <a:pt x="256273" y="307530"/>
                  </a:lnTo>
                  <a:lnTo>
                    <a:pt x="256273" y="282803"/>
                  </a:lnTo>
                  <a:lnTo>
                    <a:pt x="281901" y="282803"/>
                  </a:lnTo>
                  <a:lnTo>
                    <a:pt x="281901" y="257403"/>
                  </a:lnTo>
                  <a:lnTo>
                    <a:pt x="256273" y="257403"/>
                  </a:lnTo>
                  <a:lnTo>
                    <a:pt x="230644" y="257403"/>
                  </a:lnTo>
                  <a:lnTo>
                    <a:pt x="230644" y="282803"/>
                  </a:lnTo>
                  <a:lnTo>
                    <a:pt x="230644" y="307530"/>
                  </a:lnTo>
                  <a:lnTo>
                    <a:pt x="205016" y="307530"/>
                  </a:lnTo>
                  <a:lnTo>
                    <a:pt x="205016" y="282803"/>
                  </a:lnTo>
                  <a:lnTo>
                    <a:pt x="230644" y="282803"/>
                  </a:lnTo>
                  <a:lnTo>
                    <a:pt x="230644" y="257403"/>
                  </a:lnTo>
                  <a:lnTo>
                    <a:pt x="205016" y="257403"/>
                  </a:lnTo>
                  <a:lnTo>
                    <a:pt x="205016" y="205333"/>
                  </a:lnTo>
                  <a:lnTo>
                    <a:pt x="230644" y="205333"/>
                  </a:lnTo>
                  <a:lnTo>
                    <a:pt x="256273" y="205333"/>
                  </a:lnTo>
                  <a:lnTo>
                    <a:pt x="256273" y="863"/>
                  </a:lnTo>
                  <a:lnTo>
                    <a:pt x="230644" y="863"/>
                  </a:lnTo>
                  <a:lnTo>
                    <a:pt x="230644" y="154533"/>
                  </a:lnTo>
                  <a:lnTo>
                    <a:pt x="205016" y="154533"/>
                  </a:lnTo>
                  <a:lnTo>
                    <a:pt x="179387" y="154533"/>
                  </a:lnTo>
                  <a:lnTo>
                    <a:pt x="179387" y="179933"/>
                  </a:lnTo>
                  <a:lnTo>
                    <a:pt x="153758" y="179933"/>
                  </a:lnTo>
                  <a:lnTo>
                    <a:pt x="128130" y="179933"/>
                  </a:lnTo>
                  <a:lnTo>
                    <a:pt x="128130" y="205333"/>
                  </a:lnTo>
                  <a:lnTo>
                    <a:pt x="153758" y="205333"/>
                  </a:lnTo>
                  <a:lnTo>
                    <a:pt x="179387" y="205333"/>
                  </a:lnTo>
                  <a:lnTo>
                    <a:pt x="179387" y="230733"/>
                  </a:lnTo>
                  <a:lnTo>
                    <a:pt x="153758" y="230733"/>
                  </a:lnTo>
                  <a:lnTo>
                    <a:pt x="128130" y="230733"/>
                  </a:lnTo>
                  <a:lnTo>
                    <a:pt x="128130" y="257403"/>
                  </a:lnTo>
                  <a:lnTo>
                    <a:pt x="153758" y="257403"/>
                  </a:lnTo>
                  <a:lnTo>
                    <a:pt x="179387" y="257403"/>
                  </a:lnTo>
                  <a:lnTo>
                    <a:pt x="179387" y="282803"/>
                  </a:lnTo>
                  <a:lnTo>
                    <a:pt x="153758" y="282803"/>
                  </a:lnTo>
                  <a:lnTo>
                    <a:pt x="153758" y="308203"/>
                  </a:lnTo>
                  <a:lnTo>
                    <a:pt x="179387" y="308203"/>
                  </a:lnTo>
                  <a:lnTo>
                    <a:pt x="205016" y="308203"/>
                  </a:lnTo>
                  <a:lnTo>
                    <a:pt x="205016" y="333159"/>
                  </a:lnTo>
                  <a:lnTo>
                    <a:pt x="230644" y="333159"/>
                  </a:lnTo>
                  <a:lnTo>
                    <a:pt x="230644" y="308203"/>
                  </a:lnTo>
                  <a:lnTo>
                    <a:pt x="256273" y="308203"/>
                  </a:lnTo>
                  <a:lnTo>
                    <a:pt x="256273" y="333159"/>
                  </a:lnTo>
                  <a:lnTo>
                    <a:pt x="281901" y="333159"/>
                  </a:lnTo>
                  <a:lnTo>
                    <a:pt x="281901" y="308203"/>
                  </a:lnTo>
                  <a:lnTo>
                    <a:pt x="307517" y="308203"/>
                  </a:lnTo>
                  <a:lnTo>
                    <a:pt x="307517" y="333603"/>
                  </a:lnTo>
                  <a:lnTo>
                    <a:pt x="281901" y="333603"/>
                  </a:lnTo>
                  <a:lnTo>
                    <a:pt x="281901" y="359003"/>
                  </a:lnTo>
                  <a:lnTo>
                    <a:pt x="256273" y="359003"/>
                  </a:lnTo>
                  <a:lnTo>
                    <a:pt x="256273" y="384403"/>
                  </a:lnTo>
                  <a:lnTo>
                    <a:pt x="281901" y="384403"/>
                  </a:lnTo>
                  <a:lnTo>
                    <a:pt x="307517" y="384403"/>
                  </a:lnTo>
                  <a:lnTo>
                    <a:pt x="307517" y="359003"/>
                  </a:lnTo>
                  <a:lnTo>
                    <a:pt x="333146" y="359003"/>
                  </a:lnTo>
                  <a:lnTo>
                    <a:pt x="333146" y="282803"/>
                  </a:lnTo>
                  <a:lnTo>
                    <a:pt x="358775" y="282803"/>
                  </a:lnTo>
                  <a:lnTo>
                    <a:pt x="358775" y="307530"/>
                  </a:lnTo>
                  <a:lnTo>
                    <a:pt x="384403" y="307530"/>
                  </a:lnTo>
                  <a:lnTo>
                    <a:pt x="410032" y="307530"/>
                  </a:lnTo>
                  <a:lnTo>
                    <a:pt x="410032" y="281901"/>
                  </a:lnTo>
                  <a:lnTo>
                    <a:pt x="384403" y="281901"/>
                  </a:lnTo>
                  <a:lnTo>
                    <a:pt x="358775" y="281901"/>
                  </a:lnTo>
                  <a:lnTo>
                    <a:pt x="358775" y="257403"/>
                  </a:lnTo>
                  <a:lnTo>
                    <a:pt x="384403" y="257403"/>
                  </a:lnTo>
                  <a:lnTo>
                    <a:pt x="384403" y="230733"/>
                  </a:lnTo>
                  <a:lnTo>
                    <a:pt x="410032" y="230733"/>
                  </a:lnTo>
                  <a:lnTo>
                    <a:pt x="410032" y="205333"/>
                  </a:lnTo>
                  <a:close/>
                </a:path>
                <a:path w="1050925" h="487044">
                  <a:moveTo>
                    <a:pt x="486905" y="230644"/>
                  </a:moveTo>
                  <a:lnTo>
                    <a:pt x="461289" y="230644"/>
                  </a:lnTo>
                  <a:lnTo>
                    <a:pt x="461289" y="256273"/>
                  </a:lnTo>
                  <a:lnTo>
                    <a:pt x="486905" y="256273"/>
                  </a:lnTo>
                  <a:lnTo>
                    <a:pt x="486905" y="230644"/>
                  </a:lnTo>
                  <a:close/>
                </a:path>
                <a:path w="1050925" h="487044">
                  <a:moveTo>
                    <a:pt x="538162" y="230644"/>
                  </a:moveTo>
                  <a:lnTo>
                    <a:pt x="512533" y="230644"/>
                  </a:lnTo>
                  <a:lnTo>
                    <a:pt x="512533" y="256273"/>
                  </a:lnTo>
                  <a:lnTo>
                    <a:pt x="538162" y="256273"/>
                  </a:lnTo>
                  <a:lnTo>
                    <a:pt x="538162" y="230644"/>
                  </a:lnTo>
                  <a:close/>
                </a:path>
                <a:path w="1050925" h="487044">
                  <a:moveTo>
                    <a:pt x="563791" y="205016"/>
                  </a:moveTo>
                  <a:lnTo>
                    <a:pt x="538162" y="205016"/>
                  </a:lnTo>
                  <a:lnTo>
                    <a:pt x="538162" y="230644"/>
                  </a:lnTo>
                  <a:lnTo>
                    <a:pt x="563791" y="230644"/>
                  </a:lnTo>
                  <a:lnTo>
                    <a:pt x="563791" y="205016"/>
                  </a:lnTo>
                  <a:close/>
                </a:path>
                <a:path w="1050925" h="487044">
                  <a:moveTo>
                    <a:pt x="589419" y="25628"/>
                  </a:moveTo>
                  <a:lnTo>
                    <a:pt x="563791" y="25628"/>
                  </a:lnTo>
                  <a:lnTo>
                    <a:pt x="563791" y="51257"/>
                  </a:lnTo>
                  <a:lnTo>
                    <a:pt x="589419" y="51257"/>
                  </a:lnTo>
                  <a:lnTo>
                    <a:pt x="589419" y="25628"/>
                  </a:lnTo>
                  <a:close/>
                </a:path>
                <a:path w="1050925" h="487044">
                  <a:moveTo>
                    <a:pt x="615048" y="256273"/>
                  </a:moveTo>
                  <a:lnTo>
                    <a:pt x="589419" y="256273"/>
                  </a:lnTo>
                  <a:lnTo>
                    <a:pt x="589419" y="307530"/>
                  </a:lnTo>
                  <a:lnTo>
                    <a:pt x="615048" y="307530"/>
                  </a:lnTo>
                  <a:lnTo>
                    <a:pt x="615048" y="256273"/>
                  </a:lnTo>
                  <a:close/>
                </a:path>
                <a:path w="1050925" h="487044">
                  <a:moveTo>
                    <a:pt x="640676" y="333159"/>
                  </a:moveTo>
                  <a:lnTo>
                    <a:pt x="615048" y="333159"/>
                  </a:lnTo>
                  <a:lnTo>
                    <a:pt x="589419" y="333159"/>
                  </a:lnTo>
                  <a:lnTo>
                    <a:pt x="589419" y="358775"/>
                  </a:lnTo>
                  <a:lnTo>
                    <a:pt x="615048" y="358775"/>
                  </a:lnTo>
                  <a:lnTo>
                    <a:pt x="615048" y="384403"/>
                  </a:lnTo>
                  <a:lnTo>
                    <a:pt x="640676" y="384403"/>
                  </a:lnTo>
                  <a:lnTo>
                    <a:pt x="640676" y="333159"/>
                  </a:lnTo>
                  <a:close/>
                </a:path>
                <a:path w="1050925" h="487044">
                  <a:moveTo>
                    <a:pt x="640676" y="230644"/>
                  </a:moveTo>
                  <a:lnTo>
                    <a:pt x="615048" y="230644"/>
                  </a:lnTo>
                  <a:lnTo>
                    <a:pt x="615048" y="256273"/>
                  </a:lnTo>
                  <a:lnTo>
                    <a:pt x="640676" y="256273"/>
                  </a:lnTo>
                  <a:lnTo>
                    <a:pt x="640676" y="230644"/>
                  </a:lnTo>
                  <a:close/>
                </a:path>
                <a:path w="1050925" h="487044">
                  <a:moveTo>
                    <a:pt x="666292" y="281901"/>
                  </a:moveTo>
                  <a:lnTo>
                    <a:pt x="640676" y="281901"/>
                  </a:lnTo>
                  <a:lnTo>
                    <a:pt x="640676" y="307530"/>
                  </a:lnTo>
                  <a:lnTo>
                    <a:pt x="666292" y="307530"/>
                  </a:lnTo>
                  <a:lnTo>
                    <a:pt x="666292" y="281901"/>
                  </a:lnTo>
                  <a:close/>
                </a:path>
                <a:path w="1050925" h="487044">
                  <a:moveTo>
                    <a:pt x="743178" y="205016"/>
                  </a:moveTo>
                  <a:lnTo>
                    <a:pt x="717550" y="205016"/>
                  </a:lnTo>
                  <a:lnTo>
                    <a:pt x="691921" y="205016"/>
                  </a:lnTo>
                  <a:lnTo>
                    <a:pt x="691921" y="179387"/>
                  </a:lnTo>
                  <a:lnTo>
                    <a:pt x="666292" y="179387"/>
                  </a:lnTo>
                  <a:lnTo>
                    <a:pt x="666292" y="153758"/>
                  </a:lnTo>
                  <a:lnTo>
                    <a:pt x="640676" y="153758"/>
                  </a:lnTo>
                  <a:lnTo>
                    <a:pt x="640676" y="128143"/>
                  </a:lnTo>
                  <a:lnTo>
                    <a:pt x="615048" y="128143"/>
                  </a:lnTo>
                  <a:lnTo>
                    <a:pt x="615048" y="102514"/>
                  </a:lnTo>
                  <a:lnTo>
                    <a:pt x="589419" y="102514"/>
                  </a:lnTo>
                  <a:lnTo>
                    <a:pt x="589419" y="128143"/>
                  </a:lnTo>
                  <a:lnTo>
                    <a:pt x="563791" y="128143"/>
                  </a:lnTo>
                  <a:lnTo>
                    <a:pt x="563791" y="153758"/>
                  </a:lnTo>
                  <a:lnTo>
                    <a:pt x="589419" y="153758"/>
                  </a:lnTo>
                  <a:lnTo>
                    <a:pt x="615048" y="153758"/>
                  </a:lnTo>
                  <a:lnTo>
                    <a:pt x="615048" y="179387"/>
                  </a:lnTo>
                  <a:lnTo>
                    <a:pt x="589419" y="179387"/>
                  </a:lnTo>
                  <a:lnTo>
                    <a:pt x="563791" y="179387"/>
                  </a:lnTo>
                  <a:lnTo>
                    <a:pt x="563791" y="205016"/>
                  </a:lnTo>
                  <a:lnTo>
                    <a:pt x="589419" y="205016"/>
                  </a:lnTo>
                  <a:lnTo>
                    <a:pt x="615048" y="205016"/>
                  </a:lnTo>
                  <a:lnTo>
                    <a:pt x="640676" y="205016"/>
                  </a:lnTo>
                  <a:lnTo>
                    <a:pt x="640676" y="230644"/>
                  </a:lnTo>
                  <a:lnTo>
                    <a:pt x="666292" y="230644"/>
                  </a:lnTo>
                  <a:lnTo>
                    <a:pt x="666292" y="281901"/>
                  </a:lnTo>
                  <a:lnTo>
                    <a:pt x="691921" y="281901"/>
                  </a:lnTo>
                  <a:lnTo>
                    <a:pt x="691921" y="230644"/>
                  </a:lnTo>
                  <a:lnTo>
                    <a:pt x="717550" y="230644"/>
                  </a:lnTo>
                  <a:lnTo>
                    <a:pt x="743178" y="230644"/>
                  </a:lnTo>
                  <a:lnTo>
                    <a:pt x="743178" y="205016"/>
                  </a:lnTo>
                  <a:close/>
                </a:path>
                <a:path w="1050925" h="487044">
                  <a:moveTo>
                    <a:pt x="743178" y="0"/>
                  </a:moveTo>
                  <a:lnTo>
                    <a:pt x="717550" y="0"/>
                  </a:lnTo>
                  <a:lnTo>
                    <a:pt x="717550" y="25628"/>
                  </a:lnTo>
                  <a:lnTo>
                    <a:pt x="691921" y="25628"/>
                  </a:lnTo>
                  <a:lnTo>
                    <a:pt x="666292" y="25628"/>
                  </a:lnTo>
                  <a:lnTo>
                    <a:pt x="666292" y="51257"/>
                  </a:lnTo>
                  <a:lnTo>
                    <a:pt x="691921" y="51257"/>
                  </a:lnTo>
                  <a:lnTo>
                    <a:pt x="717550" y="51257"/>
                  </a:lnTo>
                  <a:lnTo>
                    <a:pt x="743178" y="51257"/>
                  </a:lnTo>
                  <a:lnTo>
                    <a:pt x="743178" y="0"/>
                  </a:lnTo>
                  <a:close/>
                </a:path>
                <a:path w="1050925" h="487044">
                  <a:moveTo>
                    <a:pt x="794435" y="256273"/>
                  </a:moveTo>
                  <a:lnTo>
                    <a:pt x="768807" y="256273"/>
                  </a:lnTo>
                  <a:lnTo>
                    <a:pt x="768807" y="281901"/>
                  </a:lnTo>
                  <a:lnTo>
                    <a:pt x="794435" y="281901"/>
                  </a:lnTo>
                  <a:lnTo>
                    <a:pt x="794435" y="256273"/>
                  </a:lnTo>
                  <a:close/>
                </a:path>
                <a:path w="1050925" h="487044">
                  <a:moveTo>
                    <a:pt x="820051" y="281901"/>
                  </a:moveTo>
                  <a:lnTo>
                    <a:pt x="794435" y="281901"/>
                  </a:lnTo>
                  <a:lnTo>
                    <a:pt x="794435" y="307530"/>
                  </a:lnTo>
                  <a:lnTo>
                    <a:pt x="768807" y="307530"/>
                  </a:lnTo>
                  <a:lnTo>
                    <a:pt x="768807" y="358775"/>
                  </a:lnTo>
                  <a:lnTo>
                    <a:pt x="794435" y="358775"/>
                  </a:lnTo>
                  <a:lnTo>
                    <a:pt x="794435" y="333159"/>
                  </a:lnTo>
                  <a:lnTo>
                    <a:pt x="820051" y="333159"/>
                  </a:lnTo>
                  <a:lnTo>
                    <a:pt x="820051" y="281901"/>
                  </a:lnTo>
                  <a:close/>
                </a:path>
                <a:path w="1050925" h="487044">
                  <a:moveTo>
                    <a:pt x="845680" y="128143"/>
                  </a:moveTo>
                  <a:lnTo>
                    <a:pt x="820051" y="128143"/>
                  </a:lnTo>
                  <a:lnTo>
                    <a:pt x="820051" y="153758"/>
                  </a:lnTo>
                  <a:lnTo>
                    <a:pt x="794435" y="153758"/>
                  </a:lnTo>
                  <a:lnTo>
                    <a:pt x="768807" y="153758"/>
                  </a:lnTo>
                  <a:lnTo>
                    <a:pt x="768807" y="179387"/>
                  </a:lnTo>
                  <a:lnTo>
                    <a:pt x="743178" y="179387"/>
                  </a:lnTo>
                  <a:lnTo>
                    <a:pt x="743178" y="205016"/>
                  </a:lnTo>
                  <a:lnTo>
                    <a:pt x="768807" y="205016"/>
                  </a:lnTo>
                  <a:lnTo>
                    <a:pt x="768807" y="230644"/>
                  </a:lnTo>
                  <a:lnTo>
                    <a:pt x="794435" y="230644"/>
                  </a:lnTo>
                  <a:lnTo>
                    <a:pt x="794435" y="205016"/>
                  </a:lnTo>
                  <a:lnTo>
                    <a:pt x="820051" y="205016"/>
                  </a:lnTo>
                  <a:lnTo>
                    <a:pt x="820051" y="179387"/>
                  </a:lnTo>
                  <a:lnTo>
                    <a:pt x="845680" y="179387"/>
                  </a:lnTo>
                  <a:lnTo>
                    <a:pt x="845680" y="128143"/>
                  </a:lnTo>
                  <a:close/>
                </a:path>
                <a:path w="1050925" h="487044">
                  <a:moveTo>
                    <a:pt x="1050696" y="281901"/>
                  </a:moveTo>
                  <a:lnTo>
                    <a:pt x="1025067" y="281901"/>
                  </a:lnTo>
                  <a:lnTo>
                    <a:pt x="1025067" y="307530"/>
                  </a:lnTo>
                  <a:lnTo>
                    <a:pt x="999439" y="307530"/>
                  </a:lnTo>
                  <a:lnTo>
                    <a:pt x="999439" y="333159"/>
                  </a:lnTo>
                  <a:lnTo>
                    <a:pt x="1025067" y="333159"/>
                  </a:lnTo>
                  <a:lnTo>
                    <a:pt x="1050696" y="333159"/>
                  </a:lnTo>
                  <a:lnTo>
                    <a:pt x="1050696" y="281901"/>
                  </a:lnTo>
                  <a:close/>
                </a:path>
                <a:path w="1050925" h="487044">
                  <a:moveTo>
                    <a:pt x="1050696" y="179387"/>
                  </a:moveTo>
                  <a:lnTo>
                    <a:pt x="1025067" y="179387"/>
                  </a:lnTo>
                  <a:lnTo>
                    <a:pt x="1025067" y="205016"/>
                  </a:lnTo>
                  <a:lnTo>
                    <a:pt x="999439" y="205016"/>
                  </a:lnTo>
                  <a:lnTo>
                    <a:pt x="999439" y="230644"/>
                  </a:lnTo>
                  <a:lnTo>
                    <a:pt x="973823" y="230644"/>
                  </a:lnTo>
                  <a:lnTo>
                    <a:pt x="973823" y="205016"/>
                  </a:lnTo>
                  <a:lnTo>
                    <a:pt x="999439" y="205016"/>
                  </a:lnTo>
                  <a:lnTo>
                    <a:pt x="999439" y="179387"/>
                  </a:lnTo>
                  <a:lnTo>
                    <a:pt x="973823" y="179387"/>
                  </a:lnTo>
                  <a:lnTo>
                    <a:pt x="973823" y="153758"/>
                  </a:lnTo>
                  <a:lnTo>
                    <a:pt x="948194" y="153758"/>
                  </a:lnTo>
                  <a:lnTo>
                    <a:pt x="922566" y="153758"/>
                  </a:lnTo>
                  <a:lnTo>
                    <a:pt x="922566" y="179387"/>
                  </a:lnTo>
                  <a:lnTo>
                    <a:pt x="948194" y="179387"/>
                  </a:lnTo>
                  <a:lnTo>
                    <a:pt x="948194" y="205016"/>
                  </a:lnTo>
                  <a:lnTo>
                    <a:pt x="922566" y="205016"/>
                  </a:lnTo>
                  <a:lnTo>
                    <a:pt x="922566" y="179387"/>
                  </a:lnTo>
                  <a:lnTo>
                    <a:pt x="896937" y="179387"/>
                  </a:lnTo>
                  <a:lnTo>
                    <a:pt x="896937" y="205016"/>
                  </a:lnTo>
                  <a:lnTo>
                    <a:pt x="871308" y="205016"/>
                  </a:lnTo>
                  <a:lnTo>
                    <a:pt x="845680" y="205016"/>
                  </a:lnTo>
                  <a:lnTo>
                    <a:pt x="845680" y="256273"/>
                  </a:lnTo>
                  <a:lnTo>
                    <a:pt x="820051" y="256273"/>
                  </a:lnTo>
                  <a:lnTo>
                    <a:pt x="820051" y="281901"/>
                  </a:lnTo>
                  <a:lnTo>
                    <a:pt x="845680" y="281901"/>
                  </a:lnTo>
                  <a:lnTo>
                    <a:pt x="871308" y="281901"/>
                  </a:lnTo>
                  <a:lnTo>
                    <a:pt x="896937" y="281901"/>
                  </a:lnTo>
                  <a:lnTo>
                    <a:pt x="896937" y="256273"/>
                  </a:lnTo>
                  <a:lnTo>
                    <a:pt x="922566" y="256273"/>
                  </a:lnTo>
                  <a:lnTo>
                    <a:pt x="948194" y="256273"/>
                  </a:lnTo>
                  <a:lnTo>
                    <a:pt x="948194" y="435660"/>
                  </a:lnTo>
                  <a:lnTo>
                    <a:pt x="973823" y="435660"/>
                  </a:lnTo>
                  <a:lnTo>
                    <a:pt x="973823" y="461289"/>
                  </a:lnTo>
                  <a:lnTo>
                    <a:pt x="999439" y="461289"/>
                  </a:lnTo>
                  <a:lnTo>
                    <a:pt x="999439" y="486918"/>
                  </a:lnTo>
                  <a:lnTo>
                    <a:pt x="1025067" y="486918"/>
                  </a:lnTo>
                  <a:lnTo>
                    <a:pt x="1025067" y="435660"/>
                  </a:lnTo>
                  <a:lnTo>
                    <a:pt x="999439" y="435660"/>
                  </a:lnTo>
                  <a:lnTo>
                    <a:pt x="999439" y="384403"/>
                  </a:lnTo>
                  <a:lnTo>
                    <a:pt x="973823" y="384403"/>
                  </a:lnTo>
                  <a:lnTo>
                    <a:pt x="973823" y="307530"/>
                  </a:lnTo>
                  <a:lnTo>
                    <a:pt x="999439" y="307530"/>
                  </a:lnTo>
                  <a:lnTo>
                    <a:pt x="999439" y="281901"/>
                  </a:lnTo>
                  <a:lnTo>
                    <a:pt x="973823" y="281901"/>
                  </a:lnTo>
                  <a:lnTo>
                    <a:pt x="973823" y="256273"/>
                  </a:lnTo>
                  <a:lnTo>
                    <a:pt x="999439" y="256273"/>
                  </a:lnTo>
                  <a:lnTo>
                    <a:pt x="1025067" y="256273"/>
                  </a:lnTo>
                  <a:lnTo>
                    <a:pt x="1025067" y="230644"/>
                  </a:lnTo>
                  <a:lnTo>
                    <a:pt x="1050696" y="230644"/>
                  </a:lnTo>
                  <a:lnTo>
                    <a:pt x="1050696" y="1793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1926" y="1512020"/>
              <a:ext cx="1050925" cy="665480"/>
            </a:xfrm>
            <a:custGeom>
              <a:avLst/>
              <a:gdLst/>
              <a:ahLst/>
              <a:cxnLst/>
              <a:rect l="l" t="t" r="r" b="b"/>
              <a:pathLst>
                <a:path w="1050925" h="665480">
                  <a:moveTo>
                    <a:pt x="230644" y="229870"/>
                  </a:moveTo>
                  <a:lnTo>
                    <a:pt x="205016" y="229870"/>
                  </a:lnTo>
                  <a:lnTo>
                    <a:pt x="205016" y="204470"/>
                  </a:lnTo>
                  <a:lnTo>
                    <a:pt x="179387" y="204470"/>
                  </a:lnTo>
                  <a:lnTo>
                    <a:pt x="179387" y="229870"/>
                  </a:lnTo>
                  <a:lnTo>
                    <a:pt x="153758" y="229870"/>
                  </a:lnTo>
                  <a:lnTo>
                    <a:pt x="128130" y="229870"/>
                  </a:lnTo>
                  <a:lnTo>
                    <a:pt x="102514" y="229870"/>
                  </a:lnTo>
                  <a:lnTo>
                    <a:pt x="102514" y="256540"/>
                  </a:lnTo>
                  <a:lnTo>
                    <a:pt x="76885" y="256540"/>
                  </a:lnTo>
                  <a:lnTo>
                    <a:pt x="76885" y="281940"/>
                  </a:lnTo>
                  <a:lnTo>
                    <a:pt x="51257" y="281940"/>
                  </a:lnTo>
                  <a:lnTo>
                    <a:pt x="25628" y="281940"/>
                  </a:lnTo>
                  <a:lnTo>
                    <a:pt x="25628" y="332740"/>
                  </a:lnTo>
                  <a:lnTo>
                    <a:pt x="51257" y="332740"/>
                  </a:lnTo>
                  <a:lnTo>
                    <a:pt x="51257" y="307340"/>
                  </a:lnTo>
                  <a:lnTo>
                    <a:pt x="76885" y="307340"/>
                  </a:lnTo>
                  <a:lnTo>
                    <a:pt x="102514" y="307340"/>
                  </a:lnTo>
                  <a:lnTo>
                    <a:pt x="102514" y="281940"/>
                  </a:lnTo>
                  <a:lnTo>
                    <a:pt x="128130" y="281940"/>
                  </a:lnTo>
                  <a:lnTo>
                    <a:pt x="128130" y="307340"/>
                  </a:lnTo>
                  <a:lnTo>
                    <a:pt x="153758" y="307340"/>
                  </a:lnTo>
                  <a:lnTo>
                    <a:pt x="179387" y="307340"/>
                  </a:lnTo>
                  <a:lnTo>
                    <a:pt x="179387" y="281940"/>
                  </a:lnTo>
                  <a:lnTo>
                    <a:pt x="153758" y="281940"/>
                  </a:lnTo>
                  <a:lnTo>
                    <a:pt x="153758" y="256540"/>
                  </a:lnTo>
                  <a:lnTo>
                    <a:pt x="179387" y="256540"/>
                  </a:lnTo>
                  <a:lnTo>
                    <a:pt x="205016" y="256540"/>
                  </a:lnTo>
                  <a:lnTo>
                    <a:pt x="205016" y="281940"/>
                  </a:lnTo>
                  <a:lnTo>
                    <a:pt x="230644" y="281940"/>
                  </a:lnTo>
                  <a:lnTo>
                    <a:pt x="230644" y="229870"/>
                  </a:lnTo>
                  <a:close/>
                </a:path>
                <a:path w="1050925" h="665480">
                  <a:moveTo>
                    <a:pt x="256273" y="537210"/>
                  </a:moveTo>
                  <a:lnTo>
                    <a:pt x="230644" y="537210"/>
                  </a:lnTo>
                  <a:lnTo>
                    <a:pt x="205016" y="537210"/>
                  </a:lnTo>
                  <a:lnTo>
                    <a:pt x="205016" y="614095"/>
                  </a:lnTo>
                  <a:lnTo>
                    <a:pt x="230644" y="614095"/>
                  </a:lnTo>
                  <a:lnTo>
                    <a:pt x="230644" y="562838"/>
                  </a:lnTo>
                  <a:lnTo>
                    <a:pt x="256273" y="562838"/>
                  </a:lnTo>
                  <a:lnTo>
                    <a:pt x="256273" y="537210"/>
                  </a:lnTo>
                  <a:close/>
                </a:path>
                <a:path w="1050925" h="665480">
                  <a:moveTo>
                    <a:pt x="281901" y="229870"/>
                  </a:moveTo>
                  <a:lnTo>
                    <a:pt x="256273" y="229870"/>
                  </a:lnTo>
                  <a:lnTo>
                    <a:pt x="256273" y="307340"/>
                  </a:lnTo>
                  <a:lnTo>
                    <a:pt x="281901" y="307340"/>
                  </a:lnTo>
                  <a:lnTo>
                    <a:pt x="281901" y="229870"/>
                  </a:lnTo>
                  <a:close/>
                </a:path>
                <a:path w="1050925" h="665480">
                  <a:moveTo>
                    <a:pt x="307517" y="153670"/>
                  </a:moveTo>
                  <a:lnTo>
                    <a:pt x="281901" y="153670"/>
                  </a:lnTo>
                  <a:lnTo>
                    <a:pt x="256273" y="153670"/>
                  </a:lnTo>
                  <a:lnTo>
                    <a:pt x="256273" y="179070"/>
                  </a:lnTo>
                  <a:lnTo>
                    <a:pt x="281901" y="179070"/>
                  </a:lnTo>
                  <a:lnTo>
                    <a:pt x="307517" y="179070"/>
                  </a:lnTo>
                  <a:lnTo>
                    <a:pt x="307517" y="153670"/>
                  </a:lnTo>
                  <a:close/>
                </a:path>
                <a:path w="1050925" h="665480">
                  <a:moveTo>
                    <a:pt x="333146" y="562838"/>
                  </a:moveTo>
                  <a:lnTo>
                    <a:pt x="307517" y="562838"/>
                  </a:lnTo>
                  <a:lnTo>
                    <a:pt x="307517" y="588467"/>
                  </a:lnTo>
                  <a:lnTo>
                    <a:pt x="333146" y="588467"/>
                  </a:lnTo>
                  <a:lnTo>
                    <a:pt x="333146" y="562838"/>
                  </a:lnTo>
                  <a:close/>
                </a:path>
                <a:path w="1050925" h="665480">
                  <a:moveTo>
                    <a:pt x="333146" y="76200"/>
                  </a:moveTo>
                  <a:lnTo>
                    <a:pt x="307517" y="76200"/>
                  </a:lnTo>
                  <a:lnTo>
                    <a:pt x="281901" y="76200"/>
                  </a:lnTo>
                  <a:lnTo>
                    <a:pt x="256273" y="76200"/>
                  </a:lnTo>
                  <a:lnTo>
                    <a:pt x="256273" y="50800"/>
                  </a:lnTo>
                  <a:lnTo>
                    <a:pt x="230644" y="50800"/>
                  </a:lnTo>
                  <a:lnTo>
                    <a:pt x="205016" y="50800"/>
                  </a:lnTo>
                  <a:lnTo>
                    <a:pt x="179387" y="50800"/>
                  </a:lnTo>
                  <a:lnTo>
                    <a:pt x="179387" y="76200"/>
                  </a:lnTo>
                  <a:lnTo>
                    <a:pt x="153758" y="76200"/>
                  </a:lnTo>
                  <a:lnTo>
                    <a:pt x="153758" y="50800"/>
                  </a:lnTo>
                  <a:lnTo>
                    <a:pt x="179387" y="50800"/>
                  </a:lnTo>
                  <a:lnTo>
                    <a:pt x="179387" y="25400"/>
                  </a:lnTo>
                  <a:lnTo>
                    <a:pt x="153758" y="25400"/>
                  </a:lnTo>
                  <a:lnTo>
                    <a:pt x="153758" y="0"/>
                  </a:lnTo>
                  <a:lnTo>
                    <a:pt x="128130" y="0"/>
                  </a:lnTo>
                  <a:lnTo>
                    <a:pt x="128130" y="25400"/>
                  </a:lnTo>
                  <a:lnTo>
                    <a:pt x="102514" y="25400"/>
                  </a:lnTo>
                  <a:lnTo>
                    <a:pt x="76885" y="25400"/>
                  </a:lnTo>
                  <a:lnTo>
                    <a:pt x="51257" y="25400"/>
                  </a:lnTo>
                  <a:lnTo>
                    <a:pt x="25628" y="25400"/>
                  </a:lnTo>
                  <a:lnTo>
                    <a:pt x="0" y="25400"/>
                  </a:lnTo>
                  <a:lnTo>
                    <a:pt x="0" y="50800"/>
                  </a:lnTo>
                  <a:lnTo>
                    <a:pt x="25628" y="50800"/>
                  </a:lnTo>
                  <a:lnTo>
                    <a:pt x="25628" y="101600"/>
                  </a:lnTo>
                  <a:lnTo>
                    <a:pt x="0" y="101600"/>
                  </a:lnTo>
                  <a:lnTo>
                    <a:pt x="0" y="128270"/>
                  </a:lnTo>
                  <a:lnTo>
                    <a:pt x="25628" y="128270"/>
                  </a:lnTo>
                  <a:lnTo>
                    <a:pt x="25628" y="153670"/>
                  </a:lnTo>
                  <a:lnTo>
                    <a:pt x="51257" y="153670"/>
                  </a:lnTo>
                  <a:lnTo>
                    <a:pt x="51257" y="128270"/>
                  </a:lnTo>
                  <a:lnTo>
                    <a:pt x="76885" y="128270"/>
                  </a:lnTo>
                  <a:lnTo>
                    <a:pt x="76885" y="50800"/>
                  </a:lnTo>
                  <a:lnTo>
                    <a:pt x="102514" y="50800"/>
                  </a:lnTo>
                  <a:lnTo>
                    <a:pt x="102514" y="101600"/>
                  </a:lnTo>
                  <a:lnTo>
                    <a:pt x="128130" y="101600"/>
                  </a:lnTo>
                  <a:lnTo>
                    <a:pt x="128130" y="153670"/>
                  </a:lnTo>
                  <a:lnTo>
                    <a:pt x="153758" y="153670"/>
                  </a:lnTo>
                  <a:lnTo>
                    <a:pt x="179387" y="153670"/>
                  </a:lnTo>
                  <a:lnTo>
                    <a:pt x="179387" y="128270"/>
                  </a:lnTo>
                  <a:lnTo>
                    <a:pt x="153758" y="128270"/>
                  </a:lnTo>
                  <a:lnTo>
                    <a:pt x="153758" y="101600"/>
                  </a:lnTo>
                  <a:lnTo>
                    <a:pt x="179387" y="101600"/>
                  </a:lnTo>
                  <a:lnTo>
                    <a:pt x="179387" y="128270"/>
                  </a:lnTo>
                  <a:lnTo>
                    <a:pt x="205016" y="128270"/>
                  </a:lnTo>
                  <a:lnTo>
                    <a:pt x="205016" y="153670"/>
                  </a:lnTo>
                  <a:lnTo>
                    <a:pt x="179387" y="153670"/>
                  </a:lnTo>
                  <a:lnTo>
                    <a:pt x="179387" y="179070"/>
                  </a:lnTo>
                  <a:lnTo>
                    <a:pt x="205016" y="179070"/>
                  </a:lnTo>
                  <a:lnTo>
                    <a:pt x="230644" y="179070"/>
                  </a:lnTo>
                  <a:lnTo>
                    <a:pt x="230644" y="101600"/>
                  </a:lnTo>
                  <a:lnTo>
                    <a:pt x="256273" y="101600"/>
                  </a:lnTo>
                  <a:lnTo>
                    <a:pt x="281901" y="101600"/>
                  </a:lnTo>
                  <a:lnTo>
                    <a:pt x="281901" y="128270"/>
                  </a:lnTo>
                  <a:lnTo>
                    <a:pt x="307517" y="128270"/>
                  </a:lnTo>
                  <a:lnTo>
                    <a:pt x="333146" y="128270"/>
                  </a:lnTo>
                  <a:lnTo>
                    <a:pt x="333146" y="76200"/>
                  </a:lnTo>
                  <a:close/>
                </a:path>
                <a:path w="1050925" h="665480">
                  <a:moveTo>
                    <a:pt x="358775" y="511581"/>
                  </a:moveTo>
                  <a:lnTo>
                    <a:pt x="333146" y="511581"/>
                  </a:lnTo>
                  <a:lnTo>
                    <a:pt x="333146" y="562838"/>
                  </a:lnTo>
                  <a:lnTo>
                    <a:pt x="358775" y="562838"/>
                  </a:lnTo>
                  <a:lnTo>
                    <a:pt x="358775" y="511581"/>
                  </a:lnTo>
                  <a:close/>
                </a:path>
                <a:path w="1050925" h="665480">
                  <a:moveTo>
                    <a:pt x="486905" y="614095"/>
                  </a:moveTo>
                  <a:lnTo>
                    <a:pt x="461289" y="614095"/>
                  </a:lnTo>
                  <a:lnTo>
                    <a:pt x="461289" y="639724"/>
                  </a:lnTo>
                  <a:lnTo>
                    <a:pt x="486905" y="639724"/>
                  </a:lnTo>
                  <a:lnTo>
                    <a:pt x="486905" y="614095"/>
                  </a:lnTo>
                  <a:close/>
                </a:path>
                <a:path w="1050925" h="665480">
                  <a:moveTo>
                    <a:pt x="589419" y="614095"/>
                  </a:moveTo>
                  <a:lnTo>
                    <a:pt x="563791" y="614095"/>
                  </a:lnTo>
                  <a:lnTo>
                    <a:pt x="563791" y="639724"/>
                  </a:lnTo>
                  <a:lnTo>
                    <a:pt x="589419" y="639724"/>
                  </a:lnTo>
                  <a:lnTo>
                    <a:pt x="589419" y="614095"/>
                  </a:lnTo>
                  <a:close/>
                </a:path>
                <a:path w="1050925" h="665480">
                  <a:moveTo>
                    <a:pt x="589419" y="460336"/>
                  </a:moveTo>
                  <a:lnTo>
                    <a:pt x="563791" y="460336"/>
                  </a:lnTo>
                  <a:lnTo>
                    <a:pt x="563791" y="434708"/>
                  </a:lnTo>
                  <a:lnTo>
                    <a:pt x="538162" y="434708"/>
                  </a:lnTo>
                  <a:lnTo>
                    <a:pt x="538162" y="485965"/>
                  </a:lnTo>
                  <a:lnTo>
                    <a:pt x="512533" y="485965"/>
                  </a:lnTo>
                  <a:lnTo>
                    <a:pt x="512533" y="511581"/>
                  </a:lnTo>
                  <a:lnTo>
                    <a:pt x="538162" y="511581"/>
                  </a:lnTo>
                  <a:lnTo>
                    <a:pt x="538162" y="537210"/>
                  </a:lnTo>
                  <a:lnTo>
                    <a:pt x="512533" y="537210"/>
                  </a:lnTo>
                  <a:lnTo>
                    <a:pt x="486905" y="537210"/>
                  </a:lnTo>
                  <a:lnTo>
                    <a:pt x="486905" y="511581"/>
                  </a:lnTo>
                  <a:lnTo>
                    <a:pt x="461289" y="511581"/>
                  </a:lnTo>
                  <a:lnTo>
                    <a:pt x="461289" y="537210"/>
                  </a:lnTo>
                  <a:lnTo>
                    <a:pt x="435660" y="537210"/>
                  </a:lnTo>
                  <a:lnTo>
                    <a:pt x="435660" y="511581"/>
                  </a:lnTo>
                  <a:lnTo>
                    <a:pt x="461289" y="511581"/>
                  </a:lnTo>
                  <a:lnTo>
                    <a:pt x="461289" y="485965"/>
                  </a:lnTo>
                  <a:lnTo>
                    <a:pt x="486905" y="485965"/>
                  </a:lnTo>
                  <a:lnTo>
                    <a:pt x="512533" y="485965"/>
                  </a:lnTo>
                  <a:lnTo>
                    <a:pt x="512533" y="409079"/>
                  </a:lnTo>
                  <a:lnTo>
                    <a:pt x="486905" y="409079"/>
                  </a:lnTo>
                  <a:lnTo>
                    <a:pt x="486905" y="460336"/>
                  </a:lnTo>
                  <a:lnTo>
                    <a:pt x="461289" y="460336"/>
                  </a:lnTo>
                  <a:lnTo>
                    <a:pt x="461289" y="409079"/>
                  </a:lnTo>
                  <a:lnTo>
                    <a:pt x="435660" y="409079"/>
                  </a:lnTo>
                  <a:lnTo>
                    <a:pt x="435660" y="383451"/>
                  </a:lnTo>
                  <a:lnTo>
                    <a:pt x="410032" y="383451"/>
                  </a:lnTo>
                  <a:lnTo>
                    <a:pt x="410032" y="434708"/>
                  </a:lnTo>
                  <a:lnTo>
                    <a:pt x="435660" y="434708"/>
                  </a:lnTo>
                  <a:lnTo>
                    <a:pt x="435660" y="460336"/>
                  </a:lnTo>
                  <a:lnTo>
                    <a:pt x="410032" y="460336"/>
                  </a:lnTo>
                  <a:lnTo>
                    <a:pt x="410032" y="511581"/>
                  </a:lnTo>
                  <a:lnTo>
                    <a:pt x="384403" y="511581"/>
                  </a:lnTo>
                  <a:lnTo>
                    <a:pt x="384403" y="588467"/>
                  </a:lnTo>
                  <a:lnTo>
                    <a:pt x="358775" y="588467"/>
                  </a:lnTo>
                  <a:lnTo>
                    <a:pt x="333146" y="588467"/>
                  </a:lnTo>
                  <a:lnTo>
                    <a:pt x="333146" y="614095"/>
                  </a:lnTo>
                  <a:lnTo>
                    <a:pt x="307517" y="614095"/>
                  </a:lnTo>
                  <a:lnTo>
                    <a:pt x="307517" y="588467"/>
                  </a:lnTo>
                  <a:lnTo>
                    <a:pt x="281901" y="588467"/>
                  </a:lnTo>
                  <a:lnTo>
                    <a:pt x="256273" y="588467"/>
                  </a:lnTo>
                  <a:lnTo>
                    <a:pt x="256273" y="614095"/>
                  </a:lnTo>
                  <a:lnTo>
                    <a:pt x="230644" y="614095"/>
                  </a:lnTo>
                  <a:lnTo>
                    <a:pt x="230644" y="639724"/>
                  </a:lnTo>
                  <a:lnTo>
                    <a:pt x="256273" y="639724"/>
                  </a:lnTo>
                  <a:lnTo>
                    <a:pt x="256273" y="665353"/>
                  </a:lnTo>
                  <a:lnTo>
                    <a:pt x="281901" y="665353"/>
                  </a:lnTo>
                  <a:lnTo>
                    <a:pt x="281901" y="639724"/>
                  </a:lnTo>
                  <a:lnTo>
                    <a:pt x="307517" y="639724"/>
                  </a:lnTo>
                  <a:lnTo>
                    <a:pt x="307517" y="665353"/>
                  </a:lnTo>
                  <a:lnTo>
                    <a:pt x="333146" y="665353"/>
                  </a:lnTo>
                  <a:lnTo>
                    <a:pt x="333146" y="639724"/>
                  </a:lnTo>
                  <a:lnTo>
                    <a:pt x="358775" y="639724"/>
                  </a:lnTo>
                  <a:lnTo>
                    <a:pt x="384403" y="639724"/>
                  </a:lnTo>
                  <a:lnTo>
                    <a:pt x="410032" y="639724"/>
                  </a:lnTo>
                  <a:lnTo>
                    <a:pt x="410032" y="614095"/>
                  </a:lnTo>
                  <a:lnTo>
                    <a:pt x="435660" y="614095"/>
                  </a:lnTo>
                  <a:lnTo>
                    <a:pt x="435660" y="588467"/>
                  </a:lnTo>
                  <a:lnTo>
                    <a:pt x="410032" y="588467"/>
                  </a:lnTo>
                  <a:lnTo>
                    <a:pt x="410032" y="562838"/>
                  </a:lnTo>
                  <a:lnTo>
                    <a:pt x="435660" y="562838"/>
                  </a:lnTo>
                  <a:lnTo>
                    <a:pt x="461289" y="562838"/>
                  </a:lnTo>
                  <a:lnTo>
                    <a:pt x="461289" y="588467"/>
                  </a:lnTo>
                  <a:lnTo>
                    <a:pt x="486905" y="588467"/>
                  </a:lnTo>
                  <a:lnTo>
                    <a:pt x="486905" y="562838"/>
                  </a:lnTo>
                  <a:lnTo>
                    <a:pt x="512533" y="562838"/>
                  </a:lnTo>
                  <a:lnTo>
                    <a:pt x="512533" y="639724"/>
                  </a:lnTo>
                  <a:lnTo>
                    <a:pt x="538162" y="639724"/>
                  </a:lnTo>
                  <a:lnTo>
                    <a:pt x="538162" y="614095"/>
                  </a:lnTo>
                  <a:lnTo>
                    <a:pt x="563791" y="614095"/>
                  </a:lnTo>
                  <a:lnTo>
                    <a:pt x="563791" y="588467"/>
                  </a:lnTo>
                  <a:lnTo>
                    <a:pt x="538162" y="588467"/>
                  </a:lnTo>
                  <a:lnTo>
                    <a:pt x="538162" y="562838"/>
                  </a:lnTo>
                  <a:lnTo>
                    <a:pt x="563791" y="562838"/>
                  </a:lnTo>
                  <a:lnTo>
                    <a:pt x="563791" y="485965"/>
                  </a:lnTo>
                  <a:lnTo>
                    <a:pt x="589419" y="485965"/>
                  </a:lnTo>
                  <a:lnTo>
                    <a:pt x="589419" y="460336"/>
                  </a:lnTo>
                  <a:close/>
                </a:path>
                <a:path w="1050925" h="665480">
                  <a:moveTo>
                    <a:pt x="743178" y="614095"/>
                  </a:moveTo>
                  <a:lnTo>
                    <a:pt x="717550" y="614095"/>
                  </a:lnTo>
                  <a:lnTo>
                    <a:pt x="717550" y="639724"/>
                  </a:lnTo>
                  <a:lnTo>
                    <a:pt x="743178" y="639724"/>
                  </a:lnTo>
                  <a:lnTo>
                    <a:pt x="743178" y="614095"/>
                  </a:lnTo>
                  <a:close/>
                </a:path>
                <a:path w="1050925" h="665480">
                  <a:moveTo>
                    <a:pt x="743178" y="562838"/>
                  </a:moveTo>
                  <a:lnTo>
                    <a:pt x="717550" y="562838"/>
                  </a:lnTo>
                  <a:lnTo>
                    <a:pt x="717550" y="588467"/>
                  </a:lnTo>
                  <a:lnTo>
                    <a:pt x="743178" y="588467"/>
                  </a:lnTo>
                  <a:lnTo>
                    <a:pt x="743178" y="562838"/>
                  </a:lnTo>
                  <a:close/>
                </a:path>
                <a:path w="1050925" h="665480">
                  <a:moveTo>
                    <a:pt x="743178" y="409079"/>
                  </a:moveTo>
                  <a:lnTo>
                    <a:pt x="717550" y="409079"/>
                  </a:lnTo>
                  <a:lnTo>
                    <a:pt x="717550" y="485965"/>
                  </a:lnTo>
                  <a:lnTo>
                    <a:pt x="691921" y="485965"/>
                  </a:lnTo>
                  <a:lnTo>
                    <a:pt x="691921" y="537210"/>
                  </a:lnTo>
                  <a:lnTo>
                    <a:pt x="666292" y="537210"/>
                  </a:lnTo>
                  <a:lnTo>
                    <a:pt x="640676" y="537210"/>
                  </a:lnTo>
                  <a:lnTo>
                    <a:pt x="640676" y="562838"/>
                  </a:lnTo>
                  <a:lnTo>
                    <a:pt x="666292" y="562838"/>
                  </a:lnTo>
                  <a:lnTo>
                    <a:pt x="666292" y="588467"/>
                  </a:lnTo>
                  <a:lnTo>
                    <a:pt x="640676" y="588467"/>
                  </a:lnTo>
                  <a:lnTo>
                    <a:pt x="640676" y="562838"/>
                  </a:lnTo>
                  <a:lnTo>
                    <a:pt x="615048" y="562838"/>
                  </a:lnTo>
                  <a:lnTo>
                    <a:pt x="615048" y="588467"/>
                  </a:lnTo>
                  <a:lnTo>
                    <a:pt x="589419" y="588467"/>
                  </a:lnTo>
                  <a:lnTo>
                    <a:pt x="589419" y="614095"/>
                  </a:lnTo>
                  <a:lnTo>
                    <a:pt x="615048" y="614095"/>
                  </a:lnTo>
                  <a:lnTo>
                    <a:pt x="640676" y="614095"/>
                  </a:lnTo>
                  <a:lnTo>
                    <a:pt x="666292" y="614095"/>
                  </a:lnTo>
                  <a:lnTo>
                    <a:pt x="666292" y="639724"/>
                  </a:lnTo>
                  <a:lnTo>
                    <a:pt x="640676" y="639724"/>
                  </a:lnTo>
                  <a:lnTo>
                    <a:pt x="615048" y="639724"/>
                  </a:lnTo>
                  <a:lnTo>
                    <a:pt x="589419" y="639724"/>
                  </a:lnTo>
                  <a:lnTo>
                    <a:pt x="589419" y="665353"/>
                  </a:lnTo>
                  <a:lnTo>
                    <a:pt x="615048" y="665353"/>
                  </a:lnTo>
                  <a:lnTo>
                    <a:pt x="640676" y="665353"/>
                  </a:lnTo>
                  <a:lnTo>
                    <a:pt x="666292" y="665353"/>
                  </a:lnTo>
                  <a:lnTo>
                    <a:pt x="691921" y="665353"/>
                  </a:lnTo>
                  <a:lnTo>
                    <a:pt x="691921" y="614095"/>
                  </a:lnTo>
                  <a:lnTo>
                    <a:pt x="717550" y="614095"/>
                  </a:lnTo>
                  <a:lnTo>
                    <a:pt x="717550" y="588467"/>
                  </a:lnTo>
                  <a:lnTo>
                    <a:pt x="691921" y="588467"/>
                  </a:lnTo>
                  <a:lnTo>
                    <a:pt x="691921" y="562838"/>
                  </a:lnTo>
                  <a:lnTo>
                    <a:pt x="717550" y="562838"/>
                  </a:lnTo>
                  <a:lnTo>
                    <a:pt x="717550" y="537210"/>
                  </a:lnTo>
                  <a:lnTo>
                    <a:pt x="743178" y="537210"/>
                  </a:lnTo>
                  <a:lnTo>
                    <a:pt x="743178" y="409079"/>
                  </a:lnTo>
                  <a:close/>
                </a:path>
                <a:path w="1050925" h="665480">
                  <a:moveTo>
                    <a:pt x="794435" y="537210"/>
                  </a:moveTo>
                  <a:lnTo>
                    <a:pt x="768807" y="537210"/>
                  </a:lnTo>
                  <a:lnTo>
                    <a:pt x="768807" y="562838"/>
                  </a:lnTo>
                  <a:lnTo>
                    <a:pt x="794435" y="562838"/>
                  </a:lnTo>
                  <a:lnTo>
                    <a:pt x="794435" y="537210"/>
                  </a:lnTo>
                  <a:close/>
                </a:path>
                <a:path w="1050925" h="665480">
                  <a:moveTo>
                    <a:pt x="820051" y="511581"/>
                  </a:moveTo>
                  <a:lnTo>
                    <a:pt x="794435" y="511581"/>
                  </a:lnTo>
                  <a:lnTo>
                    <a:pt x="794435" y="537210"/>
                  </a:lnTo>
                  <a:lnTo>
                    <a:pt x="820051" y="537210"/>
                  </a:lnTo>
                  <a:lnTo>
                    <a:pt x="820051" y="511581"/>
                  </a:lnTo>
                  <a:close/>
                </a:path>
                <a:path w="1050925" h="665480">
                  <a:moveTo>
                    <a:pt x="1050696" y="511581"/>
                  </a:moveTo>
                  <a:lnTo>
                    <a:pt x="1025067" y="511581"/>
                  </a:lnTo>
                  <a:lnTo>
                    <a:pt x="1025067" y="588467"/>
                  </a:lnTo>
                  <a:lnTo>
                    <a:pt x="1050696" y="588467"/>
                  </a:lnTo>
                  <a:lnTo>
                    <a:pt x="1050696" y="51158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61926" y="1126359"/>
              <a:ext cx="1050925" cy="1051560"/>
            </a:xfrm>
            <a:custGeom>
              <a:avLst/>
              <a:gdLst/>
              <a:ahLst/>
              <a:cxnLst/>
              <a:rect l="l" t="t" r="r" b="b"/>
              <a:pathLst>
                <a:path w="1050925" h="1051560">
                  <a:moveTo>
                    <a:pt x="128130" y="922870"/>
                  </a:moveTo>
                  <a:lnTo>
                    <a:pt x="51257" y="922870"/>
                  </a:lnTo>
                  <a:lnTo>
                    <a:pt x="51257" y="999756"/>
                  </a:lnTo>
                  <a:lnTo>
                    <a:pt x="128130" y="999756"/>
                  </a:lnTo>
                  <a:lnTo>
                    <a:pt x="128130" y="922870"/>
                  </a:lnTo>
                  <a:close/>
                </a:path>
                <a:path w="1050925" h="1051560">
                  <a:moveTo>
                    <a:pt x="128130" y="51562"/>
                  </a:moveTo>
                  <a:lnTo>
                    <a:pt x="51257" y="51562"/>
                  </a:lnTo>
                  <a:lnTo>
                    <a:pt x="51257" y="128435"/>
                  </a:lnTo>
                  <a:lnTo>
                    <a:pt x="128130" y="128435"/>
                  </a:lnTo>
                  <a:lnTo>
                    <a:pt x="128130" y="51562"/>
                  </a:lnTo>
                  <a:close/>
                </a:path>
                <a:path w="1050925" h="1051560">
                  <a:moveTo>
                    <a:pt x="179387" y="871220"/>
                  </a:moveTo>
                  <a:lnTo>
                    <a:pt x="0" y="871220"/>
                  </a:lnTo>
                  <a:lnTo>
                    <a:pt x="0" y="896620"/>
                  </a:lnTo>
                  <a:lnTo>
                    <a:pt x="0" y="1024890"/>
                  </a:lnTo>
                  <a:lnTo>
                    <a:pt x="0" y="1051560"/>
                  </a:lnTo>
                  <a:lnTo>
                    <a:pt x="179387" y="1051560"/>
                  </a:lnTo>
                  <a:lnTo>
                    <a:pt x="179387" y="1025385"/>
                  </a:lnTo>
                  <a:lnTo>
                    <a:pt x="179387" y="1024890"/>
                  </a:lnTo>
                  <a:lnTo>
                    <a:pt x="179387" y="897242"/>
                  </a:lnTo>
                  <a:lnTo>
                    <a:pt x="153758" y="897242"/>
                  </a:lnTo>
                  <a:lnTo>
                    <a:pt x="153758" y="1024890"/>
                  </a:lnTo>
                  <a:lnTo>
                    <a:pt x="25628" y="1024890"/>
                  </a:lnTo>
                  <a:lnTo>
                    <a:pt x="25628" y="896620"/>
                  </a:lnTo>
                  <a:lnTo>
                    <a:pt x="179387" y="896620"/>
                  </a:lnTo>
                  <a:lnTo>
                    <a:pt x="179387" y="871220"/>
                  </a:lnTo>
                  <a:close/>
                </a:path>
                <a:path w="1050925" h="1051560">
                  <a:moveTo>
                    <a:pt x="1793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3670"/>
                  </a:lnTo>
                  <a:lnTo>
                    <a:pt x="0" y="179070"/>
                  </a:lnTo>
                  <a:lnTo>
                    <a:pt x="179387" y="179070"/>
                  </a:lnTo>
                  <a:lnTo>
                    <a:pt x="179387" y="154063"/>
                  </a:lnTo>
                  <a:lnTo>
                    <a:pt x="179387" y="153670"/>
                  </a:lnTo>
                  <a:lnTo>
                    <a:pt x="179387" y="25933"/>
                  </a:lnTo>
                  <a:lnTo>
                    <a:pt x="153758" y="25933"/>
                  </a:lnTo>
                  <a:lnTo>
                    <a:pt x="153758" y="153670"/>
                  </a:lnTo>
                  <a:lnTo>
                    <a:pt x="25628" y="153670"/>
                  </a:lnTo>
                  <a:lnTo>
                    <a:pt x="25628" y="25400"/>
                  </a:lnTo>
                  <a:lnTo>
                    <a:pt x="179387" y="25400"/>
                  </a:lnTo>
                  <a:lnTo>
                    <a:pt x="179387" y="0"/>
                  </a:lnTo>
                  <a:close/>
                </a:path>
                <a:path w="1050925" h="1051560">
                  <a:moveTo>
                    <a:pt x="691921" y="845997"/>
                  </a:moveTo>
                  <a:lnTo>
                    <a:pt x="666292" y="845997"/>
                  </a:lnTo>
                  <a:lnTo>
                    <a:pt x="666292" y="897242"/>
                  </a:lnTo>
                  <a:lnTo>
                    <a:pt x="691921" y="897242"/>
                  </a:lnTo>
                  <a:lnTo>
                    <a:pt x="691921" y="845997"/>
                  </a:lnTo>
                  <a:close/>
                </a:path>
                <a:path w="1050925" h="1051560">
                  <a:moveTo>
                    <a:pt x="768807" y="1025385"/>
                  </a:moveTo>
                  <a:lnTo>
                    <a:pt x="743178" y="1025385"/>
                  </a:lnTo>
                  <a:lnTo>
                    <a:pt x="743178" y="1051013"/>
                  </a:lnTo>
                  <a:lnTo>
                    <a:pt x="768807" y="1051013"/>
                  </a:lnTo>
                  <a:lnTo>
                    <a:pt x="768807" y="1025385"/>
                  </a:lnTo>
                  <a:close/>
                </a:path>
                <a:path w="1050925" h="1051560">
                  <a:moveTo>
                    <a:pt x="768807" y="820369"/>
                  </a:moveTo>
                  <a:lnTo>
                    <a:pt x="743178" y="820369"/>
                  </a:lnTo>
                  <a:lnTo>
                    <a:pt x="743178" y="794740"/>
                  </a:lnTo>
                  <a:lnTo>
                    <a:pt x="717550" y="794740"/>
                  </a:lnTo>
                  <a:lnTo>
                    <a:pt x="717550" y="922870"/>
                  </a:lnTo>
                  <a:lnTo>
                    <a:pt x="743178" y="922870"/>
                  </a:lnTo>
                  <a:lnTo>
                    <a:pt x="743178" y="845997"/>
                  </a:lnTo>
                  <a:lnTo>
                    <a:pt x="768807" y="845997"/>
                  </a:lnTo>
                  <a:lnTo>
                    <a:pt x="768807" y="820369"/>
                  </a:lnTo>
                  <a:close/>
                </a:path>
                <a:path w="1050925" h="1051560">
                  <a:moveTo>
                    <a:pt x="820051" y="1025385"/>
                  </a:moveTo>
                  <a:lnTo>
                    <a:pt x="794435" y="1025385"/>
                  </a:lnTo>
                  <a:lnTo>
                    <a:pt x="794435" y="1051013"/>
                  </a:lnTo>
                  <a:lnTo>
                    <a:pt x="820051" y="1051013"/>
                  </a:lnTo>
                  <a:lnTo>
                    <a:pt x="820051" y="1025385"/>
                  </a:lnTo>
                  <a:close/>
                </a:path>
                <a:path w="1050925" h="1051560">
                  <a:moveTo>
                    <a:pt x="896937" y="871626"/>
                  </a:moveTo>
                  <a:lnTo>
                    <a:pt x="871308" y="871626"/>
                  </a:lnTo>
                  <a:lnTo>
                    <a:pt x="871308" y="897242"/>
                  </a:lnTo>
                  <a:lnTo>
                    <a:pt x="896937" y="897242"/>
                  </a:lnTo>
                  <a:lnTo>
                    <a:pt x="896937" y="871626"/>
                  </a:lnTo>
                  <a:close/>
                </a:path>
                <a:path w="1050925" h="1051560">
                  <a:moveTo>
                    <a:pt x="948194" y="845997"/>
                  </a:moveTo>
                  <a:lnTo>
                    <a:pt x="922566" y="845997"/>
                  </a:lnTo>
                  <a:lnTo>
                    <a:pt x="922566" y="922870"/>
                  </a:lnTo>
                  <a:lnTo>
                    <a:pt x="948194" y="922870"/>
                  </a:lnTo>
                  <a:lnTo>
                    <a:pt x="948194" y="845997"/>
                  </a:lnTo>
                  <a:close/>
                </a:path>
                <a:path w="1050925" h="1051560">
                  <a:moveTo>
                    <a:pt x="973823" y="999756"/>
                  </a:moveTo>
                  <a:lnTo>
                    <a:pt x="948194" y="999756"/>
                  </a:lnTo>
                  <a:lnTo>
                    <a:pt x="948194" y="974128"/>
                  </a:lnTo>
                  <a:lnTo>
                    <a:pt x="922566" y="974128"/>
                  </a:lnTo>
                  <a:lnTo>
                    <a:pt x="922566" y="948690"/>
                  </a:lnTo>
                  <a:lnTo>
                    <a:pt x="948194" y="948690"/>
                  </a:lnTo>
                  <a:lnTo>
                    <a:pt x="948194" y="923290"/>
                  </a:lnTo>
                  <a:lnTo>
                    <a:pt x="896937" y="923290"/>
                  </a:lnTo>
                  <a:lnTo>
                    <a:pt x="896937" y="948690"/>
                  </a:lnTo>
                  <a:lnTo>
                    <a:pt x="896937" y="974128"/>
                  </a:lnTo>
                  <a:lnTo>
                    <a:pt x="871308" y="974128"/>
                  </a:lnTo>
                  <a:lnTo>
                    <a:pt x="871308" y="948690"/>
                  </a:lnTo>
                  <a:lnTo>
                    <a:pt x="896937" y="948690"/>
                  </a:lnTo>
                  <a:lnTo>
                    <a:pt x="896937" y="923290"/>
                  </a:lnTo>
                  <a:lnTo>
                    <a:pt x="845680" y="923290"/>
                  </a:lnTo>
                  <a:lnTo>
                    <a:pt x="845680" y="845820"/>
                  </a:lnTo>
                  <a:lnTo>
                    <a:pt x="948194" y="845820"/>
                  </a:lnTo>
                  <a:lnTo>
                    <a:pt x="948194" y="820420"/>
                  </a:lnTo>
                  <a:lnTo>
                    <a:pt x="820051" y="820420"/>
                  </a:lnTo>
                  <a:lnTo>
                    <a:pt x="820051" y="845820"/>
                  </a:lnTo>
                  <a:lnTo>
                    <a:pt x="820051" y="923290"/>
                  </a:lnTo>
                  <a:lnTo>
                    <a:pt x="820051" y="948499"/>
                  </a:lnTo>
                  <a:lnTo>
                    <a:pt x="794435" y="948499"/>
                  </a:lnTo>
                  <a:lnTo>
                    <a:pt x="794435" y="974128"/>
                  </a:lnTo>
                  <a:lnTo>
                    <a:pt x="768807" y="974128"/>
                  </a:lnTo>
                  <a:lnTo>
                    <a:pt x="743178" y="974128"/>
                  </a:lnTo>
                  <a:lnTo>
                    <a:pt x="743178" y="999756"/>
                  </a:lnTo>
                  <a:lnTo>
                    <a:pt x="768807" y="999756"/>
                  </a:lnTo>
                  <a:lnTo>
                    <a:pt x="794435" y="999756"/>
                  </a:lnTo>
                  <a:lnTo>
                    <a:pt x="820051" y="999756"/>
                  </a:lnTo>
                  <a:lnTo>
                    <a:pt x="820051" y="1025385"/>
                  </a:lnTo>
                  <a:lnTo>
                    <a:pt x="845680" y="1025385"/>
                  </a:lnTo>
                  <a:lnTo>
                    <a:pt x="845680" y="999756"/>
                  </a:lnTo>
                  <a:lnTo>
                    <a:pt x="871308" y="999756"/>
                  </a:lnTo>
                  <a:lnTo>
                    <a:pt x="896937" y="999756"/>
                  </a:lnTo>
                  <a:lnTo>
                    <a:pt x="922566" y="999756"/>
                  </a:lnTo>
                  <a:lnTo>
                    <a:pt x="922566" y="1025385"/>
                  </a:lnTo>
                  <a:lnTo>
                    <a:pt x="896937" y="1025385"/>
                  </a:lnTo>
                  <a:lnTo>
                    <a:pt x="896937" y="1051013"/>
                  </a:lnTo>
                  <a:lnTo>
                    <a:pt x="922566" y="1051013"/>
                  </a:lnTo>
                  <a:lnTo>
                    <a:pt x="948194" y="1051013"/>
                  </a:lnTo>
                  <a:lnTo>
                    <a:pt x="948194" y="1025385"/>
                  </a:lnTo>
                  <a:lnTo>
                    <a:pt x="973823" y="1025385"/>
                  </a:lnTo>
                  <a:lnTo>
                    <a:pt x="973823" y="999756"/>
                  </a:lnTo>
                  <a:close/>
                </a:path>
                <a:path w="1050925" h="1051560">
                  <a:moveTo>
                    <a:pt x="999439" y="1025385"/>
                  </a:moveTo>
                  <a:lnTo>
                    <a:pt x="973823" y="1025385"/>
                  </a:lnTo>
                  <a:lnTo>
                    <a:pt x="973823" y="1051013"/>
                  </a:lnTo>
                  <a:lnTo>
                    <a:pt x="999439" y="1051013"/>
                  </a:lnTo>
                  <a:lnTo>
                    <a:pt x="999439" y="1025385"/>
                  </a:lnTo>
                  <a:close/>
                </a:path>
                <a:path w="1050925" h="1051560">
                  <a:moveTo>
                    <a:pt x="999439" y="51562"/>
                  </a:moveTo>
                  <a:lnTo>
                    <a:pt x="922566" y="51562"/>
                  </a:lnTo>
                  <a:lnTo>
                    <a:pt x="922566" y="128435"/>
                  </a:lnTo>
                  <a:lnTo>
                    <a:pt x="999439" y="128435"/>
                  </a:lnTo>
                  <a:lnTo>
                    <a:pt x="999439" y="51562"/>
                  </a:lnTo>
                  <a:close/>
                </a:path>
                <a:path w="1050925" h="1051560">
                  <a:moveTo>
                    <a:pt x="1050696" y="0"/>
                  </a:moveTo>
                  <a:lnTo>
                    <a:pt x="871308" y="0"/>
                  </a:lnTo>
                  <a:lnTo>
                    <a:pt x="871308" y="25400"/>
                  </a:lnTo>
                  <a:lnTo>
                    <a:pt x="871308" y="153670"/>
                  </a:lnTo>
                  <a:lnTo>
                    <a:pt x="871308" y="179070"/>
                  </a:lnTo>
                  <a:lnTo>
                    <a:pt x="1050696" y="179070"/>
                  </a:lnTo>
                  <a:lnTo>
                    <a:pt x="1050696" y="154063"/>
                  </a:lnTo>
                  <a:lnTo>
                    <a:pt x="1050696" y="153670"/>
                  </a:lnTo>
                  <a:lnTo>
                    <a:pt x="1050696" y="25933"/>
                  </a:lnTo>
                  <a:lnTo>
                    <a:pt x="1025067" y="25933"/>
                  </a:lnTo>
                  <a:lnTo>
                    <a:pt x="1025067" y="153670"/>
                  </a:lnTo>
                  <a:lnTo>
                    <a:pt x="896937" y="153670"/>
                  </a:lnTo>
                  <a:lnTo>
                    <a:pt x="896937" y="25400"/>
                  </a:lnTo>
                  <a:lnTo>
                    <a:pt x="1050696" y="25400"/>
                  </a:lnTo>
                  <a:lnTo>
                    <a:pt x="105069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996" y="98905"/>
              <a:ext cx="14905355" cy="10519410"/>
            </a:xfrm>
            <a:custGeom>
              <a:avLst/>
              <a:gdLst/>
              <a:ahLst/>
              <a:cxnLst/>
              <a:rect l="l" t="t" r="r" b="b"/>
              <a:pathLst>
                <a:path w="14905355" h="10519410">
                  <a:moveTo>
                    <a:pt x="0" y="0"/>
                  </a:moveTo>
                  <a:lnTo>
                    <a:pt x="14904769" y="0"/>
                  </a:lnTo>
                  <a:lnTo>
                    <a:pt x="14904769" y="10518923"/>
                  </a:lnTo>
                  <a:lnTo>
                    <a:pt x="0" y="1051892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6" name="object 1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0064" y="1486623"/>
            <a:ext cx="5257800" cy="57975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1866264" marR="314325" indent="-1602105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DEVELOPMENT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TRUNCATED SQUARE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PYRAMIDS 1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7" name="object 1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4958" y="2298569"/>
            <a:ext cx="280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8" name="object 1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46359" y="1117471"/>
            <a:ext cx="280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683" y="89146"/>
            <a:ext cx="14912975" cy="10527030"/>
            <a:chOff x="91683" y="89146"/>
            <a:chExt cx="14912975" cy="105270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29912" y="108465"/>
            <a:ext cx="501650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DEVELOPMENTS</a:t>
            </a:r>
            <a:r>
              <a:rPr spc="130" dirty="0"/>
              <a:t> </a:t>
            </a:r>
            <a:r>
              <a:rPr dirty="0"/>
              <a:t>-</a:t>
            </a:r>
            <a:r>
              <a:rPr spc="145" dirty="0"/>
              <a:t> </a:t>
            </a:r>
            <a:r>
              <a:rPr spc="-10" dirty="0"/>
              <a:t>CONES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52439" y="1978509"/>
            <a:ext cx="4735195" cy="7797165"/>
            <a:chOff x="2052439" y="1978509"/>
            <a:chExt cx="4735195" cy="779716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54518" y="2032620"/>
              <a:ext cx="1432802" cy="184286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058789" y="1984859"/>
              <a:ext cx="1806575" cy="7784465"/>
            </a:xfrm>
            <a:custGeom>
              <a:avLst/>
              <a:gdLst/>
              <a:ahLst/>
              <a:cxnLst/>
              <a:rect l="l" t="t" r="r" b="b"/>
              <a:pathLst>
                <a:path w="1806575" h="7784465">
                  <a:moveTo>
                    <a:pt x="904965" y="5264216"/>
                  </a:moveTo>
                  <a:lnTo>
                    <a:pt x="1800993" y="7784216"/>
                  </a:lnTo>
                  <a:lnTo>
                    <a:pt x="994" y="7784216"/>
                  </a:lnTo>
                  <a:lnTo>
                    <a:pt x="904965" y="5264216"/>
                  </a:lnTo>
                  <a:close/>
                </a:path>
                <a:path w="1806575" h="7784465">
                  <a:moveTo>
                    <a:pt x="903128" y="0"/>
                  </a:moveTo>
                  <a:lnTo>
                    <a:pt x="951092" y="1251"/>
                  </a:lnTo>
                  <a:lnTo>
                    <a:pt x="998405" y="4965"/>
                  </a:lnTo>
                  <a:lnTo>
                    <a:pt x="1045002" y="11079"/>
                  </a:lnTo>
                  <a:lnTo>
                    <a:pt x="1090823" y="19530"/>
                  </a:lnTo>
                  <a:lnTo>
                    <a:pt x="1135804" y="30256"/>
                  </a:lnTo>
                  <a:lnTo>
                    <a:pt x="1179884" y="43194"/>
                  </a:lnTo>
                  <a:lnTo>
                    <a:pt x="1223000" y="58282"/>
                  </a:lnTo>
                  <a:lnTo>
                    <a:pt x="1265089" y="75458"/>
                  </a:lnTo>
                  <a:lnTo>
                    <a:pt x="1306089" y="94659"/>
                  </a:lnTo>
                  <a:lnTo>
                    <a:pt x="1345938" y="115823"/>
                  </a:lnTo>
                  <a:lnTo>
                    <a:pt x="1384573" y="138887"/>
                  </a:lnTo>
                  <a:lnTo>
                    <a:pt x="1421932" y="163790"/>
                  </a:lnTo>
                  <a:lnTo>
                    <a:pt x="1457952" y="190467"/>
                  </a:lnTo>
                  <a:lnTo>
                    <a:pt x="1492571" y="218858"/>
                  </a:lnTo>
                  <a:lnTo>
                    <a:pt x="1525727" y="248900"/>
                  </a:lnTo>
                  <a:lnTo>
                    <a:pt x="1557357" y="280530"/>
                  </a:lnTo>
                  <a:lnTo>
                    <a:pt x="1587398" y="313685"/>
                  </a:lnTo>
                  <a:lnTo>
                    <a:pt x="1615789" y="348304"/>
                  </a:lnTo>
                  <a:lnTo>
                    <a:pt x="1642467" y="384325"/>
                  </a:lnTo>
                  <a:lnTo>
                    <a:pt x="1667369" y="421683"/>
                  </a:lnTo>
                  <a:lnTo>
                    <a:pt x="1690433" y="460318"/>
                  </a:lnTo>
                  <a:lnTo>
                    <a:pt x="1711597" y="500167"/>
                  </a:lnTo>
                  <a:lnTo>
                    <a:pt x="1730798" y="541167"/>
                  </a:lnTo>
                  <a:lnTo>
                    <a:pt x="1747974" y="583257"/>
                  </a:lnTo>
                  <a:lnTo>
                    <a:pt x="1763062" y="626372"/>
                  </a:lnTo>
                  <a:lnTo>
                    <a:pt x="1776001" y="670452"/>
                  </a:lnTo>
                  <a:lnTo>
                    <a:pt x="1786727" y="715434"/>
                  </a:lnTo>
                  <a:lnTo>
                    <a:pt x="1795177" y="761254"/>
                  </a:lnTo>
                  <a:lnTo>
                    <a:pt x="1801291" y="807852"/>
                  </a:lnTo>
                  <a:lnTo>
                    <a:pt x="1805005" y="855164"/>
                  </a:lnTo>
                  <a:lnTo>
                    <a:pt x="1806257" y="903128"/>
                  </a:lnTo>
                  <a:lnTo>
                    <a:pt x="1805005" y="951092"/>
                  </a:lnTo>
                  <a:lnTo>
                    <a:pt x="1801291" y="998405"/>
                  </a:lnTo>
                  <a:lnTo>
                    <a:pt x="1795177" y="1045002"/>
                  </a:lnTo>
                  <a:lnTo>
                    <a:pt x="1786727" y="1090823"/>
                  </a:lnTo>
                  <a:lnTo>
                    <a:pt x="1776001" y="1135804"/>
                  </a:lnTo>
                  <a:lnTo>
                    <a:pt x="1763062" y="1179884"/>
                  </a:lnTo>
                  <a:lnTo>
                    <a:pt x="1747974" y="1223000"/>
                  </a:lnTo>
                  <a:lnTo>
                    <a:pt x="1730798" y="1265089"/>
                  </a:lnTo>
                  <a:lnTo>
                    <a:pt x="1711597" y="1306089"/>
                  </a:lnTo>
                  <a:lnTo>
                    <a:pt x="1690433" y="1345938"/>
                  </a:lnTo>
                  <a:lnTo>
                    <a:pt x="1667369" y="1384573"/>
                  </a:lnTo>
                  <a:lnTo>
                    <a:pt x="1642467" y="1421932"/>
                  </a:lnTo>
                  <a:lnTo>
                    <a:pt x="1615789" y="1457952"/>
                  </a:lnTo>
                  <a:lnTo>
                    <a:pt x="1587398" y="1492571"/>
                  </a:lnTo>
                  <a:lnTo>
                    <a:pt x="1557357" y="1525727"/>
                  </a:lnTo>
                  <a:lnTo>
                    <a:pt x="1525727" y="1557357"/>
                  </a:lnTo>
                  <a:lnTo>
                    <a:pt x="1492571" y="1587398"/>
                  </a:lnTo>
                  <a:lnTo>
                    <a:pt x="1457952" y="1615789"/>
                  </a:lnTo>
                  <a:lnTo>
                    <a:pt x="1421932" y="1642467"/>
                  </a:lnTo>
                  <a:lnTo>
                    <a:pt x="1384573" y="1667369"/>
                  </a:lnTo>
                  <a:lnTo>
                    <a:pt x="1345938" y="1690433"/>
                  </a:lnTo>
                  <a:lnTo>
                    <a:pt x="1306089" y="1711597"/>
                  </a:lnTo>
                  <a:lnTo>
                    <a:pt x="1265089" y="1730798"/>
                  </a:lnTo>
                  <a:lnTo>
                    <a:pt x="1223000" y="1747974"/>
                  </a:lnTo>
                  <a:lnTo>
                    <a:pt x="1179884" y="1763062"/>
                  </a:lnTo>
                  <a:lnTo>
                    <a:pt x="1135804" y="1776001"/>
                  </a:lnTo>
                  <a:lnTo>
                    <a:pt x="1090823" y="1786727"/>
                  </a:lnTo>
                  <a:lnTo>
                    <a:pt x="1045002" y="1795177"/>
                  </a:lnTo>
                  <a:lnTo>
                    <a:pt x="998405" y="1801291"/>
                  </a:lnTo>
                  <a:lnTo>
                    <a:pt x="951092" y="1805005"/>
                  </a:lnTo>
                  <a:lnTo>
                    <a:pt x="903128" y="1806257"/>
                  </a:lnTo>
                  <a:lnTo>
                    <a:pt x="855164" y="1805005"/>
                  </a:lnTo>
                  <a:lnTo>
                    <a:pt x="807852" y="1801291"/>
                  </a:lnTo>
                  <a:lnTo>
                    <a:pt x="761254" y="1795177"/>
                  </a:lnTo>
                  <a:lnTo>
                    <a:pt x="715434" y="1786727"/>
                  </a:lnTo>
                  <a:lnTo>
                    <a:pt x="670452" y="1776001"/>
                  </a:lnTo>
                  <a:lnTo>
                    <a:pt x="626372" y="1763062"/>
                  </a:lnTo>
                  <a:lnTo>
                    <a:pt x="583257" y="1747974"/>
                  </a:lnTo>
                  <a:lnTo>
                    <a:pt x="541167" y="1730798"/>
                  </a:lnTo>
                  <a:lnTo>
                    <a:pt x="500167" y="1711597"/>
                  </a:lnTo>
                  <a:lnTo>
                    <a:pt x="460318" y="1690433"/>
                  </a:lnTo>
                  <a:lnTo>
                    <a:pt x="421683" y="1667369"/>
                  </a:lnTo>
                  <a:lnTo>
                    <a:pt x="384325" y="1642467"/>
                  </a:lnTo>
                  <a:lnTo>
                    <a:pt x="348304" y="1615789"/>
                  </a:lnTo>
                  <a:lnTo>
                    <a:pt x="313685" y="1587398"/>
                  </a:lnTo>
                  <a:lnTo>
                    <a:pt x="280530" y="1557357"/>
                  </a:lnTo>
                  <a:lnTo>
                    <a:pt x="248900" y="1525727"/>
                  </a:lnTo>
                  <a:lnTo>
                    <a:pt x="218858" y="1492571"/>
                  </a:lnTo>
                  <a:lnTo>
                    <a:pt x="190467" y="1457952"/>
                  </a:lnTo>
                  <a:lnTo>
                    <a:pt x="163790" y="1421932"/>
                  </a:lnTo>
                  <a:lnTo>
                    <a:pt x="138887" y="1384573"/>
                  </a:lnTo>
                  <a:lnTo>
                    <a:pt x="115823" y="1345938"/>
                  </a:lnTo>
                  <a:lnTo>
                    <a:pt x="94659" y="1306089"/>
                  </a:lnTo>
                  <a:lnTo>
                    <a:pt x="75458" y="1265089"/>
                  </a:lnTo>
                  <a:lnTo>
                    <a:pt x="58282" y="1223000"/>
                  </a:lnTo>
                  <a:lnTo>
                    <a:pt x="43194" y="1179884"/>
                  </a:lnTo>
                  <a:lnTo>
                    <a:pt x="30256" y="1135804"/>
                  </a:lnTo>
                  <a:lnTo>
                    <a:pt x="19530" y="1090823"/>
                  </a:lnTo>
                  <a:lnTo>
                    <a:pt x="11079" y="1045002"/>
                  </a:lnTo>
                  <a:lnTo>
                    <a:pt x="4965" y="998405"/>
                  </a:lnTo>
                  <a:lnTo>
                    <a:pt x="1251" y="951092"/>
                  </a:lnTo>
                  <a:lnTo>
                    <a:pt x="0" y="903128"/>
                  </a:lnTo>
                  <a:lnTo>
                    <a:pt x="1251" y="855164"/>
                  </a:lnTo>
                  <a:lnTo>
                    <a:pt x="4965" y="807852"/>
                  </a:lnTo>
                  <a:lnTo>
                    <a:pt x="11079" y="761254"/>
                  </a:lnTo>
                  <a:lnTo>
                    <a:pt x="19530" y="715434"/>
                  </a:lnTo>
                  <a:lnTo>
                    <a:pt x="30256" y="670452"/>
                  </a:lnTo>
                  <a:lnTo>
                    <a:pt x="43194" y="626372"/>
                  </a:lnTo>
                  <a:lnTo>
                    <a:pt x="58282" y="583257"/>
                  </a:lnTo>
                  <a:lnTo>
                    <a:pt x="75458" y="541167"/>
                  </a:lnTo>
                  <a:lnTo>
                    <a:pt x="94659" y="500167"/>
                  </a:lnTo>
                  <a:lnTo>
                    <a:pt x="115823" y="460318"/>
                  </a:lnTo>
                  <a:lnTo>
                    <a:pt x="138887" y="421683"/>
                  </a:lnTo>
                  <a:lnTo>
                    <a:pt x="163790" y="384325"/>
                  </a:lnTo>
                  <a:lnTo>
                    <a:pt x="190467" y="348304"/>
                  </a:lnTo>
                  <a:lnTo>
                    <a:pt x="218858" y="313685"/>
                  </a:lnTo>
                  <a:lnTo>
                    <a:pt x="248900" y="280530"/>
                  </a:lnTo>
                  <a:lnTo>
                    <a:pt x="280530" y="248900"/>
                  </a:lnTo>
                  <a:lnTo>
                    <a:pt x="313685" y="218858"/>
                  </a:lnTo>
                  <a:lnTo>
                    <a:pt x="348304" y="190467"/>
                  </a:lnTo>
                  <a:lnTo>
                    <a:pt x="384325" y="163790"/>
                  </a:lnTo>
                  <a:lnTo>
                    <a:pt x="421683" y="138887"/>
                  </a:lnTo>
                  <a:lnTo>
                    <a:pt x="460318" y="115823"/>
                  </a:lnTo>
                  <a:lnTo>
                    <a:pt x="500167" y="94659"/>
                  </a:lnTo>
                  <a:lnTo>
                    <a:pt x="541167" y="75458"/>
                  </a:lnTo>
                  <a:lnTo>
                    <a:pt x="583257" y="58282"/>
                  </a:lnTo>
                  <a:lnTo>
                    <a:pt x="626372" y="43194"/>
                  </a:lnTo>
                  <a:lnTo>
                    <a:pt x="670452" y="30256"/>
                  </a:lnTo>
                  <a:lnTo>
                    <a:pt x="715434" y="19530"/>
                  </a:lnTo>
                  <a:lnTo>
                    <a:pt x="761254" y="11079"/>
                  </a:lnTo>
                  <a:lnTo>
                    <a:pt x="807852" y="4965"/>
                  </a:lnTo>
                  <a:lnTo>
                    <a:pt x="855164" y="1251"/>
                  </a:lnTo>
                  <a:lnTo>
                    <a:pt x="903128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59236" y="1984755"/>
              <a:ext cx="1802764" cy="1802764"/>
            </a:xfrm>
            <a:custGeom>
              <a:avLst/>
              <a:gdLst/>
              <a:ahLst/>
              <a:cxnLst/>
              <a:rect l="l" t="t" r="r" b="b"/>
              <a:pathLst>
                <a:path w="1802764" h="1802764">
                  <a:moveTo>
                    <a:pt x="900189" y="901076"/>
                  </a:moveTo>
                  <a:lnTo>
                    <a:pt x="1802239" y="901076"/>
                  </a:lnTo>
                </a:path>
                <a:path w="1802764" h="1802764">
                  <a:moveTo>
                    <a:pt x="900295" y="901545"/>
                  </a:moveTo>
                  <a:lnTo>
                    <a:pt x="1681491" y="450522"/>
                  </a:lnTo>
                </a:path>
                <a:path w="1802764" h="1802764">
                  <a:moveTo>
                    <a:pt x="900619" y="901900"/>
                  </a:moveTo>
                  <a:lnTo>
                    <a:pt x="1351640" y="120704"/>
                  </a:lnTo>
                </a:path>
                <a:path w="1802764" h="1802764">
                  <a:moveTo>
                    <a:pt x="901076" y="902045"/>
                  </a:moveTo>
                  <a:lnTo>
                    <a:pt x="901076" y="0"/>
                  </a:lnTo>
                </a:path>
                <a:path w="1802764" h="1802764">
                  <a:moveTo>
                    <a:pt x="901547" y="901943"/>
                  </a:moveTo>
                  <a:lnTo>
                    <a:pt x="450521" y="120747"/>
                  </a:lnTo>
                </a:path>
                <a:path w="1802764" h="1802764">
                  <a:moveTo>
                    <a:pt x="901900" y="901619"/>
                  </a:moveTo>
                  <a:lnTo>
                    <a:pt x="120704" y="450597"/>
                  </a:lnTo>
                </a:path>
                <a:path w="1802764" h="1802764">
                  <a:moveTo>
                    <a:pt x="902047" y="901162"/>
                  </a:moveTo>
                  <a:lnTo>
                    <a:pt x="0" y="901162"/>
                  </a:lnTo>
                </a:path>
                <a:path w="1802764" h="1802764">
                  <a:moveTo>
                    <a:pt x="900295" y="901094"/>
                  </a:moveTo>
                  <a:lnTo>
                    <a:pt x="1681491" y="1352116"/>
                  </a:lnTo>
                </a:path>
                <a:path w="1802764" h="1802764">
                  <a:moveTo>
                    <a:pt x="900619" y="900738"/>
                  </a:moveTo>
                  <a:lnTo>
                    <a:pt x="1351640" y="1681934"/>
                  </a:lnTo>
                </a:path>
                <a:path w="1802764" h="1802764">
                  <a:moveTo>
                    <a:pt x="901076" y="900593"/>
                  </a:moveTo>
                  <a:lnTo>
                    <a:pt x="901076" y="1802639"/>
                  </a:lnTo>
                </a:path>
                <a:path w="1802764" h="1802764">
                  <a:moveTo>
                    <a:pt x="901547" y="900695"/>
                  </a:moveTo>
                  <a:lnTo>
                    <a:pt x="450521" y="168189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975813" y="2750273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92825" y="2330336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53551" y="2349833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88054" y="2745552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43094" y="3278745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19017" y="3633478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53058" y="3778124"/>
            <a:ext cx="13208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43291" y="3667905"/>
            <a:ext cx="12509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62958" y="3307207"/>
            <a:ext cx="13208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79940" y="2885774"/>
            <a:ext cx="781685" cy="451484"/>
          </a:xfrm>
          <a:custGeom>
            <a:avLst/>
            <a:gdLst/>
            <a:ahLst/>
            <a:cxnLst/>
            <a:rect l="l" t="t" r="r" b="b"/>
            <a:pathLst>
              <a:path w="781685" h="451485">
                <a:moveTo>
                  <a:pt x="781196" y="0"/>
                </a:moveTo>
                <a:lnTo>
                  <a:pt x="0" y="451021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526200" y="2619919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963070" y="7967926"/>
            <a:ext cx="0" cy="1005205"/>
          </a:xfrm>
          <a:custGeom>
            <a:avLst/>
            <a:gdLst/>
            <a:ahLst/>
            <a:cxnLst/>
            <a:rect l="l" t="t" r="r" b="b"/>
            <a:pathLst>
              <a:path h="1005204">
                <a:moveTo>
                  <a:pt x="0" y="0"/>
                </a:moveTo>
                <a:lnTo>
                  <a:pt x="0" y="1004764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62561" y="7742753"/>
            <a:ext cx="0" cy="167640"/>
          </a:xfrm>
          <a:custGeom>
            <a:avLst/>
            <a:gdLst/>
            <a:ahLst/>
            <a:cxnLst/>
            <a:rect l="l" t="t" r="r" b="b"/>
            <a:pathLst>
              <a:path h="167640">
                <a:moveTo>
                  <a:pt x="0" y="167619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63562" y="7025004"/>
            <a:ext cx="0" cy="628015"/>
          </a:xfrm>
          <a:custGeom>
            <a:avLst/>
            <a:gdLst/>
            <a:ahLst/>
            <a:cxnLst/>
            <a:rect l="l" t="t" r="r" b="b"/>
            <a:pathLst>
              <a:path h="628015">
                <a:moveTo>
                  <a:pt x="0" y="627453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833509" y="1520712"/>
            <a:ext cx="5207000" cy="8395970"/>
            <a:chOff x="833509" y="1520712"/>
            <a:chExt cx="5207000" cy="8395970"/>
          </a:xfrm>
        </p:grpSpPr>
        <p:sp>
          <p:nvSpPr>
            <p:cNvPr id="28" name="object 28"/>
            <p:cNvSpPr/>
            <p:nvPr/>
          </p:nvSpPr>
          <p:spPr>
            <a:xfrm>
              <a:off x="2963070" y="9042797"/>
              <a:ext cx="0" cy="175260"/>
            </a:xfrm>
            <a:custGeom>
              <a:avLst/>
              <a:gdLst/>
              <a:ahLst/>
              <a:cxnLst/>
              <a:rect l="l" t="t" r="r" b="b"/>
              <a:pathLst>
                <a:path h="175259">
                  <a:moveTo>
                    <a:pt x="0" y="0"/>
                  </a:moveTo>
                  <a:lnTo>
                    <a:pt x="0" y="17524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63562" y="9284069"/>
              <a:ext cx="0" cy="628015"/>
            </a:xfrm>
            <a:custGeom>
              <a:avLst/>
              <a:gdLst/>
              <a:ahLst/>
              <a:cxnLst/>
              <a:rect l="l" t="t" r="r" b="b"/>
              <a:pathLst>
                <a:path h="628015">
                  <a:moveTo>
                    <a:pt x="0" y="627451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963070" y="5708865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5">
                  <a:moveTo>
                    <a:pt x="0" y="0"/>
                  </a:moveTo>
                  <a:lnTo>
                    <a:pt x="0" y="1004764"/>
                  </a:lnTo>
                </a:path>
                <a:path h="1250315">
                  <a:moveTo>
                    <a:pt x="0" y="1074867"/>
                  </a:moveTo>
                  <a:lnTo>
                    <a:pt x="0" y="1250107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62562" y="5483689"/>
              <a:ext cx="0" cy="167640"/>
            </a:xfrm>
            <a:custGeom>
              <a:avLst/>
              <a:gdLst/>
              <a:ahLst/>
              <a:cxnLst/>
              <a:rect l="l" t="t" r="r" b="b"/>
              <a:pathLst>
                <a:path h="167639">
                  <a:moveTo>
                    <a:pt x="0" y="167623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63070" y="3435588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4">
                  <a:moveTo>
                    <a:pt x="0" y="0"/>
                  </a:moveTo>
                  <a:lnTo>
                    <a:pt x="0" y="1004763"/>
                  </a:lnTo>
                </a:path>
                <a:path h="1250314">
                  <a:moveTo>
                    <a:pt x="0" y="1074865"/>
                  </a:moveTo>
                  <a:lnTo>
                    <a:pt x="0" y="125010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962562" y="3210412"/>
              <a:ext cx="1270" cy="2169160"/>
            </a:xfrm>
            <a:custGeom>
              <a:avLst/>
              <a:gdLst/>
              <a:ahLst/>
              <a:cxnLst/>
              <a:rect l="l" t="t" r="r" b="b"/>
              <a:pathLst>
                <a:path w="1269" h="2169160">
                  <a:moveTo>
                    <a:pt x="1000" y="2168768"/>
                  </a:moveTo>
                  <a:lnTo>
                    <a:pt x="1000" y="1541313"/>
                  </a:lnTo>
                </a:path>
                <a:path w="1269" h="2169160">
                  <a:moveTo>
                    <a:pt x="0" y="167622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63070" y="1525475"/>
              <a:ext cx="0" cy="901700"/>
            </a:xfrm>
            <a:custGeom>
              <a:avLst/>
              <a:gdLst/>
              <a:ahLst/>
              <a:cxnLst/>
              <a:rect l="l" t="t" r="r" b="b"/>
              <a:pathLst>
                <a:path h="901700">
                  <a:moveTo>
                    <a:pt x="0" y="0"/>
                  </a:moveTo>
                  <a:lnTo>
                    <a:pt x="0" y="655811"/>
                  </a:lnTo>
                </a:path>
                <a:path h="901700">
                  <a:moveTo>
                    <a:pt x="0" y="725918"/>
                  </a:moveTo>
                  <a:lnTo>
                    <a:pt x="0" y="90115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63562" y="2492665"/>
              <a:ext cx="0" cy="628015"/>
            </a:xfrm>
            <a:custGeom>
              <a:avLst/>
              <a:gdLst/>
              <a:ahLst/>
              <a:cxnLst/>
              <a:rect l="l" t="t" r="r" b="b"/>
              <a:pathLst>
                <a:path h="628014">
                  <a:moveTo>
                    <a:pt x="0" y="627451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37319" y="7273515"/>
              <a:ext cx="5199380" cy="2502535"/>
            </a:xfrm>
            <a:custGeom>
              <a:avLst/>
              <a:gdLst/>
              <a:ahLst/>
              <a:cxnLst/>
              <a:rect l="l" t="t" r="r" b="b"/>
              <a:pathLst>
                <a:path w="5199380" h="2502534">
                  <a:moveTo>
                    <a:pt x="0" y="2502518"/>
                  </a:moveTo>
                  <a:lnTo>
                    <a:pt x="5198842" y="2502518"/>
                  </a:lnTo>
                </a:path>
                <a:path w="5199380" h="2502534">
                  <a:moveTo>
                    <a:pt x="1496240" y="0"/>
                  </a:moveTo>
                  <a:lnTo>
                    <a:pt x="15799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04540" y="7273519"/>
              <a:ext cx="76835" cy="2504440"/>
            </a:xfrm>
            <a:custGeom>
              <a:avLst/>
              <a:gdLst/>
              <a:ahLst/>
              <a:cxnLst/>
              <a:rect l="l" t="t" r="r" b="b"/>
              <a:pathLst>
                <a:path w="76834" h="2504440">
                  <a:moveTo>
                    <a:pt x="0" y="2414339"/>
                  </a:moveTo>
                  <a:lnTo>
                    <a:pt x="38404" y="2503951"/>
                  </a:lnTo>
                  <a:lnTo>
                    <a:pt x="57705" y="2458915"/>
                  </a:lnTo>
                  <a:lnTo>
                    <a:pt x="34805" y="2458915"/>
                  </a:lnTo>
                  <a:lnTo>
                    <a:pt x="34803" y="2423847"/>
                  </a:lnTo>
                  <a:lnTo>
                    <a:pt x="2401" y="2415503"/>
                  </a:lnTo>
                  <a:lnTo>
                    <a:pt x="0" y="2414339"/>
                  </a:lnTo>
                  <a:close/>
                </a:path>
                <a:path w="76834" h="2504440">
                  <a:moveTo>
                    <a:pt x="34805" y="2423847"/>
                  </a:moveTo>
                  <a:lnTo>
                    <a:pt x="34805" y="2458915"/>
                  </a:lnTo>
                  <a:lnTo>
                    <a:pt x="42005" y="2458915"/>
                  </a:lnTo>
                  <a:lnTo>
                    <a:pt x="42005" y="2423941"/>
                  </a:lnTo>
                  <a:lnTo>
                    <a:pt x="38404" y="2423941"/>
                  </a:lnTo>
                  <a:lnTo>
                    <a:pt x="36004" y="2423905"/>
                  </a:lnTo>
                  <a:lnTo>
                    <a:pt x="34805" y="2423847"/>
                  </a:lnTo>
                  <a:close/>
                </a:path>
                <a:path w="76834" h="2504440">
                  <a:moveTo>
                    <a:pt x="76809" y="2414339"/>
                  </a:moveTo>
                  <a:lnTo>
                    <a:pt x="42005" y="2423847"/>
                  </a:lnTo>
                  <a:lnTo>
                    <a:pt x="42005" y="2458915"/>
                  </a:lnTo>
                  <a:lnTo>
                    <a:pt x="57705" y="2458915"/>
                  </a:lnTo>
                  <a:lnTo>
                    <a:pt x="76809" y="2414339"/>
                  </a:lnTo>
                  <a:close/>
                </a:path>
                <a:path w="76834" h="2504440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2423847"/>
                  </a:lnTo>
                  <a:lnTo>
                    <a:pt x="36004" y="2423905"/>
                  </a:lnTo>
                  <a:lnTo>
                    <a:pt x="38404" y="2423941"/>
                  </a:lnTo>
                  <a:lnTo>
                    <a:pt x="40806" y="2423905"/>
                  </a:lnTo>
                  <a:lnTo>
                    <a:pt x="42003" y="2423847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2504440">
                  <a:moveTo>
                    <a:pt x="42005" y="2423847"/>
                  </a:moveTo>
                  <a:lnTo>
                    <a:pt x="40806" y="2423905"/>
                  </a:lnTo>
                  <a:lnTo>
                    <a:pt x="38404" y="2423941"/>
                  </a:lnTo>
                  <a:lnTo>
                    <a:pt x="42005" y="2423941"/>
                  </a:lnTo>
                  <a:close/>
                </a:path>
                <a:path w="76834" h="250444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50444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50444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250444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921745" y="8293648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2046594" y="1978509"/>
            <a:ext cx="9324340" cy="8166100"/>
            <a:chOff x="2046594" y="1978509"/>
            <a:chExt cx="9324340" cy="8166100"/>
          </a:xfrm>
        </p:grpSpPr>
        <p:sp>
          <p:nvSpPr>
            <p:cNvPr id="40" name="object 40"/>
            <p:cNvSpPr/>
            <p:nvPr/>
          </p:nvSpPr>
          <p:spPr>
            <a:xfrm>
              <a:off x="2050404" y="9838148"/>
              <a:ext cx="1805305" cy="302895"/>
            </a:xfrm>
            <a:custGeom>
              <a:avLst/>
              <a:gdLst/>
              <a:ahLst/>
              <a:cxnLst/>
              <a:rect l="l" t="t" r="r" b="b"/>
              <a:pathLst>
                <a:path w="1805304" h="302895">
                  <a:moveTo>
                    <a:pt x="0" y="0"/>
                  </a:moveTo>
                  <a:lnTo>
                    <a:pt x="0" y="302417"/>
                  </a:lnTo>
                </a:path>
                <a:path w="1805304" h="302895">
                  <a:moveTo>
                    <a:pt x="1804993" y="0"/>
                  </a:moveTo>
                  <a:lnTo>
                    <a:pt x="1804993" y="302417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048026" y="9985482"/>
              <a:ext cx="1805305" cy="76835"/>
            </a:xfrm>
            <a:custGeom>
              <a:avLst/>
              <a:gdLst/>
              <a:ahLst/>
              <a:cxnLst/>
              <a:rect l="l" t="t" r="r" b="b"/>
              <a:pathLst>
                <a:path w="180530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1805304" h="76834">
                  <a:moveTo>
                    <a:pt x="1715377" y="0"/>
                  </a:moveTo>
                  <a:lnTo>
                    <a:pt x="1724943" y="40805"/>
                  </a:lnTo>
                  <a:lnTo>
                    <a:pt x="1724827" y="43206"/>
                  </a:lnTo>
                  <a:lnTo>
                    <a:pt x="1715377" y="76809"/>
                  </a:lnTo>
                  <a:lnTo>
                    <a:pt x="1796590" y="42003"/>
                  </a:lnTo>
                  <a:lnTo>
                    <a:pt x="1759953" y="42003"/>
                  </a:lnTo>
                  <a:lnTo>
                    <a:pt x="1759953" y="34804"/>
                  </a:lnTo>
                  <a:lnTo>
                    <a:pt x="1796587" y="34804"/>
                  </a:lnTo>
                  <a:lnTo>
                    <a:pt x="1715377" y="0"/>
                  </a:lnTo>
                  <a:close/>
                </a:path>
                <a:path w="1805304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1805304" h="76834">
                  <a:moveTo>
                    <a:pt x="1724885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1724885" y="42003"/>
                  </a:lnTo>
                  <a:lnTo>
                    <a:pt x="1724885" y="34804"/>
                  </a:lnTo>
                  <a:close/>
                </a:path>
                <a:path w="1805304" h="76834">
                  <a:moveTo>
                    <a:pt x="1796587" y="34804"/>
                  </a:moveTo>
                  <a:lnTo>
                    <a:pt x="1759953" y="34804"/>
                  </a:lnTo>
                  <a:lnTo>
                    <a:pt x="1759953" y="42003"/>
                  </a:lnTo>
                  <a:lnTo>
                    <a:pt x="1796590" y="42003"/>
                  </a:lnTo>
                  <a:lnTo>
                    <a:pt x="1804988" y="38404"/>
                  </a:lnTo>
                  <a:lnTo>
                    <a:pt x="1796587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558734" y="6058450"/>
              <a:ext cx="1800225" cy="2520315"/>
            </a:xfrm>
            <a:custGeom>
              <a:avLst/>
              <a:gdLst/>
              <a:ahLst/>
              <a:cxnLst/>
              <a:rect l="l" t="t" r="r" b="b"/>
              <a:pathLst>
                <a:path w="1800225" h="2520315">
                  <a:moveTo>
                    <a:pt x="903970" y="0"/>
                  </a:moveTo>
                  <a:lnTo>
                    <a:pt x="1799998" y="2520000"/>
                  </a:lnTo>
                  <a:lnTo>
                    <a:pt x="0" y="2520000"/>
                  </a:lnTo>
                  <a:lnTo>
                    <a:pt x="903970" y="0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557740" y="1984859"/>
              <a:ext cx="1806575" cy="1806575"/>
            </a:xfrm>
            <a:custGeom>
              <a:avLst/>
              <a:gdLst/>
              <a:ahLst/>
              <a:cxnLst/>
              <a:rect l="l" t="t" r="r" b="b"/>
              <a:pathLst>
                <a:path w="1806575" h="1806575">
                  <a:moveTo>
                    <a:pt x="903128" y="0"/>
                  </a:moveTo>
                  <a:lnTo>
                    <a:pt x="951092" y="1251"/>
                  </a:lnTo>
                  <a:lnTo>
                    <a:pt x="998405" y="4965"/>
                  </a:lnTo>
                  <a:lnTo>
                    <a:pt x="1045002" y="11079"/>
                  </a:lnTo>
                  <a:lnTo>
                    <a:pt x="1090823" y="19530"/>
                  </a:lnTo>
                  <a:lnTo>
                    <a:pt x="1135804" y="30256"/>
                  </a:lnTo>
                  <a:lnTo>
                    <a:pt x="1179884" y="43194"/>
                  </a:lnTo>
                  <a:lnTo>
                    <a:pt x="1223000" y="58282"/>
                  </a:lnTo>
                  <a:lnTo>
                    <a:pt x="1265089" y="75458"/>
                  </a:lnTo>
                  <a:lnTo>
                    <a:pt x="1306089" y="94659"/>
                  </a:lnTo>
                  <a:lnTo>
                    <a:pt x="1345938" y="115823"/>
                  </a:lnTo>
                  <a:lnTo>
                    <a:pt x="1384573" y="138887"/>
                  </a:lnTo>
                  <a:lnTo>
                    <a:pt x="1421932" y="163790"/>
                  </a:lnTo>
                  <a:lnTo>
                    <a:pt x="1457952" y="190467"/>
                  </a:lnTo>
                  <a:lnTo>
                    <a:pt x="1492571" y="218858"/>
                  </a:lnTo>
                  <a:lnTo>
                    <a:pt x="1525727" y="248900"/>
                  </a:lnTo>
                  <a:lnTo>
                    <a:pt x="1557357" y="280530"/>
                  </a:lnTo>
                  <a:lnTo>
                    <a:pt x="1587398" y="313685"/>
                  </a:lnTo>
                  <a:lnTo>
                    <a:pt x="1615789" y="348304"/>
                  </a:lnTo>
                  <a:lnTo>
                    <a:pt x="1642467" y="384325"/>
                  </a:lnTo>
                  <a:lnTo>
                    <a:pt x="1667369" y="421683"/>
                  </a:lnTo>
                  <a:lnTo>
                    <a:pt x="1690433" y="460318"/>
                  </a:lnTo>
                  <a:lnTo>
                    <a:pt x="1711597" y="500167"/>
                  </a:lnTo>
                  <a:lnTo>
                    <a:pt x="1730798" y="541167"/>
                  </a:lnTo>
                  <a:lnTo>
                    <a:pt x="1747974" y="583257"/>
                  </a:lnTo>
                  <a:lnTo>
                    <a:pt x="1763062" y="626372"/>
                  </a:lnTo>
                  <a:lnTo>
                    <a:pt x="1776001" y="670452"/>
                  </a:lnTo>
                  <a:lnTo>
                    <a:pt x="1786727" y="715434"/>
                  </a:lnTo>
                  <a:lnTo>
                    <a:pt x="1795177" y="761254"/>
                  </a:lnTo>
                  <a:lnTo>
                    <a:pt x="1801291" y="807852"/>
                  </a:lnTo>
                  <a:lnTo>
                    <a:pt x="1805005" y="855164"/>
                  </a:lnTo>
                  <a:lnTo>
                    <a:pt x="1806257" y="903128"/>
                  </a:lnTo>
                  <a:lnTo>
                    <a:pt x="1805005" y="951092"/>
                  </a:lnTo>
                  <a:lnTo>
                    <a:pt x="1801291" y="998405"/>
                  </a:lnTo>
                  <a:lnTo>
                    <a:pt x="1795177" y="1045002"/>
                  </a:lnTo>
                  <a:lnTo>
                    <a:pt x="1786727" y="1090823"/>
                  </a:lnTo>
                  <a:lnTo>
                    <a:pt x="1776001" y="1135804"/>
                  </a:lnTo>
                  <a:lnTo>
                    <a:pt x="1763062" y="1179884"/>
                  </a:lnTo>
                  <a:lnTo>
                    <a:pt x="1747974" y="1223000"/>
                  </a:lnTo>
                  <a:lnTo>
                    <a:pt x="1730798" y="1265089"/>
                  </a:lnTo>
                  <a:lnTo>
                    <a:pt x="1711597" y="1306089"/>
                  </a:lnTo>
                  <a:lnTo>
                    <a:pt x="1690433" y="1345938"/>
                  </a:lnTo>
                  <a:lnTo>
                    <a:pt x="1667369" y="1384573"/>
                  </a:lnTo>
                  <a:lnTo>
                    <a:pt x="1642467" y="1421932"/>
                  </a:lnTo>
                  <a:lnTo>
                    <a:pt x="1615789" y="1457952"/>
                  </a:lnTo>
                  <a:lnTo>
                    <a:pt x="1587398" y="1492571"/>
                  </a:lnTo>
                  <a:lnTo>
                    <a:pt x="1557357" y="1525727"/>
                  </a:lnTo>
                  <a:lnTo>
                    <a:pt x="1525727" y="1557357"/>
                  </a:lnTo>
                  <a:lnTo>
                    <a:pt x="1492571" y="1587398"/>
                  </a:lnTo>
                  <a:lnTo>
                    <a:pt x="1457952" y="1615789"/>
                  </a:lnTo>
                  <a:lnTo>
                    <a:pt x="1421932" y="1642467"/>
                  </a:lnTo>
                  <a:lnTo>
                    <a:pt x="1384573" y="1667369"/>
                  </a:lnTo>
                  <a:lnTo>
                    <a:pt x="1345938" y="1690433"/>
                  </a:lnTo>
                  <a:lnTo>
                    <a:pt x="1306089" y="1711597"/>
                  </a:lnTo>
                  <a:lnTo>
                    <a:pt x="1265089" y="1730798"/>
                  </a:lnTo>
                  <a:lnTo>
                    <a:pt x="1223000" y="1747974"/>
                  </a:lnTo>
                  <a:lnTo>
                    <a:pt x="1179884" y="1763062"/>
                  </a:lnTo>
                  <a:lnTo>
                    <a:pt x="1135804" y="1776001"/>
                  </a:lnTo>
                  <a:lnTo>
                    <a:pt x="1090823" y="1786727"/>
                  </a:lnTo>
                  <a:lnTo>
                    <a:pt x="1045002" y="1795177"/>
                  </a:lnTo>
                  <a:lnTo>
                    <a:pt x="998405" y="1801291"/>
                  </a:lnTo>
                  <a:lnTo>
                    <a:pt x="951092" y="1805005"/>
                  </a:lnTo>
                  <a:lnTo>
                    <a:pt x="903128" y="1806257"/>
                  </a:lnTo>
                  <a:lnTo>
                    <a:pt x="855164" y="1805005"/>
                  </a:lnTo>
                  <a:lnTo>
                    <a:pt x="807852" y="1801291"/>
                  </a:lnTo>
                  <a:lnTo>
                    <a:pt x="761254" y="1795177"/>
                  </a:lnTo>
                  <a:lnTo>
                    <a:pt x="715434" y="1786727"/>
                  </a:lnTo>
                  <a:lnTo>
                    <a:pt x="670452" y="1776001"/>
                  </a:lnTo>
                  <a:lnTo>
                    <a:pt x="626372" y="1763062"/>
                  </a:lnTo>
                  <a:lnTo>
                    <a:pt x="583257" y="1747974"/>
                  </a:lnTo>
                  <a:lnTo>
                    <a:pt x="541167" y="1730798"/>
                  </a:lnTo>
                  <a:lnTo>
                    <a:pt x="500167" y="1711597"/>
                  </a:lnTo>
                  <a:lnTo>
                    <a:pt x="460318" y="1690433"/>
                  </a:lnTo>
                  <a:lnTo>
                    <a:pt x="421683" y="1667369"/>
                  </a:lnTo>
                  <a:lnTo>
                    <a:pt x="384325" y="1642467"/>
                  </a:lnTo>
                  <a:lnTo>
                    <a:pt x="348304" y="1615789"/>
                  </a:lnTo>
                  <a:lnTo>
                    <a:pt x="313685" y="1587398"/>
                  </a:lnTo>
                  <a:lnTo>
                    <a:pt x="280530" y="1557357"/>
                  </a:lnTo>
                  <a:lnTo>
                    <a:pt x="248900" y="1525727"/>
                  </a:lnTo>
                  <a:lnTo>
                    <a:pt x="218858" y="1492571"/>
                  </a:lnTo>
                  <a:lnTo>
                    <a:pt x="190467" y="1457952"/>
                  </a:lnTo>
                  <a:lnTo>
                    <a:pt x="163790" y="1421932"/>
                  </a:lnTo>
                  <a:lnTo>
                    <a:pt x="138887" y="1384573"/>
                  </a:lnTo>
                  <a:lnTo>
                    <a:pt x="115823" y="1345938"/>
                  </a:lnTo>
                  <a:lnTo>
                    <a:pt x="94659" y="1306089"/>
                  </a:lnTo>
                  <a:lnTo>
                    <a:pt x="75458" y="1265089"/>
                  </a:lnTo>
                  <a:lnTo>
                    <a:pt x="58282" y="1223000"/>
                  </a:lnTo>
                  <a:lnTo>
                    <a:pt x="43194" y="1179884"/>
                  </a:lnTo>
                  <a:lnTo>
                    <a:pt x="30256" y="1135804"/>
                  </a:lnTo>
                  <a:lnTo>
                    <a:pt x="19530" y="1090823"/>
                  </a:lnTo>
                  <a:lnTo>
                    <a:pt x="11079" y="1045002"/>
                  </a:lnTo>
                  <a:lnTo>
                    <a:pt x="4965" y="998405"/>
                  </a:lnTo>
                  <a:lnTo>
                    <a:pt x="1251" y="951092"/>
                  </a:lnTo>
                  <a:lnTo>
                    <a:pt x="0" y="903128"/>
                  </a:lnTo>
                  <a:lnTo>
                    <a:pt x="1251" y="855164"/>
                  </a:lnTo>
                  <a:lnTo>
                    <a:pt x="4965" y="807852"/>
                  </a:lnTo>
                  <a:lnTo>
                    <a:pt x="11079" y="761254"/>
                  </a:lnTo>
                  <a:lnTo>
                    <a:pt x="19530" y="715434"/>
                  </a:lnTo>
                  <a:lnTo>
                    <a:pt x="30256" y="670452"/>
                  </a:lnTo>
                  <a:lnTo>
                    <a:pt x="43194" y="626372"/>
                  </a:lnTo>
                  <a:lnTo>
                    <a:pt x="58282" y="583257"/>
                  </a:lnTo>
                  <a:lnTo>
                    <a:pt x="75458" y="541167"/>
                  </a:lnTo>
                  <a:lnTo>
                    <a:pt x="94659" y="500167"/>
                  </a:lnTo>
                  <a:lnTo>
                    <a:pt x="115823" y="460318"/>
                  </a:lnTo>
                  <a:lnTo>
                    <a:pt x="138887" y="421683"/>
                  </a:lnTo>
                  <a:lnTo>
                    <a:pt x="163790" y="384325"/>
                  </a:lnTo>
                  <a:lnTo>
                    <a:pt x="190467" y="348304"/>
                  </a:lnTo>
                  <a:lnTo>
                    <a:pt x="218858" y="313685"/>
                  </a:lnTo>
                  <a:lnTo>
                    <a:pt x="248900" y="280530"/>
                  </a:lnTo>
                  <a:lnTo>
                    <a:pt x="280530" y="248900"/>
                  </a:lnTo>
                  <a:lnTo>
                    <a:pt x="313685" y="218858"/>
                  </a:lnTo>
                  <a:lnTo>
                    <a:pt x="348304" y="190467"/>
                  </a:lnTo>
                  <a:lnTo>
                    <a:pt x="384325" y="163790"/>
                  </a:lnTo>
                  <a:lnTo>
                    <a:pt x="421683" y="138887"/>
                  </a:lnTo>
                  <a:lnTo>
                    <a:pt x="460318" y="115823"/>
                  </a:lnTo>
                  <a:lnTo>
                    <a:pt x="500167" y="94659"/>
                  </a:lnTo>
                  <a:lnTo>
                    <a:pt x="541167" y="75458"/>
                  </a:lnTo>
                  <a:lnTo>
                    <a:pt x="583257" y="58282"/>
                  </a:lnTo>
                  <a:lnTo>
                    <a:pt x="626372" y="43194"/>
                  </a:lnTo>
                  <a:lnTo>
                    <a:pt x="670452" y="30256"/>
                  </a:lnTo>
                  <a:lnTo>
                    <a:pt x="715434" y="19530"/>
                  </a:lnTo>
                  <a:lnTo>
                    <a:pt x="761254" y="11079"/>
                  </a:lnTo>
                  <a:lnTo>
                    <a:pt x="807852" y="4965"/>
                  </a:lnTo>
                  <a:lnTo>
                    <a:pt x="855164" y="1251"/>
                  </a:lnTo>
                  <a:lnTo>
                    <a:pt x="903128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558187" y="1984755"/>
              <a:ext cx="1802764" cy="1802764"/>
            </a:xfrm>
            <a:custGeom>
              <a:avLst/>
              <a:gdLst/>
              <a:ahLst/>
              <a:cxnLst/>
              <a:rect l="l" t="t" r="r" b="b"/>
              <a:pathLst>
                <a:path w="1802765" h="1802764">
                  <a:moveTo>
                    <a:pt x="900189" y="901076"/>
                  </a:moveTo>
                  <a:lnTo>
                    <a:pt x="1802239" y="901076"/>
                  </a:lnTo>
                </a:path>
                <a:path w="1802765" h="1802764">
                  <a:moveTo>
                    <a:pt x="900295" y="901545"/>
                  </a:moveTo>
                  <a:lnTo>
                    <a:pt x="1681491" y="450522"/>
                  </a:lnTo>
                </a:path>
                <a:path w="1802765" h="1802764">
                  <a:moveTo>
                    <a:pt x="900619" y="901900"/>
                  </a:moveTo>
                  <a:lnTo>
                    <a:pt x="1351640" y="120704"/>
                  </a:lnTo>
                </a:path>
                <a:path w="1802765" h="1802764">
                  <a:moveTo>
                    <a:pt x="901076" y="902045"/>
                  </a:moveTo>
                  <a:lnTo>
                    <a:pt x="901076" y="0"/>
                  </a:lnTo>
                </a:path>
                <a:path w="1802765" h="1802764">
                  <a:moveTo>
                    <a:pt x="901547" y="901943"/>
                  </a:moveTo>
                  <a:lnTo>
                    <a:pt x="450521" y="120747"/>
                  </a:lnTo>
                </a:path>
                <a:path w="1802765" h="1802764">
                  <a:moveTo>
                    <a:pt x="901900" y="901619"/>
                  </a:moveTo>
                  <a:lnTo>
                    <a:pt x="120703" y="450597"/>
                  </a:lnTo>
                </a:path>
                <a:path w="1802765" h="1802764">
                  <a:moveTo>
                    <a:pt x="902047" y="901162"/>
                  </a:moveTo>
                  <a:lnTo>
                    <a:pt x="0" y="901162"/>
                  </a:lnTo>
                </a:path>
                <a:path w="1802765" h="1802764">
                  <a:moveTo>
                    <a:pt x="900295" y="901094"/>
                  </a:moveTo>
                  <a:lnTo>
                    <a:pt x="1681491" y="1352116"/>
                  </a:lnTo>
                </a:path>
                <a:path w="1802765" h="1802764">
                  <a:moveTo>
                    <a:pt x="900619" y="900738"/>
                  </a:moveTo>
                  <a:lnTo>
                    <a:pt x="1351640" y="1681934"/>
                  </a:lnTo>
                </a:path>
                <a:path w="1802765" h="1802764">
                  <a:moveTo>
                    <a:pt x="901076" y="900593"/>
                  </a:moveTo>
                  <a:lnTo>
                    <a:pt x="901076" y="1802639"/>
                  </a:lnTo>
                </a:path>
                <a:path w="1802765" h="1802764">
                  <a:moveTo>
                    <a:pt x="901547" y="900695"/>
                  </a:moveTo>
                  <a:lnTo>
                    <a:pt x="450521" y="168189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9484291" y="2763369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591776" y="2330336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944234" y="1987144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908012" y="1991123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252502" y="2349833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7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370337" y="2752695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7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242044" y="3278745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917969" y="3633478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7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452010" y="3778124"/>
            <a:ext cx="13208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7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942243" y="3667905"/>
            <a:ext cx="12509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7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561910" y="3307207"/>
            <a:ext cx="13208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7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9678890" y="2885774"/>
            <a:ext cx="781685" cy="451484"/>
          </a:xfrm>
          <a:custGeom>
            <a:avLst/>
            <a:gdLst/>
            <a:ahLst/>
            <a:cxnLst/>
            <a:rect l="l" t="t" r="r" b="b"/>
            <a:pathLst>
              <a:path w="781684" h="451485">
                <a:moveTo>
                  <a:pt x="781197" y="0"/>
                </a:moveTo>
                <a:lnTo>
                  <a:pt x="0" y="451021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0029914" y="2588962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8332461" y="1887426"/>
            <a:ext cx="5207000" cy="6838315"/>
            <a:chOff x="8332461" y="1887426"/>
            <a:chExt cx="5207000" cy="6838315"/>
          </a:xfrm>
        </p:grpSpPr>
        <p:sp>
          <p:nvSpPr>
            <p:cNvPr id="59" name="object 59"/>
            <p:cNvSpPr/>
            <p:nvPr/>
          </p:nvSpPr>
          <p:spPr>
            <a:xfrm>
              <a:off x="10462021" y="6777302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5">
                  <a:moveTo>
                    <a:pt x="0" y="0"/>
                  </a:moveTo>
                  <a:lnTo>
                    <a:pt x="0" y="1004763"/>
                  </a:lnTo>
                </a:path>
                <a:path h="1250315">
                  <a:moveTo>
                    <a:pt x="0" y="1074869"/>
                  </a:moveTo>
                  <a:lnTo>
                    <a:pt x="0" y="125011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0461513" y="6552130"/>
              <a:ext cx="1270" cy="2169160"/>
            </a:xfrm>
            <a:custGeom>
              <a:avLst/>
              <a:gdLst/>
              <a:ahLst/>
              <a:cxnLst/>
              <a:rect l="l" t="t" r="r" b="b"/>
              <a:pathLst>
                <a:path w="1270" h="2169159">
                  <a:moveTo>
                    <a:pt x="1000" y="2168765"/>
                  </a:moveTo>
                  <a:lnTo>
                    <a:pt x="1000" y="1541313"/>
                  </a:lnTo>
                </a:path>
                <a:path w="1270" h="2169159">
                  <a:moveTo>
                    <a:pt x="0" y="167618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0462021" y="4518241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4">
                  <a:moveTo>
                    <a:pt x="0" y="0"/>
                  </a:moveTo>
                  <a:lnTo>
                    <a:pt x="0" y="1004763"/>
                  </a:lnTo>
                </a:path>
                <a:path h="1250314">
                  <a:moveTo>
                    <a:pt x="0" y="1074865"/>
                  </a:moveTo>
                  <a:lnTo>
                    <a:pt x="0" y="125010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0461513" y="4293064"/>
              <a:ext cx="1270" cy="2169160"/>
            </a:xfrm>
            <a:custGeom>
              <a:avLst/>
              <a:gdLst/>
              <a:ahLst/>
              <a:cxnLst/>
              <a:rect l="l" t="t" r="r" b="b"/>
              <a:pathLst>
                <a:path w="1270" h="2169160">
                  <a:moveTo>
                    <a:pt x="1000" y="2168770"/>
                  </a:moveTo>
                  <a:lnTo>
                    <a:pt x="1000" y="1541315"/>
                  </a:lnTo>
                </a:path>
                <a:path w="1270" h="2169160">
                  <a:moveTo>
                    <a:pt x="0" y="167623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0462021" y="3435588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4">
                  <a:moveTo>
                    <a:pt x="0" y="0"/>
                  </a:moveTo>
                  <a:lnTo>
                    <a:pt x="0" y="1004763"/>
                  </a:lnTo>
                </a:path>
                <a:path h="1250314">
                  <a:moveTo>
                    <a:pt x="0" y="1074865"/>
                  </a:moveTo>
                  <a:lnTo>
                    <a:pt x="0" y="125010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0461513" y="3210412"/>
              <a:ext cx="1270" cy="2169160"/>
            </a:xfrm>
            <a:custGeom>
              <a:avLst/>
              <a:gdLst/>
              <a:ahLst/>
              <a:cxnLst/>
              <a:rect l="l" t="t" r="r" b="b"/>
              <a:pathLst>
                <a:path w="1270" h="2169160">
                  <a:moveTo>
                    <a:pt x="1000" y="2168768"/>
                  </a:moveTo>
                  <a:lnTo>
                    <a:pt x="1000" y="1541313"/>
                  </a:lnTo>
                </a:path>
                <a:path w="1270" h="2169160">
                  <a:moveTo>
                    <a:pt x="0" y="167622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0462021" y="1892189"/>
              <a:ext cx="0" cy="534670"/>
            </a:xfrm>
            <a:custGeom>
              <a:avLst/>
              <a:gdLst/>
              <a:ahLst/>
              <a:cxnLst/>
              <a:rect l="l" t="t" r="r" b="b"/>
              <a:pathLst>
                <a:path h="534669">
                  <a:moveTo>
                    <a:pt x="0" y="0"/>
                  </a:moveTo>
                  <a:lnTo>
                    <a:pt x="0" y="289097"/>
                  </a:lnTo>
                </a:path>
                <a:path h="534669">
                  <a:moveTo>
                    <a:pt x="0" y="359204"/>
                  </a:moveTo>
                  <a:lnTo>
                    <a:pt x="0" y="53444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0462514" y="2492665"/>
              <a:ext cx="0" cy="628015"/>
            </a:xfrm>
            <a:custGeom>
              <a:avLst/>
              <a:gdLst/>
              <a:ahLst/>
              <a:cxnLst/>
              <a:rect l="l" t="t" r="r" b="b"/>
              <a:pathLst>
                <a:path h="628014">
                  <a:moveTo>
                    <a:pt x="0" y="627451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336271" y="6082890"/>
              <a:ext cx="5199380" cy="2502535"/>
            </a:xfrm>
            <a:custGeom>
              <a:avLst/>
              <a:gdLst/>
              <a:ahLst/>
              <a:cxnLst/>
              <a:rect l="l" t="t" r="r" b="b"/>
              <a:pathLst>
                <a:path w="5199380" h="2502534">
                  <a:moveTo>
                    <a:pt x="0" y="2502518"/>
                  </a:moveTo>
                  <a:lnTo>
                    <a:pt x="5198842" y="2502518"/>
                  </a:lnTo>
                </a:path>
                <a:path w="5199380" h="2502534">
                  <a:moveTo>
                    <a:pt x="1496239" y="0"/>
                  </a:moveTo>
                  <a:lnTo>
                    <a:pt x="15799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603491" y="6082894"/>
              <a:ext cx="76835" cy="2504440"/>
            </a:xfrm>
            <a:custGeom>
              <a:avLst/>
              <a:gdLst/>
              <a:ahLst/>
              <a:cxnLst/>
              <a:rect l="l" t="t" r="r" b="b"/>
              <a:pathLst>
                <a:path w="76834" h="2504440">
                  <a:moveTo>
                    <a:pt x="0" y="2414339"/>
                  </a:moveTo>
                  <a:lnTo>
                    <a:pt x="38404" y="2503951"/>
                  </a:lnTo>
                  <a:lnTo>
                    <a:pt x="57705" y="2458915"/>
                  </a:lnTo>
                  <a:lnTo>
                    <a:pt x="34805" y="2458915"/>
                  </a:lnTo>
                  <a:lnTo>
                    <a:pt x="34803" y="2423847"/>
                  </a:lnTo>
                  <a:lnTo>
                    <a:pt x="2401" y="2415503"/>
                  </a:lnTo>
                  <a:lnTo>
                    <a:pt x="0" y="2414339"/>
                  </a:lnTo>
                  <a:close/>
                </a:path>
                <a:path w="76834" h="2504440">
                  <a:moveTo>
                    <a:pt x="34805" y="2423847"/>
                  </a:moveTo>
                  <a:lnTo>
                    <a:pt x="34805" y="2458915"/>
                  </a:lnTo>
                  <a:lnTo>
                    <a:pt x="42005" y="2458915"/>
                  </a:lnTo>
                  <a:lnTo>
                    <a:pt x="42005" y="2423941"/>
                  </a:lnTo>
                  <a:lnTo>
                    <a:pt x="38404" y="2423941"/>
                  </a:lnTo>
                  <a:lnTo>
                    <a:pt x="36004" y="2423905"/>
                  </a:lnTo>
                  <a:lnTo>
                    <a:pt x="34805" y="2423847"/>
                  </a:lnTo>
                  <a:close/>
                </a:path>
                <a:path w="76834" h="2504440">
                  <a:moveTo>
                    <a:pt x="76809" y="2414339"/>
                  </a:moveTo>
                  <a:lnTo>
                    <a:pt x="42005" y="2423847"/>
                  </a:lnTo>
                  <a:lnTo>
                    <a:pt x="42005" y="2458915"/>
                  </a:lnTo>
                  <a:lnTo>
                    <a:pt x="57705" y="2458915"/>
                  </a:lnTo>
                  <a:lnTo>
                    <a:pt x="76809" y="2414339"/>
                  </a:lnTo>
                  <a:close/>
                </a:path>
                <a:path w="76834" h="2504440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2423847"/>
                  </a:lnTo>
                  <a:lnTo>
                    <a:pt x="36004" y="2423905"/>
                  </a:lnTo>
                  <a:lnTo>
                    <a:pt x="38404" y="2423941"/>
                  </a:lnTo>
                  <a:lnTo>
                    <a:pt x="40806" y="2423905"/>
                  </a:lnTo>
                  <a:lnTo>
                    <a:pt x="42003" y="2423847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2504440">
                  <a:moveTo>
                    <a:pt x="42005" y="2423847"/>
                  </a:moveTo>
                  <a:lnTo>
                    <a:pt x="40806" y="2423905"/>
                  </a:lnTo>
                  <a:lnTo>
                    <a:pt x="38404" y="2423941"/>
                  </a:lnTo>
                  <a:lnTo>
                    <a:pt x="42005" y="2423941"/>
                  </a:lnTo>
                  <a:close/>
                </a:path>
                <a:path w="76834" h="2504440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2504440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250444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2504440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8420696" y="7103024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9545546" y="1604734"/>
            <a:ext cx="1812925" cy="1017269"/>
            <a:chOff x="9545546" y="1604734"/>
            <a:chExt cx="1812925" cy="1017269"/>
          </a:xfrm>
        </p:grpSpPr>
        <p:sp>
          <p:nvSpPr>
            <p:cNvPr id="71" name="object 71"/>
            <p:cNvSpPr/>
            <p:nvPr/>
          </p:nvSpPr>
          <p:spPr>
            <a:xfrm>
              <a:off x="9549356" y="1608544"/>
              <a:ext cx="1805305" cy="1009650"/>
            </a:xfrm>
            <a:custGeom>
              <a:avLst/>
              <a:gdLst/>
              <a:ahLst/>
              <a:cxnLst/>
              <a:rect l="l" t="t" r="r" b="b"/>
              <a:pathLst>
                <a:path w="1805304" h="1009650">
                  <a:moveTo>
                    <a:pt x="0" y="0"/>
                  </a:moveTo>
                  <a:lnTo>
                    <a:pt x="0" y="1009048"/>
                  </a:lnTo>
                </a:path>
                <a:path w="1805304" h="1009650">
                  <a:moveTo>
                    <a:pt x="1804993" y="0"/>
                  </a:moveTo>
                  <a:lnTo>
                    <a:pt x="1804993" y="100904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546977" y="1755878"/>
              <a:ext cx="1805305" cy="76835"/>
            </a:xfrm>
            <a:custGeom>
              <a:avLst/>
              <a:gdLst/>
              <a:ahLst/>
              <a:cxnLst/>
              <a:rect l="l" t="t" r="r" b="b"/>
              <a:pathLst>
                <a:path w="1805304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1805304" h="76835">
                  <a:moveTo>
                    <a:pt x="1715377" y="0"/>
                  </a:moveTo>
                  <a:lnTo>
                    <a:pt x="1724943" y="40805"/>
                  </a:lnTo>
                  <a:lnTo>
                    <a:pt x="1724827" y="43206"/>
                  </a:lnTo>
                  <a:lnTo>
                    <a:pt x="1715377" y="76809"/>
                  </a:lnTo>
                  <a:lnTo>
                    <a:pt x="1796590" y="42003"/>
                  </a:lnTo>
                  <a:lnTo>
                    <a:pt x="1759953" y="42003"/>
                  </a:lnTo>
                  <a:lnTo>
                    <a:pt x="1759953" y="34804"/>
                  </a:lnTo>
                  <a:lnTo>
                    <a:pt x="1796587" y="34804"/>
                  </a:lnTo>
                  <a:lnTo>
                    <a:pt x="1715377" y="0"/>
                  </a:lnTo>
                  <a:close/>
                </a:path>
                <a:path w="1805304" h="76835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1805304" h="76835">
                  <a:moveTo>
                    <a:pt x="1724885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1724885" y="42003"/>
                  </a:lnTo>
                  <a:lnTo>
                    <a:pt x="1724885" y="34804"/>
                  </a:lnTo>
                  <a:close/>
                </a:path>
                <a:path w="1805304" h="76835">
                  <a:moveTo>
                    <a:pt x="1796587" y="34804"/>
                  </a:moveTo>
                  <a:lnTo>
                    <a:pt x="1759953" y="34804"/>
                  </a:lnTo>
                  <a:lnTo>
                    <a:pt x="1759953" y="42003"/>
                  </a:lnTo>
                  <a:lnTo>
                    <a:pt x="1796590" y="42003"/>
                  </a:lnTo>
                  <a:lnTo>
                    <a:pt x="1804988" y="38404"/>
                  </a:lnTo>
                  <a:lnTo>
                    <a:pt x="1796587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10267715" y="1533072"/>
            <a:ext cx="448945" cy="464184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  <a:p>
            <a:pPr marL="140335">
              <a:lnSpc>
                <a:spcPct val="100000"/>
              </a:lnSpc>
              <a:spcBef>
                <a:spcPts val="43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12528257" y="1309750"/>
            <a:ext cx="2126615" cy="1868170"/>
            <a:chOff x="12528257" y="1309750"/>
            <a:chExt cx="2126615" cy="1868170"/>
          </a:xfrm>
        </p:grpSpPr>
        <p:pic>
          <p:nvPicPr>
            <p:cNvPr id="75" name="object 7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213853" y="2148810"/>
              <a:ext cx="1440713" cy="1028550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13446630" y="2006869"/>
              <a:ext cx="915669" cy="717550"/>
            </a:xfrm>
            <a:custGeom>
              <a:avLst/>
              <a:gdLst/>
              <a:ahLst/>
              <a:cxnLst/>
              <a:rect l="l" t="t" r="r" b="b"/>
              <a:pathLst>
                <a:path w="915669" h="717550">
                  <a:moveTo>
                    <a:pt x="553738" y="0"/>
                  </a:moveTo>
                  <a:lnTo>
                    <a:pt x="503442" y="1286"/>
                  </a:lnTo>
                  <a:lnTo>
                    <a:pt x="451989" y="7124"/>
                  </a:lnTo>
                  <a:lnTo>
                    <a:pt x="399794" y="17644"/>
                  </a:lnTo>
                  <a:lnTo>
                    <a:pt x="347273" y="32979"/>
                  </a:lnTo>
                  <a:lnTo>
                    <a:pt x="296236" y="52699"/>
                  </a:lnTo>
                  <a:lnTo>
                    <a:pt x="248382" y="76045"/>
                  </a:lnTo>
                  <a:lnTo>
                    <a:pt x="203962" y="102660"/>
                  </a:lnTo>
                  <a:lnTo>
                    <a:pt x="163225" y="132188"/>
                  </a:lnTo>
                  <a:lnTo>
                    <a:pt x="126423" y="164271"/>
                  </a:lnTo>
                  <a:lnTo>
                    <a:pt x="93805" y="198551"/>
                  </a:lnTo>
                  <a:lnTo>
                    <a:pt x="65622" y="234673"/>
                  </a:lnTo>
                  <a:lnTo>
                    <a:pt x="42125" y="272278"/>
                  </a:lnTo>
                  <a:lnTo>
                    <a:pt x="23564" y="311009"/>
                  </a:lnTo>
                  <a:lnTo>
                    <a:pt x="10189" y="350509"/>
                  </a:lnTo>
                  <a:lnTo>
                    <a:pt x="2251" y="390422"/>
                  </a:lnTo>
                  <a:lnTo>
                    <a:pt x="0" y="430388"/>
                  </a:lnTo>
                  <a:lnTo>
                    <a:pt x="3686" y="470053"/>
                  </a:lnTo>
                  <a:lnTo>
                    <a:pt x="13561" y="509058"/>
                  </a:lnTo>
                  <a:lnTo>
                    <a:pt x="29408" y="546040"/>
                  </a:lnTo>
                  <a:lnTo>
                    <a:pt x="50572" y="579788"/>
                  </a:lnTo>
                  <a:lnTo>
                    <a:pt x="76637" y="610169"/>
                  </a:lnTo>
                  <a:lnTo>
                    <a:pt x="107185" y="637053"/>
                  </a:lnTo>
                  <a:lnTo>
                    <a:pt x="141803" y="660308"/>
                  </a:lnTo>
                  <a:lnTo>
                    <a:pt x="180073" y="679802"/>
                  </a:lnTo>
                  <a:lnTo>
                    <a:pt x="221580" y="695403"/>
                  </a:lnTo>
                  <a:lnTo>
                    <a:pt x="265908" y="706980"/>
                  </a:lnTo>
                  <a:lnTo>
                    <a:pt x="312641" y="714400"/>
                  </a:lnTo>
                  <a:lnTo>
                    <a:pt x="361364" y="717533"/>
                  </a:lnTo>
                  <a:lnTo>
                    <a:pt x="411659" y="716246"/>
                  </a:lnTo>
                  <a:lnTo>
                    <a:pt x="463112" y="710408"/>
                  </a:lnTo>
                  <a:lnTo>
                    <a:pt x="515307" y="699887"/>
                  </a:lnTo>
                  <a:lnTo>
                    <a:pt x="567827" y="684551"/>
                  </a:lnTo>
                  <a:lnTo>
                    <a:pt x="618864" y="664833"/>
                  </a:lnTo>
                  <a:lnTo>
                    <a:pt x="666718" y="641487"/>
                  </a:lnTo>
                  <a:lnTo>
                    <a:pt x="711138" y="614872"/>
                  </a:lnTo>
                  <a:lnTo>
                    <a:pt x="751875" y="585344"/>
                  </a:lnTo>
                  <a:lnTo>
                    <a:pt x="788678" y="553262"/>
                  </a:lnTo>
                  <a:lnTo>
                    <a:pt x="821295" y="518981"/>
                  </a:lnTo>
                  <a:lnTo>
                    <a:pt x="849478" y="482859"/>
                  </a:lnTo>
                  <a:lnTo>
                    <a:pt x="872976" y="445255"/>
                  </a:lnTo>
                  <a:lnTo>
                    <a:pt x="891537" y="406523"/>
                  </a:lnTo>
                  <a:lnTo>
                    <a:pt x="904913" y="367023"/>
                  </a:lnTo>
                  <a:lnTo>
                    <a:pt x="912851" y="327111"/>
                  </a:lnTo>
                  <a:lnTo>
                    <a:pt x="915103" y="287145"/>
                  </a:lnTo>
                  <a:lnTo>
                    <a:pt x="911417" y="247481"/>
                  </a:lnTo>
                  <a:lnTo>
                    <a:pt x="901543" y="208477"/>
                  </a:lnTo>
                  <a:lnTo>
                    <a:pt x="885695" y="171494"/>
                  </a:lnTo>
                  <a:lnTo>
                    <a:pt x="864530" y="137746"/>
                  </a:lnTo>
                  <a:lnTo>
                    <a:pt x="838466" y="107363"/>
                  </a:lnTo>
                  <a:lnTo>
                    <a:pt x="807917" y="80479"/>
                  </a:lnTo>
                  <a:lnTo>
                    <a:pt x="773299" y="57224"/>
                  </a:lnTo>
                  <a:lnTo>
                    <a:pt x="735029" y="37730"/>
                  </a:lnTo>
                  <a:lnTo>
                    <a:pt x="693522" y="22129"/>
                  </a:lnTo>
                  <a:lnTo>
                    <a:pt x="649194" y="10553"/>
                  </a:lnTo>
                  <a:lnTo>
                    <a:pt x="602461" y="3132"/>
                  </a:lnTo>
                  <a:lnTo>
                    <a:pt x="55373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3446630" y="2006869"/>
              <a:ext cx="915669" cy="717550"/>
            </a:xfrm>
            <a:custGeom>
              <a:avLst/>
              <a:gdLst/>
              <a:ahLst/>
              <a:cxnLst/>
              <a:rect l="l" t="t" r="r" b="b"/>
              <a:pathLst>
                <a:path w="915669" h="717550">
                  <a:moveTo>
                    <a:pt x="347273" y="32979"/>
                  </a:moveTo>
                  <a:lnTo>
                    <a:pt x="399794" y="17644"/>
                  </a:lnTo>
                  <a:lnTo>
                    <a:pt x="451989" y="7124"/>
                  </a:lnTo>
                  <a:lnTo>
                    <a:pt x="503442" y="1286"/>
                  </a:lnTo>
                  <a:lnTo>
                    <a:pt x="553738" y="0"/>
                  </a:lnTo>
                  <a:lnTo>
                    <a:pt x="602461" y="3132"/>
                  </a:lnTo>
                  <a:lnTo>
                    <a:pt x="649194" y="10553"/>
                  </a:lnTo>
                  <a:lnTo>
                    <a:pt x="693522" y="22129"/>
                  </a:lnTo>
                  <a:lnTo>
                    <a:pt x="735029" y="37730"/>
                  </a:lnTo>
                  <a:lnTo>
                    <a:pt x="773299" y="57224"/>
                  </a:lnTo>
                  <a:lnTo>
                    <a:pt x="807917" y="80479"/>
                  </a:lnTo>
                  <a:lnTo>
                    <a:pt x="838466" y="107363"/>
                  </a:lnTo>
                  <a:lnTo>
                    <a:pt x="864530" y="137746"/>
                  </a:lnTo>
                  <a:lnTo>
                    <a:pt x="885695" y="171494"/>
                  </a:lnTo>
                  <a:lnTo>
                    <a:pt x="901543" y="208477"/>
                  </a:lnTo>
                  <a:lnTo>
                    <a:pt x="911417" y="247481"/>
                  </a:lnTo>
                  <a:lnTo>
                    <a:pt x="915103" y="287145"/>
                  </a:lnTo>
                  <a:lnTo>
                    <a:pt x="912851" y="327111"/>
                  </a:lnTo>
                  <a:lnTo>
                    <a:pt x="904913" y="367023"/>
                  </a:lnTo>
                  <a:lnTo>
                    <a:pt x="891537" y="406523"/>
                  </a:lnTo>
                  <a:lnTo>
                    <a:pt x="872976" y="445255"/>
                  </a:lnTo>
                  <a:lnTo>
                    <a:pt x="849478" y="482859"/>
                  </a:lnTo>
                  <a:lnTo>
                    <a:pt x="821295" y="518981"/>
                  </a:lnTo>
                  <a:lnTo>
                    <a:pt x="788678" y="553262"/>
                  </a:lnTo>
                  <a:lnTo>
                    <a:pt x="751875" y="585344"/>
                  </a:lnTo>
                  <a:lnTo>
                    <a:pt x="711138" y="614872"/>
                  </a:lnTo>
                  <a:lnTo>
                    <a:pt x="666718" y="641487"/>
                  </a:lnTo>
                  <a:lnTo>
                    <a:pt x="618864" y="664833"/>
                  </a:lnTo>
                  <a:lnTo>
                    <a:pt x="567827" y="684551"/>
                  </a:lnTo>
                  <a:lnTo>
                    <a:pt x="515307" y="699887"/>
                  </a:lnTo>
                  <a:lnTo>
                    <a:pt x="463112" y="710408"/>
                  </a:lnTo>
                  <a:lnTo>
                    <a:pt x="411659" y="716246"/>
                  </a:lnTo>
                  <a:lnTo>
                    <a:pt x="361364" y="717533"/>
                  </a:lnTo>
                  <a:lnTo>
                    <a:pt x="312641" y="714400"/>
                  </a:lnTo>
                  <a:lnTo>
                    <a:pt x="265908" y="706980"/>
                  </a:lnTo>
                  <a:lnTo>
                    <a:pt x="221580" y="695403"/>
                  </a:lnTo>
                  <a:lnTo>
                    <a:pt x="180073" y="679802"/>
                  </a:lnTo>
                  <a:lnTo>
                    <a:pt x="141803" y="660308"/>
                  </a:lnTo>
                  <a:lnTo>
                    <a:pt x="107185" y="637053"/>
                  </a:lnTo>
                  <a:lnTo>
                    <a:pt x="76637" y="610169"/>
                  </a:lnTo>
                  <a:lnTo>
                    <a:pt x="50572" y="579788"/>
                  </a:lnTo>
                  <a:lnTo>
                    <a:pt x="29408" y="546040"/>
                  </a:lnTo>
                  <a:lnTo>
                    <a:pt x="13561" y="509058"/>
                  </a:lnTo>
                  <a:lnTo>
                    <a:pt x="3686" y="470053"/>
                  </a:lnTo>
                  <a:lnTo>
                    <a:pt x="0" y="430388"/>
                  </a:lnTo>
                  <a:lnTo>
                    <a:pt x="2251" y="390422"/>
                  </a:lnTo>
                  <a:lnTo>
                    <a:pt x="10189" y="350509"/>
                  </a:lnTo>
                  <a:lnTo>
                    <a:pt x="23564" y="311009"/>
                  </a:lnTo>
                  <a:lnTo>
                    <a:pt x="42125" y="272278"/>
                  </a:lnTo>
                  <a:lnTo>
                    <a:pt x="65622" y="234673"/>
                  </a:lnTo>
                  <a:lnTo>
                    <a:pt x="93805" y="198551"/>
                  </a:lnTo>
                  <a:lnTo>
                    <a:pt x="126423" y="164271"/>
                  </a:lnTo>
                  <a:lnTo>
                    <a:pt x="163225" y="132188"/>
                  </a:lnTo>
                  <a:lnTo>
                    <a:pt x="203962" y="102660"/>
                  </a:lnTo>
                  <a:lnTo>
                    <a:pt x="248382" y="76045"/>
                  </a:lnTo>
                  <a:lnTo>
                    <a:pt x="296236" y="52699"/>
                  </a:lnTo>
                  <a:lnTo>
                    <a:pt x="347273" y="32979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3452242" y="2010682"/>
              <a:ext cx="912494" cy="709295"/>
            </a:xfrm>
            <a:custGeom>
              <a:avLst/>
              <a:gdLst/>
              <a:ahLst/>
              <a:cxnLst/>
              <a:rect l="l" t="t" r="r" b="b"/>
              <a:pathLst>
                <a:path w="912494" h="709294">
                  <a:moveTo>
                    <a:pt x="0" y="371801"/>
                  </a:moveTo>
                  <a:lnTo>
                    <a:pt x="694651" y="16837"/>
                  </a:lnTo>
                </a:path>
                <a:path w="912494" h="709294">
                  <a:moveTo>
                    <a:pt x="31701" y="275162"/>
                  </a:moveTo>
                  <a:lnTo>
                    <a:pt x="570193" y="0"/>
                  </a:lnTo>
                </a:path>
                <a:path w="912494" h="709294">
                  <a:moveTo>
                    <a:pt x="141436" y="141872"/>
                  </a:moveTo>
                  <a:lnTo>
                    <a:pt x="389195" y="15267"/>
                  </a:lnTo>
                </a:path>
                <a:path w="912494" h="709294">
                  <a:moveTo>
                    <a:pt x="53406" y="583300"/>
                  </a:moveTo>
                  <a:lnTo>
                    <a:pt x="874976" y="163487"/>
                  </a:lnTo>
                </a:path>
                <a:path w="912494" h="709294">
                  <a:moveTo>
                    <a:pt x="18100" y="520905"/>
                  </a:moveTo>
                  <a:lnTo>
                    <a:pt x="833483" y="104253"/>
                  </a:lnTo>
                </a:path>
                <a:path w="912494" h="709294">
                  <a:moveTo>
                    <a:pt x="27669" y="438796"/>
                  </a:moveTo>
                  <a:lnTo>
                    <a:pt x="771530" y="58690"/>
                  </a:lnTo>
                </a:path>
                <a:path w="912494" h="709294">
                  <a:moveTo>
                    <a:pt x="273837" y="707961"/>
                  </a:moveTo>
                  <a:lnTo>
                    <a:pt x="894106" y="391010"/>
                  </a:lnTo>
                </a:path>
                <a:path w="912494" h="709294">
                  <a:moveTo>
                    <a:pt x="178415" y="676285"/>
                  </a:moveTo>
                  <a:lnTo>
                    <a:pt x="912210" y="301324"/>
                  </a:lnTo>
                </a:path>
                <a:path w="912494" h="709294">
                  <a:moveTo>
                    <a:pt x="105897" y="636123"/>
                  </a:moveTo>
                  <a:lnTo>
                    <a:pt x="902649" y="228988"/>
                  </a:lnTo>
                </a:path>
                <a:path w="912494" h="709294">
                  <a:moveTo>
                    <a:pt x="415057" y="708696"/>
                  </a:moveTo>
                  <a:lnTo>
                    <a:pt x="836952" y="493110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3306007" y="1313560"/>
              <a:ext cx="1252855" cy="1350010"/>
            </a:xfrm>
            <a:custGeom>
              <a:avLst/>
              <a:gdLst/>
              <a:ahLst/>
              <a:cxnLst/>
              <a:rect l="l" t="t" r="r" b="b"/>
              <a:pathLst>
                <a:path w="1252855" h="1350010">
                  <a:moveTo>
                    <a:pt x="0" y="1349874"/>
                  </a:moveTo>
                  <a:lnTo>
                    <a:pt x="628202" y="0"/>
                  </a:lnTo>
                </a:path>
                <a:path w="1252855" h="1350010">
                  <a:moveTo>
                    <a:pt x="1252536" y="1349874"/>
                  </a:moveTo>
                  <a:lnTo>
                    <a:pt x="627457" y="896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2532067" y="2004728"/>
              <a:ext cx="1590675" cy="1051560"/>
            </a:xfrm>
            <a:custGeom>
              <a:avLst/>
              <a:gdLst/>
              <a:ahLst/>
              <a:cxnLst/>
              <a:rect l="l" t="t" r="r" b="b"/>
              <a:pathLst>
                <a:path w="1590675" h="1051560">
                  <a:moveTo>
                    <a:pt x="288932" y="1051469"/>
                  </a:moveTo>
                  <a:lnTo>
                    <a:pt x="1590192" y="0"/>
                  </a:lnTo>
                </a:path>
                <a:path w="1590675" h="1051560">
                  <a:moveTo>
                    <a:pt x="0" y="53621"/>
                  </a:moveTo>
                  <a:lnTo>
                    <a:pt x="1589068" y="174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2853367" y="2043791"/>
              <a:ext cx="463550" cy="634365"/>
            </a:xfrm>
            <a:custGeom>
              <a:avLst/>
              <a:gdLst/>
              <a:ahLst/>
              <a:cxnLst/>
              <a:rect l="l" t="t" r="r" b="b"/>
              <a:pathLst>
                <a:path w="463550" h="634364">
                  <a:moveTo>
                    <a:pt x="390142" y="601275"/>
                  </a:moveTo>
                  <a:lnTo>
                    <a:pt x="365803" y="629244"/>
                  </a:lnTo>
                  <a:lnTo>
                    <a:pt x="463172" y="634177"/>
                  </a:lnTo>
                  <a:lnTo>
                    <a:pt x="448911" y="617598"/>
                  </a:lnTo>
                  <a:lnTo>
                    <a:pt x="421145" y="617598"/>
                  </a:lnTo>
                  <a:lnTo>
                    <a:pt x="390552" y="601521"/>
                  </a:lnTo>
                  <a:lnTo>
                    <a:pt x="390142" y="601275"/>
                  </a:lnTo>
                  <a:close/>
                </a:path>
                <a:path w="463550" h="634364">
                  <a:moveTo>
                    <a:pt x="393237" y="594736"/>
                  </a:moveTo>
                  <a:lnTo>
                    <a:pt x="392342" y="596804"/>
                  </a:lnTo>
                  <a:lnTo>
                    <a:pt x="391320" y="598978"/>
                  </a:lnTo>
                  <a:lnTo>
                    <a:pt x="390142" y="601275"/>
                  </a:lnTo>
                  <a:lnTo>
                    <a:pt x="390552" y="601521"/>
                  </a:lnTo>
                  <a:lnTo>
                    <a:pt x="421145" y="617598"/>
                  </a:lnTo>
                  <a:lnTo>
                    <a:pt x="424314" y="611132"/>
                  </a:lnTo>
                  <a:lnTo>
                    <a:pt x="394080" y="595242"/>
                  </a:lnTo>
                  <a:lnTo>
                    <a:pt x="393237" y="594736"/>
                  </a:lnTo>
                  <a:close/>
                </a:path>
                <a:path w="463550" h="634364">
                  <a:moveTo>
                    <a:pt x="399592" y="560264"/>
                  </a:moveTo>
                  <a:lnTo>
                    <a:pt x="393237" y="594736"/>
                  </a:lnTo>
                  <a:lnTo>
                    <a:pt x="394080" y="595242"/>
                  </a:lnTo>
                  <a:lnTo>
                    <a:pt x="424314" y="611132"/>
                  </a:lnTo>
                  <a:lnTo>
                    <a:pt x="421145" y="617598"/>
                  </a:lnTo>
                  <a:lnTo>
                    <a:pt x="448911" y="617598"/>
                  </a:lnTo>
                  <a:lnTo>
                    <a:pt x="399592" y="560264"/>
                  </a:lnTo>
                  <a:close/>
                </a:path>
                <a:path w="463550" h="634364">
                  <a:moveTo>
                    <a:pt x="41957" y="78641"/>
                  </a:moveTo>
                  <a:lnTo>
                    <a:pt x="41436" y="78675"/>
                  </a:lnTo>
                  <a:lnTo>
                    <a:pt x="39042" y="78905"/>
                  </a:lnTo>
                  <a:lnTo>
                    <a:pt x="36662" y="79207"/>
                  </a:lnTo>
                  <a:lnTo>
                    <a:pt x="34778" y="79504"/>
                  </a:lnTo>
                  <a:lnTo>
                    <a:pt x="35832" y="84297"/>
                  </a:lnTo>
                  <a:lnTo>
                    <a:pt x="46857" y="127601"/>
                  </a:lnTo>
                  <a:lnTo>
                    <a:pt x="64253" y="183046"/>
                  </a:lnTo>
                  <a:lnTo>
                    <a:pt x="79880" y="224997"/>
                  </a:lnTo>
                  <a:lnTo>
                    <a:pt x="99112" y="269824"/>
                  </a:lnTo>
                  <a:lnTo>
                    <a:pt x="122260" y="316580"/>
                  </a:lnTo>
                  <a:lnTo>
                    <a:pt x="149651" y="364309"/>
                  </a:lnTo>
                  <a:lnTo>
                    <a:pt x="181609" y="412064"/>
                  </a:lnTo>
                  <a:lnTo>
                    <a:pt x="218455" y="458881"/>
                  </a:lnTo>
                  <a:lnTo>
                    <a:pt x="260511" y="503802"/>
                  </a:lnTo>
                  <a:lnTo>
                    <a:pt x="308103" y="545875"/>
                  </a:lnTo>
                  <a:lnTo>
                    <a:pt x="361544" y="584126"/>
                  </a:lnTo>
                  <a:lnTo>
                    <a:pt x="390142" y="601275"/>
                  </a:lnTo>
                  <a:lnTo>
                    <a:pt x="391320" y="598978"/>
                  </a:lnTo>
                  <a:lnTo>
                    <a:pt x="392342" y="596804"/>
                  </a:lnTo>
                  <a:lnTo>
                    <a:pt x="393237" y="594736"/>
                  </a:lnTo>
                  <a:lnTo>
                    <a:pt x="365410" y="578055"/>
                  </a:lnTo>
                  <a:lnTo>
                    <a:pt x="338263" y="559685"/>
                  </a:lnTo>
                  <a:lnTo>
                    <a:pt x="288363" y="519861"/>
                  </a:lnTo>
                  <a:lnTo>
                    <a:pt x="244069" y="476719"/>
                  </a:lnTo>
                  <a:lnTo>
                    <a:pt x="205059" y="431198"/>
                  </a:lnTo>
                  <a:lnTo>
                    <a:pt x="171022" y="384239"/>
                  </a:lnTo>
                  <a:lnTo>
                    <a:pt x="141649" y="336798"/>
                  </a:lnTo>
                  <a:lnTo>
                    <a:pt x="116629" y="289825"/>
                  </a:lnTo>
                  <a:lnTo>
                    <a:pt x="95644" y="244274"/>
                  </a:lnTo>
                  <a:lnTo>
                    <a:pt x="78386" y="201089"/>
                  </a:lnTo>
                  <a:lnTo>
                    <a:pt x="64537" y="161230"/>
                  </a:lnTo>
                  <a:lnTo>
                    <a:pt x="49475" y="109764"/>
                  </a:lnTo>
                  <a:lnTo>
                    <a:pt x="45817" y="95303"/>
                  </a:lnTo>
                  <a:lnTo>
                    <a:pt x="41957" y="78641"/>
                  </a:lnTo>
                  <a:close/>
                </a:path>
                <a:path w="463550" h="634364">
                  <a:moveTo>
                    <a:pt x="25344" y="0"/>
                  </a:moveTo>
                  <a:lnTo>
                    <a:pt x="0" y="94143"/>
                  </a:lnTo>
                  <a:lnTo>
                    <a:pt x="2214" y="92654"/>
                  </a:lnTo>
                  <a:lnTo>
                    <a:pt x="4434" y="91235"/>
                  </a:lnTo>
                  <a:lnTo>
                    <a:pt x="34651" y="79524"/>
                  </a:lnTo>
                  <a:lnTo>
                    <a:pt x="34544" y="78437"/>
                  </a:lnTo>
                  <a:lnTo>
                    <a:pt x="28148" y="45090"/>
                  </a:lnTo>
                  <a:lnTo>
                    <a:pt x="35276" y="44075"/>
                  </a:lnTo>
                  <a:lnTo>
                    <a:pt x="52174" y="44075"/>
                  </a:lnTo>
                  <a:lnTo>
                    <a:pt x="25344" y="0"/>
                  </a:lnTo>
                  <a:close/>
                </a:path>
                <a:path w="463550" h="634364">
                  <a:moveTo>
                    <a:pt x="73092" y="78437"/>
                  </a:moveTo>
                  <a:lnTo>
                    <a:pt x="48675" y="78437"/>
                  </a:lnTo>
                  <a:lnTo>
                    <a:pt x="51109" y="78506"/>
                  </a:lnTo>
                  <a:lnTo>
                    <a:pt x="53553" y="78649"/>
                  </a:lnTo>
                  <a:lnTo>
                    <a:pt x="76039" y="83278"/>
                  </a:lnTo>
                  <a:lnTo>
                    <a:pt x="73092" y="78437"/>
                  </a:lnTo>
                  <a:close/>
                </a:path>
                <a:path w="463550" h="634364">
                  <a:moveTo>
                    <a:pt x="35276" y="44075"/>
                  </a:moveTo>
                  <a:lnTo>
                    <a:pt x="28148" y="45090"/>
                  </a:lnTo>
                  <a:lnTo>
                    <a:pt x="28897" y="49795"/>
                  </a:lnTo>
                  <a:lnTo>
                    <a:pt x="29880" y="55418"/>
                  </a:lnTo>
                  <a:lnTo>
                    <a:pt x="31327" y="63072"/>
                  </a:lnTo>
                  <a:lnTo>
                    <a:pt x="33275" y="72633"/>
                  </a:lnTo>
                  <a:lnTo>
                    <a:pt x="34778" y="79504"/>
                  </a:lnTo>
                  <a:lnTo>
                    <a:pt x="36662" y="79207"/>
                  </a:lnTo>
                  <a:lnTo>
                    <a:pt x="39042" y="78905"/>
                  </a:lnTo>
                  <a:lnTo>
                    <a:pt x="41436" y="78675"/>
                  </a:lnTo>
                  <a:lnTo>
                    <a:pt x="41957" y="78641"/>
                  </a:lnTo>
                  <a:lnTo>
                    <a:pt x="40316" y="71144"/>
                  </a:lnTo>
                  <a:lnTo>
                    <a:pt x="38390" y="61682"/>
                  </a:lnTo>
                  <a:lnTo>
                    <a:pt x="36964" y="54122"/>
                  </a:lnTo>
                  <a:lnTo>
                    <a:pt x="35996" y="48586"/>
                  </a:lnTo>
                  <a:lnTo>
                    <a:pt x="35276" y="44075"/>
                  </a:lnTo>
                  <a:close/>
                </a:path>
                <a:path w="463550" h="634364">
                  <a:moveTo>
                    <a:pt x="52174" y="44075"/>
                  </a:moveTo>
                  <a:lnTo>
                    <a:pt x="35276" y="44075"/>
                  </a:lnTo>
                  <a:lnTo>
                    <a:pt x="35996" y="48586"/>
                  </a:lnTo>
                  <a:lnTo>
                    <a:pt x="36964" y="54122"/>
                  </a:lnTo>
                  <a:lnTo>
                    <a:pt x="38390" y="61682"/>
                  </a:lnTo>
                  <a:lnTo>
                    <a:pt x="40316" y="71144"/>
                  </a:lnTo>
                  <a:lnTo>
                    <a:pt x="41957" y="78641"/>
                  </a:lnTo>
                  <a:lnTo>
                    <a:pt x="43837" y="78520"/>
                  </a:lnTo>
                  <a:lnTo>
                    <a:pt x="46249" y="78440"/>
                  </a:lnTo>
                  <a:lnTo>
                    <a:pt x="73092" y="78437"/>
                  </a:lnTo>
                  <a:lnTo>
                    <a:pt x="52174" y="4407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12718412" y="2349151"/>
            <a:ext cx="26225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50" spc="-25" dirty="0">
                <a:solidFill>
                  <a:srgbClr val="151616"/>
                </a:solidFill>
                <a:latin typeface="Arial"/>
                <a:cs typeface="Arial"/>
              </a:rPr>
              <a:t>20</a:t>
            </a:r>
            <a:r>
              <a:rPr sz="825" spc="-37" baseline="60606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825" baseline="60606">
              <a:latin typeface="Arial"/>
              <a:cs typeface="Arial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9173561" y="7352966"/>
            <a:ext cx="2192020" cy="1231900"/>
            <a:chOff x="9173561" y="7352966"/>
            <a:chExt cx="2192020" cy="1231900"/>
          </a:xfrm>
        </p:grpSpPr>
        <p:sp>
          <p:nvSpPr>
            <p:cNvPr id="84" name="object 84"/>
            <p:cNvSpPr/>
            <p:nvPr/>
          </p:nvSpPr>
          <p:spPr>
            <a:xfrm>
              <a:off x="9177371" y="7356776"/>
              <a:ext cx="1919605" cy="699135"/>
            </a:xfrm>
            <a:custGeom>
              <a:avLst/>
              <a:gdLst/>
              <a:ahLst/>
              <a:cxnLst/>
              <a:rect l="l" t="t" r="r" b="b"/>
              <a:pathLst>
                <a:path w="1919604" h="699134">
                  <a:moveTo>
                    <a:pt x="0" y="698568"/>
                  </a:moveTo>
                  <a:lnTo>
                    <a:pt x="1919300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558734" y="7411805"/>
              <a:ext cx="1800225" cy="1167130"/>
            </a:xfrm>
            <a:custGeom>
              <a:avLst/>
              <a:gdLst/>
              <a:ahLst/>
              <a:cxnLst/>
              <a:rect l="l" t="t" r="r" b="b"/>
              <a:pathLst>
                <a:path w="1800225" h="1167129">
                  <a:moveTo>
                    <a:pt x="1385178" y="0"/>
                  </a:moveTo>
                  <a:lnTo>
                    <a:pt x="1799998" y="1166644"/>
                  </a:lnTo>
                  <a:lnTo>
                    <a:pt x="0" y="1166644"/>
                  </a:lnTo>
                  <a:lnTo>
                    <a:pt x="273354" y="404614"/>
                  </a:lnTo>
                  <a:lnTo>
                    <a:pt x="1385178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337387" y="7402539"/>
              <a:ext cx="202565" cy="523240"/>
            </a:xfrm>
            <a:custGeom>
              <a:avLst/>
              <a:gdLst/>
              <a:ahLst/>
              <a:cxnLst/>
              <a:rect l="l" t="t" r="r" b="b"/>
              <a:pathLst>
                <a:path w="202565" h="523240">
                  <a:moveTo>
                    <a:pt x="144038" y="467590"/>
                  </a:moveTo>
                  <a:lnTo>
                    <a:pt x="111474" y="486582"/>
                  </a:lnTo>
                  <a:lnTo>
                    <a:pt x="201970" y="522852"/>
                  </a:lnTo>
                  <a:lnTo>
                    <a:pt x="190266" y="493534"/>
                  </a:lnTo>
                  <a:lnTo>
                    <a:pt x="167601" y="493534"/>
                  </a:lnTo>
                  <a:lnTo>
                    <a:pt x="151646" y="476622"/>
                  </a:lnTo>
                  <a:lnTo>
                    <a:pt x="144038" y="467590"/>
                  </a:lnTo>
                  <a:close/>
                </a:path>
                <a:path w="202565" h="523240">
                  <a:moveTo>
                    <a:pt x="149045" y="462363"/>
                  </a:moveTo>
                  <a:lnTo>
                    <a:pt x="147106" y="464515"/>
                  </a:lnTo>
                  <a:lnTo>
                    <a:pt x="145432" y="466238"/>
                  </a:lnTo>
                  <a:lnTo>
                    <a:pt x="144038" y="467590"/>
                  </a:lnTo>
                  <a:lnTo>
                    <a:pt x="151646" y="476622"/>
                  </a:lnTo>
                  <a:lnTo>
                    <a:pt x="167601" y="493534"/>
                  </a:lnTo>
                  <a:lnTo>
                    <a:pt x="172699" y="488444"/>
                  </a:lnTo>
                  <a:lnTo>
                    <a:pt x="157017" y="471826"/>
                  </a:lnTo>
                  <a:lnTo>
                    <a:pt x="149045" y="462363"/>
                  </a:lnTo>
                  <a:close/>
                </a:path>
                <a:path w="202565" h="523240">
                  <a:moveTo>
                    <a:pt x="165823" y="432305"/>
                  </a:moveTo>
                  <a:lnTo>
                    <a:pt x="149045" y="462363"/>
                  </a:lnTo>
                  <a:lnTo>
                    <a:pt x="157017" y="471826"/>
                  </a:lnTo>
                  <a:lnTo>
                    <a:pt x="172699" y="488444"/>
                  </a:lnTo>
                  <a:lnTo>
                    <a:pt x="167601" y="493534"/>
                  </a:lnTo>
                  <a:lnTo>
                    <a:pt x="190266" y="493534"/>
                  </a:lnTo>
                  <a:lnTo>
                    <a:pt x="165823" y="432305"/>
                  </a:lnTo>
                  <a:close/>
                </a:path>
                <a:path w="202565" h="523240">
                  <a:moveTo>
                    <a:pt x="38060" y="78335"/>
                  </a:moveTo>
                  <a:lnTo>
                    <a:pt x="35500" y="125308"/>
                  </a:lnTo>
                  <a:lnTo>
                    <a:pt x="35398" y="139200"/>
                  </a:lnTo>
                  <a:lnTo>
                    <a:pt x="35608" y="153882"/>
                  </a:lnTo>
                  <a:lnTo>
                    <a:pt x="38628" y="201976"/>
                  </a:lnTo>
                  <a:lnTo>
                    <a:pt x="46310" y="254764"/>
                  </a:lnTo>
                  <a:lnTo>
                    <a:pt x="60055" y="310438"/>
                  </a:lnTo>
                  <a:lnTo>
                    <a:pt x="73275" y="348263"/>
                  </a:lnTo>
                  <a:lnTo>
                    <a:pt x="90223" y="386031"/>
                  </a:lnTo>
                  <a:lnTo>
                    <a:pt x="111319" y="423197"/>
                  </a:lnTo>
                  <a:lnTo>
                    <a:pt x="136980" y="459211"/>
                  </a:lnTo>
                  <a:lnTo>
                    <a:pt x="144038" y="467590"/>
                  </a:lnTo>
                  <a:lnTo>
                    <a:pt x="145432" y="466238"/>
                  </a:lnTo>
                  <a:lnTo>
                    <a:pt x="147106" y="464515"/>
                  </a:lnTo>
                  <a:lnTo>
                    <a:pt x="149045" y="462363"/>
                  </a:lnTo>
                  <a:lnTo>
                    <a:pt x="142610" y="454726"/>
                  </a:lnTo>
                  <a:lnTo>
                    <a:pt x="129416" y="437205"/>
                  </a:lnTo>
                  <a:lnTo>
                    <a:pt x="106492" y="401168"/>
                  </a:lnTo>
                  <a:lnTo>
                    <a:pt x="87823" y="364243"/>
                  </a:lnTo>
                  <a:lnTo>
                    <a:pt x="73018" y="326951"/>
                  </a:lnTo>
                  <a:lnTo>
                    <a:pt x="61672" y="289827"/>
                  </a:lnTo>
                  <a:lnTo>
                    <a:pt x="50252" y="235623"/>
                  </a:lnTo>
                  <a:lnTo>
                    <a:pt x="44352" y="184798"/>
                  </a:lnTo>
                  <a:lnTo>
                    <a:pt x="42600" y="139200"/>
                  </a:lnTo>
                  <a:lnTo>
                    <a:pt x="42703" y="125308"/>
                  </a:lnTo>
                  <a:lnTo>
                    <a:pt x="43069" y="112273"/>
                  </a:lnTo>
                  <a:lnTo>
                    <a:pt x="43648" y="100154"/>
                  </a:lnTo>
                  <a:lnTo>
                    <a:pt x="44386" y="89027"/>
                  </a:lnTo>
                  <a:lnTo>
                    <a:pt x="45146" y="79894"/>
                  </a:lnTo>
                  <a:lnTo>
                    <a:pt x="44208" y="79639"/>
                  </a:lnTo>
                  <a:lnTo>
                    <a:pt x="41871" y="79077"/>
                  </a:lnTo>
                  <a:lnTo>
                    <a:pt x="39521" y="78591"/>
                  </a:lnTo>
                  <a:lnTo>
                    <a:pt x="38060" y="78335"/>
                  </a:lnTo>
                  <a:close/>
                </a:path>
                <a:path w="202565" h="523240">
                  <a:moveTo>
                    <a:pt x="64095" y="43559"/>
                  </a:moveTo>
                  <a:lnTo>
                    <a:pt x="42548" y="43559"/>
                  </a:lnTo>
                  <a:lnTo>
                    <a:pt x="49618" y="44913"/>
                  </a:lnTo>
                  <a:lnTo>
                    <a:pt x="49100" y="47900"/>
                  </a:lnTo>
                  <a:lnTo>
                    <a:pt x="45146" y="79894"/>
                  </a:lnTo>
                  <a:lnTo>
                    <a:pt x="46534" y="80272"/>
                  </a:lnTo>
                  <a:lnTo>
                    <a:pt x="48841" y="80981"/>
                  </a:lnTo>
                  <a:lnTo>
                    <a:pt x="75445" y="95223"/>
                  </a:lnTo>
                  <a:lnTo>
                    <a:pt x="64095" y="43559"/>
                  </a:lnTo>
                  <a:close/>
                </a:path>
                <a:path w="202565" h="523240">
                  <a:moveTo>
                    <a:pt x="54526" y="0"/>
                  </a:moveTo>
                  <a:lnTo>
                    <a:pt x="0" y="80818"/>
                  </a:lnTo>
                  <a:lnTo>
                    <a:pt x="2574" y="80128"/>
                  </a:lnTo>
                  <a:lnTo>
                    <a:pt x="5137" y="79509"/>
                  </a:lnTo>
                  <a:lnTo>
                    <a:pt x="25124" y="77216"/>
                  </a:lnTo>
                  <a:lnTo>
                    <a:pt x="38172" y="77216"/>
                  </a:lnTo>
                  <a:lnTo>
                    <a:pt x="38895" y="70001"/>
                  </a:lnTo>
                  <a:lnTo>
                    <a:pt x="42548" y="43559"/>
                  </a:lnTo>
                  <a:lnTo>
                    <a:pt x="64095" y="43559"/>
                  </a:lnTo>
                  <a:lnTo>
                    <a:pt x="54526" y="0"/>
                  </a:lnTo>
                  <a:close/>
                </a:path>
                <a:path w="202565" h="523240">
                  <a:moveTo>
                    <a:pt x="42548" y="43559"/>
                  </a:moveTo>
                  <a:lnTo>
                    <a:pt x="38060" y="78335"/>
                  </a:lnTo>
                  <a:lnTo>
                    <a:pt x="39521" y="78591"/>
                  </a:lnTo>
                  <a:lnTo>
                    <a:pt x="41871" y="79077"/>
                  </a:lnTo>
                  <a:lnTo>
                    <a:pt x="44208" y="79639"/>
                  </a:lnTo>
                  <a:lnTo>
                    <a:pt x="45146" y="79894"/>
                  </a:lnTo>
                  <a:lnTo>
                    <a:pt x="46139" y="70001"/>
                  </a:lnTo>
                  <a:lnTo>
                    <a:pt x="49618" y="44913"/>
                  </a:lnTo>
                  <a:lnTo>
                    <a:pt x="42548" y="43559"/>
                  </a:lnTo>
                  <a:close/>
                </a:path>
                <a:path w="202565" h="523240">
                  <a:moveTo>
                    <a:pt x="38172" y="77216"/>
                  </a:moveTo>
                  <a:lnTo>
                    <a:pt x="25124" y="77216"/>
                  </a:lnTo>
                  <a:lnTo>
                    <a:pt x="27558" y="77259"/>
                  </a:lnTo>
                  <a:lnTo>
                    <a:pt x="29977" y="77378"/>
                  </a:lnTo>
                  <a:lnTo>
                    <a:pt x="32386" y="77572"/>
                  </a:lnTo>
                  <a:lnTo>
                    <a:pt x="34780" y="77838"/>
                  </a:lnTo>
                  <a:lnTo>
                    <a:pt x="37160" y="78177"/>
                  </a:lnTo>
                  <a:lnTo>
                    <a:pt x="38060" y="78335"/>
                  </a:lnTo>
                  <a:lnTo>
                    <a:pt x="38172" y="77216"/>
                  </a:lnTo>
                  <a:close/>
                </a:path>
              </a:pathLst>
            </a:custGeom>
            <a:solidFill>
              <a:srgbClr val="FFB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87"/>
          <p:cNvSpPr txBox="1"/>
          <p:nvPr/>
        </p:nvSpPr>
        <p:spPr>
          <a:xfrm>
            <a:off x="9138739" y="7585919"/>
            <a:ext cx="258445" cy="182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20</a:t>
            </a:r>
            <a:r>
              <a:rPr sz="825" spc="-37" baseline="60606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825" baseline="60606">
              <a:latin typeface="Arial"/>
              <a:cs typeface="Arial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8752902" y="6073821"/>
            <a:ext cx="2190750" cy="2513330"/>
            <a:chOff x="8752902" y="6073821"/>
            <a:chExt cx="2190750" cy="2513330"/>
          </a:xfrm>
        </p:grpSpPr>
        <p:sp>
          <p:nvSpPr>
            <p:cNvPr id="89" name="object 89"/>
            <p:cNvSpPr/>
            <p:nvPr/>
          </p:nvSpPr>
          <p:spPr>
            <a:xfrm>
              <a:off x="9096393" y="7406294"/>
              <a:ext cx="1843405" cy="0"/>
            </a:xfrm>
            <a:custGeom>
              <a:avLst/>
              <a:gdLst/>
              <a:ahLst/>
              <a:cxnLst/>
              <a:rect l="l" t="t" r="r" b="b"/>
              <a:pathLst>
                <a:path w="1843404">
                  <a:moveTo>
                    <a:pt x="1843091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756712" y="6077631"/>
              <a:ext cx="2047239" cy="1748789"/>
            </a:xfrm>
            <a:custGeom>
              <a:avLst/>
              <a:gdLst/>
              <a:ahLst/>
              <a:cxnLst/>
              <a:rect l="l" t="t" r="r" b="b"/>
              <a:pathLst>
                <a:path w="2047240" h="1748790">
                  <a:moveTo>
                    <a:pt x="2046966" y="0"/>
                  </a:moveTo>
                  <a:lnTo>
                    <a:pt x="1699304" y="0"/>
                  </a:lnTo>
                </a:path>
                <a:path w="2047240" h="1748790">
                  <a:moveTo>
                    <a:pt x="1075797" y="1748336"/>
                  </a:moveTo>
                  <a:lnTo>
                    <a:pt x="0" y="1748336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9041641" y="7826605"/>
              <a:ext cx="76835" cy="760730"/>
            </a:xfrm>
            <a:custGeom>
              <a:avLst/>
              <a:gdLst/>
              <a:ahLst/>
              <a:cxnLst/>
              <a:rect l="l" t="t" r="r" b="b"/>
              <a:pathLst>
                <a:path w="76834" h="760729">
                  <a:moveTo>
                    <a:pt x="0" y="670628"/>
                  </a:moveTo>
                  <a:lnTo>
                    <a:pt x="38404" y="760239"/>
                  </a:lnTo>
                  <a:lnTo>
                    <a:pt x="57705" y="715204"/>
                  </a:lnTo>
                  <a:lnTo>
                    <a:pt x="34804" y="715204"/>
                  </a:lnTo>
                  <a:lnTo>
                    <a:pt x="34802" y="680136"/>
                  </a:lnTo>
                  <a:lnTo>
                    <a:pt x="2400" y="671791"/>
                  </a:lnTo>
                  <a:lnTo>
                    <a:pt x="0" y="670628"/>
                  </a:lnTo>
                  <a:close/>
                </a:path>
                <a:path w="76834" h="760729">
                  <a:moveTo>
                    <a:pt x="34804" y="680136"/>
                  </a:moveTo>
                  <a:lnTo>
                    <a:pt x="34804" y="715204"/>
                  </a:lnTo>
                  <a:lnTo>
                    <a:pt x="42003" y="715204"/>
                  </a:lnTo>
                  <a:lnTo>
                    <a:pt x="42003" y="680229"/>
                  </a:lnTo>
                  <a:lnTo>
                    <a:pt x="38404" y="680229"/>
                  </a:lnTo>
                  <a:lnTo>
                    <a:pt x="36003" y="680194"/>
                  </a:lnTo>
                  <a:lnTo>
                    <a:pt x="34804" y="680136"/>
                  </a:lnTo>
                  <a:close/>
                </a:path>
                <a:path w="76834" h="760729">
                  <a:moveTo>
                    <a:pt x="76809" y="670628"/>
                  </a:moveTo>
                  <a:lnTo>
                    <a:pt x="42003" y="680136"/>
                  </a:lnTo>
                  <a:lnTo>
                    <a:pt x="42003" y="715204"/>
                  </a:lnTo>
                  <a:lnTo>
                    <a:pt x="57705" y="715204"/>
                  </a:lnTo>
                  <a:lnTo>
                    <a:pt x="76809" y="670628"/>
                  </a:lnTo>
                  <a:close/>
                </a:path>
                <a:path w="76834" h="760729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680136"/>
                  </a:lnTo>
                  <a:lnTo>
                    <a:pt x="36003" y="680194"/>
                  </a:lnTo>
                  <a:lnTo>
                    <a:pt x="38404" y="680229"/>
                  </a:lnTo>
                  <a:lnTo>
                    <a:pt x="40805" y="680194"/>
                  </a:lnTo>
                  <a:lnTo>
                    <a:pt x="42002" y="680136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760729">
                  <a:moveTo>
                    <a:pt x="42003" y="680136"/>
                  </a:moveTo>
                  <a:lnTo>
                    <a:pt x="40805" y="680194"/>
                  </a:lnTo>
                  <a:lnTo>
                    <a:pt x="38404" y="680229"/>
                  </a:lnTo>
                  <a:lnTo>
                    <a:pt x="42003" y="680229"/>
                  </a:lnTo>
                  <a:close/>
                </a:path>
                <a:path w="76834" h="760729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760729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760729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760729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8863611" y="7953132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21mm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996535" y="1160364"/>
            <a:ext cx="1905635" cy="97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PLAIN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2400">
              <a:latin typeface="Arial"/>
              <a:cs typeface="Arial"/>
            </a:endParaRPr>
          </a:p>
          <a:p>
            <a:pPr marL="912494">
              <a:lnSpc>
                <a:spcPct val="100000"/>
              </a:lnSpc>
              <a:spcBef>
                <a:spcPts val="2605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  <a:p>
            <a:pPr marL="461009">
              <a:lnSpc>
                <a:spcPct val="100000"/>
              </a:lnSpc>
              <a:spcBef>
                <a:spcPts val="155"/>
              </a:spcBef>
              <a:tabLst>
                <a:tab pos="1424940" algn="l"/>
              </a:tabLst>
            </a:pPr>
            <a:r>
              <a:rPr sz="1125" spc="-75" baseline="3703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125" baseline="3703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9038286" y="1179415"/>
            <a:ext cx="2864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TRUNCATED</a:t>
            </a:r>
            <a:r>
              <a:rPr sz="24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1512864" y="761882"/>
            <a:ext cx="10390505" cy="9854565"/>
            <a:chOff x="1512864" y="761882"/>
            <a:chExt cx="10390505" cy="9854565"/>
          </a:xfrm>
        </p:grpSpPr>
        <p:sp>
          <p:nvSpPr>
            <p:cNvPr id="96" name="object 96"/>
            <p:cNvSpPr/>
            <p:nvPr/>
          </p:nvSpPr>
          <p:spPr>
            <a:xfrm>
              <a:off x="7776575" y="768232"/>
              <a:ext cx="0" cy="9841865"/>
            </a:xfrm>
            <a:custGeom>
              <a:avLst/>
              <a:gdLst/>
              <a:ahLst/>
              <a:cxnLst/>
              <a:rect l="l" t="t" r="r" b="b"/>
              <a:pathLst>
                <a:path h="9841865">
                  <a:moveTo>
                    <a:pt x="0" y="0"/>
                  </a:moveTo>
                  <a:lnTo>
                    <a:pt x="0" y="9841698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460550" y="2890346"/>
              <a:ext cx="1250315" cy="0"/>
            </a:xfrm>
            <a:custGeom>
              <a:avLst/>
              <a:gdLst/>
              <a:ahLst/>
              <a:cxnLst/>
              <a:rect l="l" t="t" r="r" b="b"/>
              <a:pathLst>
                <a:path w="1250314">
                  <a:moveTo>
                    <a:pt x="0" y="0"/>
                  </a:moveTo>
                  <a:lnTo>
                    <a:pt x="1004763" y="0"/>
                  </a:lnTo>
                </a:path>
                <a:path w="1250314">
                  <a:moveTo>
                    <a:pt x="1074865" y="0"/>
                  </a:moveTo>
                  <a:lnTo>
                    <a:pt x="1250106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517627" y="2889852"/>
              <a:ext cx="2886710" cy="1270"/>
            </a:xfrm>
            <a:custGeom>
              <a:avLst/>
              <a:gdLst/>
              <a:ahLst/>
              <a:cxnLst/>
              <a:rect l="l" t="t" r="r" b="b"/>
              <a:pathLst>
                <a:path w="2886710" h="1269">
                  <a:moveTo>
                    <a:pt x="2886515" y="0"/>
                  </a:moveTo>
                  <a:lnTo>
                    <a:pt x="2259060" y="0"/>
                  </a:lnTo>
                </a:path>
                <a:path w="2886710" h="1269">
                  <a:moveTo>
                    <a:pt x="885369" y="1000"/>
                  </a:moveTo>
                  <a:lnTo>
                    <a:pt x="717745" y="1000"/>
                  </a:lnTo>
                </a:path>
                <a:path w="2886710" h="1269">
                  <a:moveTo>
                    <a:pt x="627451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9954399" y="2890346"/>
              <a:ext cx="1250315" cy="0"/>
            </a:xfrm>
            <a:custGeom>
              <a:avLst/>
              <a:gdLst/>
              <a:ahLst/>
              <a:cxnLst/>
              <a:rect l="l" t="t" r="r" b="b"/>
              <a:pathLst>
                <a:path w="1250315">
                  <a:moveTo>
                    <a:pt x="0" y="0"/>
                  </a:moveTo>
                  <a:lnTo>
                    <a:pt x="1004763" y="0"/>
                  </a:lnTo>
                </a:path>
                <a:path w="1250315">
                  <a:moveTo>
                    <a:pt x="1074865" y="0"/>
                  </a:moveTo>
                  <a:lnTo>
                    <a:pt x="1250106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011476" y="2889852"/>
              <a:ext cx="2886710" cy="1270"/>
            </a:xfrm>
            <a:custGeom>
              <a:avLst/>
              <a:gdLst/>
              <a:ahLst/>
              <a:cxnLst/>
              <a:rect l="l" t="t" r="r" b="b"/>
              <a:pathLst>
                <a:path w="2886709" h="1269">
                  <a:moveTo>
                    <a:pt x="2886515" y="0"/>
                  </a:moveTo>
                  <a:lnTo>
                    <a:pt x="2259060" y="0"/>
                  </a:lnTo>
                </a:path>
                <a:path w="2886709" h="1269">
                  <a:moveTo>
                    <a:pt x="885369" y="1000"/>
                  </a:moveTo>
                  <a:lnTo>
                    <a:pt x="717746" y="1000"/>
                  </a:lnTo>
                </a:path>
                <a:path w="2886709" h="1269">
                  <a:moveTo>
                    <a:pt x="627451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5509185" y="788316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dash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142002" y="1086569"/>
            <a:ext cx="3627120" cy="63627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598170" marR="255904" indent="-334645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DEVELOPMENTS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PLAIN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TRUNCATED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CONES.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795076" y="10037764"/>
            <a:ext cx="5079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https://technologystudent.com/despro_3/develp6.html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6547737" y="9260709"/>
            <a:ext cx="6333490" cy="1051560"/>
            <a:chOff x="6547737" y="9260709"/>
            <a:chExt cx="6333490" cy="1051560"/>
          </a:xfrm>
        </p:grpSpPr>
        <p:sp>
          <p:nvSpPr>
            <p:cNvPr id="105" name="object 105"/>
            <p:cNvSpPr/>
            <p:nvPr/>
          </p:nvSpPr>
          <p:spPr>
            <a:xfrm>
              <a:off x="7795075" y="10002006"/>
              <a:ext cx="5082540" cy="281940"/>
            </a:xfrm>
            <a:custGeom>
              <a:avLst/>
              <a:gdLst/>
              <a:ahLst/>
              <a:cxnLst/>
              <a:rect l="l" t="t" r="r" b="b"/>
              <a:pathLst>
                <a:path w="5082540" h="281940">
                  <a:moveTo>
                    <a:pt x="0" y="0"/>
                  </a:moveTo>
                  <a:lnTo>
                    <a:pt x="5082541" y="0"/>
                  </a:lnTo>
                  <a:lnTo>
                    <a:pt x="5082541" y="281941"/>
                  </a:lnTo>
                  <a:lnTo>
                    <a:pt x="0" y="28194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598983" y="9261040"/>
              <a:ext cx="999490" cy="333375"/>
            </a:xfrm>
            <a:custGeom>
              <a:avLst/>
              <a:gdLst/>
              <a:ahLst/>
              <a:cxnLst/>
              <a:rect l="l" t="t" r="r" b="b"/>
              <a:pathLst>
                <a:path w="999490" h="333375">
                  <a:moveTo>
                    <a:pt x="51257" y="230644"/>
                  </a:moveTo>
                  <a:lnTo>
                    <a:pt x="25628" y="230644"/>
                  </a:lnTo>
                  <a:lnTo>
                    <a:pt x="0" y="230644"/>
                  </a:lnTo>
                  <a:lnTo>
                    <a:pt x="0" y="281901"/>
                  </a:lnTo>
                  <a:lnTo>
                    <a:pt x="25628" y="281901"/>
                  </a:lnTo>
                  <a:lnTo>
                    <a:pt x="25628" y="256273"/>
                  </a:lnTo>
                  <a:lnTo>
                    <a:pt x="51257" y="256273"/>
                  </a:lnTo>
                  <a:lnTo>
                    <a:pt x="51257" y="230644"/>
                  </a:lnTo>
                  <a:close/>
                </a:path>
                <a:path w="999490" h="333375">
                  <a:moveTo>
                    <a:pt x="179387" y="230644"/>
                  </a:moveTo>
                  <a:lnTo>
                    <a:pt x="153758" y="230644"/>
                  </a:lnTo>
                  <a:lnTo>
                    <a:pt x="128130" y="230644"/>
                  </a:lnTo>
                  <a:lnTo>
                    <a:pt x="128130" y="256273"/>
                  </a:lnTo>
                  <a:lnTo>
                    <a:pt x="102514" y="256273"/>
                  </a:lnTo>
                  <a:lnTo>
                    <a:pt x="102514" y="205016"/>
                  </a:lnTo>
                  <a:lnTo>
                    <a:pt x="76885" y="205016"/>
                  </a:lnTo>
                  <a:lnTo>
                    <a:pt x="76885" y="256273"/>
                  </a:lnTo>
                  <a:lnTo>
                    <a:pt x="51257" y="256273"/>
                  </a:lnTo>
                  <a:lnTo>
                    <a:pt x="51257" y="281901"/>
                  </a:lnTo>
                  <a:lnTo>
                    <a:pt x="76885" y="281901"/>
                  </a:lnTo>
                  <a:lnTo>
                    <a:pt x="102514" y="281901"/>
                  </a:lnTo>
                  <a:lnTo>
                    <a:pt x="128130" y="281901"/>
                  </a:lnTo>
                  <a:lnTo>
                    <a:pt x="128130" y="307530"/>
                  </a:lnTo>
                  <a:lnTo>
                    <a:pt x="153758" y="307530"/>
                  </a:lnTo>
                  <a:lnTo>
                    <a:pt x="153758" y="333146"/>
                  </a:lnTo>
                  <a:lnTo>
                    <a:pt x="179387" y="333146"/>
                  </a:lnTo>
                  <a:lnTo>
                    <a:pt x="179387" y="230644"/>
                  </a:lnTo>
                  <a:close/>
                </a:path>
                <a:path w="999490" h="333375">
                  <a:moveTo>
                    <a:pt x="179387" y="0"/>
                  </a:moveTo>
                  <a:lnTo>
                    <a:pt x="153758" y="0"/>
                  </a:lnTo>
                  <a:lnTo>
                    <a:pt x="153758" y="25628"/>
                  </a:lnTo>
                  <a:lnTo>
                    <a:pt x="179387" y="25628"/>
                  </a:lnTo>
                  <a:lnTo>
                    <a:pt x="179387" y="0"/>
                  </a:lnTo>
                  <a:close/>
                </a:path>
                <a:path w="999490" h="333375">
                  <a:moveTo>
                    <a:pt x="230644" y="205016"/>
                  </a:moveTo>
                  <a:lnTo>
                    <a:pt x="205016" y="205016"/>
                  </a:lnTo>
                  <a:lnTo>
                    <a:pt x="205016" y="179387"/>
                  </a:lnTo>
                  <a:lnTo>
                    <a:pt x="179387" y="179387"/>
                  </a:lnTo>
                  <a:lnTo>
                    <a:pt x="179387" y="153758"/>
                  </a:lnTo>
                  <a:lnTo>
                    <a:pt x="153758" y="153758"/>
                  </a:lnTo>
                  <a:lnTo>
                    <a:pt x="153758" y="205016"/>
                  </a:lnTo>
                  <a:lnTo>
                    <a:pt x="179387" y="205016"/>
                  </a:lnTo>
                  <a:lnTo>
                    <a:pt x="179387" y="230644"/>
                  </a:lnTo>
                  <a:lnTo>
                    <a:pt x="205016" y="230644"/>
                  </a:lnTo>
                  <a:lnTo>
                    <a:pt x="230644" y="230644"/>
                  </a:lnTo>
                  <a:lnTo>
                    <a:pt x="230644" y="205016"/>
                  </a:lnTo>
                  <a:close/>
                </a:path>
                <a:path w="999490" h="333375">
                  <a:moveTo>
                    <a:pt x="230644" y="153758"/>
                  </a:moveTo>
                  <a:lnTo>
                    <a:pt x="205016" y="153758"/>
                  </a:lnTo>
                  <a:lnTo>
                    <a:pt x="205016" y="179387"/>
                  </a:lnTo>
                  <a:lnTo>
                    <a:pt x="230644" y="179387"/>
                  </a:lnTo>
                  <a:lnTo>
                    <a:pt x="230644" y="153758"/>
                  </a:lnTo>
                  <a:close/>
                </a:path>
                <a:path w="999490" h="333375">
                  <a:moveTo>
                    <a:pt x="256273" y="179387"/>
                  </a:moveTo>
                  <a:lnTo>
                    <a:pt x="230644" y="179387"/>
                  </a:lnTo>
                  <a:lnTo>
                    <a:pt x="230644" y="205016"/>
                  </a:lnTo>
                  <a:lnTo>
                    <a:pt x="256273" y="205016"/>
                  </a:lnTo>
                  <a:lnTo>
                    <a:pt x="256273" y="179387"/>
                  </a:lnTo>
                  <a:close/>
                </a:path>
                <a:path w="999490" h="333375">
                  <a:moveTo>
                    <a:pt x="256273" y="25628"/>
                  </a:moveTo>
                  <a:lnTo>
                    <a:pt x="230644" y="25628"/>
                  </a:lnTo>
                  <a:lnTo>
                    <a:pt x="205016" y="25628"/>
                  </a:lnTo>
                  <a:lnTo>
                    <a:pt x="179387" y="25628"/>
                  </a:lnTo>
                  <a:lnTo>
                    <a:pt x="179387" y="51257"/>
                  </a:lnTo>
                  <a:lnTo>
                    <a:pt x="153758" y="51257"/>
                  </a:lnTo>
                  <a:lnTo>
                    <a:pt x="153758" y="76885"/>
                  </a:lnTo>
                  <a:lnTo>
                    <a:pt x="179387" y="76885"/>
                  </a:lnTo>
                  <a:lnTo>
                    <a:pt x="179387" y="102514"/>
                  </a:lnTo>
                  <a:lnTo>
                    <a:pt x="153758" y="102514"/>
                  </a:lnTo>
                  <a:lnTo>
                    <a:pt x="153758" y="128130"/>
                  </a:lnTo>
                  <a:lnTo>
                    <a:pt x="179387" y="128130"/>
                  </a:lnTo>
                  <a:lnTo>
                    <a:pt x="205016" y="128130"/>
                  </a:lnTo>
                  <a:lnTo>
                    <a:pt x="230644" y="128130"/>
                  </a:lnTo>
                  <a:lnTo>
                    <a:pt x="230644" y="76885"/>
                  </a:lnTo>
                  <a:lnTo>
                    <a:pt x="205016" y="76885"/>
                  </a:lnTo>
                  <a:lnTo>
                    <a:pt x="205016" y="51257"/>
                  </a:lnTo>
                  <a:lnTo>
                    <a:pt x="230644" y="51257"/>
                  </a:lnTo>
                  <a:lnTo>
                    <a:pt x="230644" y="76885"/>
                  </a:lnTo>
                  <a:lnTo>
                    <a:pt x="256273" y="76885"/>
                  </a:lnTo>
                  <a:lnTo>
                    <a:pt x="256273" y="25628"/>
                  </a:lnTo>
                  <a:close/>
                </a:path>
                <a:path w="999490" h="333375">
                  <a:moveTo>
                    <a:pt x="281901" y="0"/>
                  </a:moveTo>
                  <a:lnTo>
                    <a:pt x="256273" y="0"/>
                  </a:lnTo>
                  <a:lnTo>
                    <a:pt x="256273" y="25628"/>
                  </a:lnTo>
                  <a:lnTo>
                    <a:pt x="281901" y="25628"/>
                  </a:lnTo>
                  <a:lnTo>
                    <a:pt x="281901" y="0"/>
                  </a:lnTo>
                  <a:close/>
                </a:path>
                <a:path w="999490" h="333375">
                  <a:moveTo>
                    <a:pt x="333159" y="25628"/>
                  </a:moveTo>
                  <a:lnTo>
                    <a:pt x="307530" y="25628"/>
                  </a:lnTo>
                  <a:lnTo>
                    <a:pt x="307530" y="51257"/>
                  </a:lnTo>
                  <a:lnTo>
                    <a:pt x="333159" y="51257"/>
                  </a:lnTo>
                  <a:lnTo>
                    <a:pt x="333159" y="25628"/>
                  </a:lnTo>
                  <a:close/>
                </a:path>
                <a:path w="999490" h="333375">
                  <a:moveTo>
                    <a:pt x="358775" y="205016"/>
                  </a:moveTo>
                  <a:lnTo>
                    <a:pt x="333159" y="205016"/>
                  </a:lnTo>
                  <a:lnTo>
                    <a:pt x="307530" y="205016"/>
                  </a:lnTo>
                  <a:lnTo>
                    <a:pt x="307530" y="230644"/>
                  </a:lnTo>
                  <a:lnTo>
                    <a:pt x="333159" y="230644"/>
                  </a:lnTo>
                  <a:lnTo>
                    <a:pt x="333159" y="281901"/>
                  </a:lnTo>
                  <a:lnTo>
                    <a:pt x="358775" y="281901"/>
                  </a:lnTo>
                  <a:lnTo>
                    <a:pt x="358775" y="205016"/>
                  </a:lnTo>
                  <a:close/>
                </a:path>
                <a:path w="999490" h="333375">
                  <a:moveTo>
                    <a:pt x="512546" y="102514"/>
                  </a:moveTo>
                  <a:lnTo>
                    <a:pt x="486918" y="102514"/>
                  </a:lnTo>
                  <a:lnTo>
                    <a:pt x="486918" y="128130"/>
                  </a:lnTo>
                  <a:lnTo>
                    <a:pt x="512546" y="128130"/>
                  </a:lnTo>
                  <a:lnTo>
                    <a:pt x="512546" y="102514"/>
                  </a:lnTo>
                  <a:close/>
                </a:path>
                <a:path w="999490" h="333375">
                  <a:moveTo>
                    <a:pt x="538162" y="128130"/>
                  </a:moveTo>
                  <a:lnTo>
                    <a:pt x="512546" y="128130"/>
                  </a:lnTo>
                  <a:lnTo>
                    <a:pt x="512546" y="179387"/>
                  </a:lnTo>
                  <a:lnTo>
                    <a:pt x="486918" y="179387"/>
                  </a:lnTo>
                  <a:lnTo>
                    <a:pt x="486918" y="128130"/>
                  </a:lnTo>
                  <a:lnTo>
                    <a:pt x="461289" y="128130"/>
                  </a:lnTo>
                  <a:lnTo>
                    <a:pt x="461289" y="102514"/>
                  </a:lnTo>
                  <a:lnTo>
                    <a:pt x="486918" y="102514"/>
                  </a:lnTo>
                  <a:lnTo>
                    <a:pt x="486918" y="25628"/>
                  </a:lnTo>
                  <a:lnTo>
                    <a:pt x="461289" y="25628"/>
                  </a:lnTo>
                  <a:lnTo>
                    <a:pt x="461289" y="51257"/>
                  </a:lnTo>
                  <a:lnTo>
                    <a:pt x="435660" y="51257"/>
                  </a:lnTo>
                  <a:lnTo>
                    <a:pt x="435660" y="76885"/>
                  </a:lnTo>
                  <a:lnTo>
                    <a:pt x="435660" y="102514"/>
                  </a:lnTo>
                  <a:lnTo>
                    <a:pt x="410032" y="102514"/>
                  </a:lnTo>
                  <a:lnTo>
                    <a:pt x="410032" y="76885"/>
                  </a:lnTo>
                  <a:lnTo>
                    <a:pt x="435660" y="76885"/>
                  </a:lnTo>
                  <a:lnTo>
                    <a:pt x="435660" y="51257"/>
                  </a:lnTo>
                  <a:lnTo>
                    <a:pt x="435660" y="25628"/>
                  </a:lnTo>
                  <a:lnTo>
                    <a:pt x="461289" y="25628"/>
                  </a:lnTo>
                  <a:lnTo>
                    <a:pt x="461289" y="0"/>
                  </a:lnTo>
                  <a:lnTo>
                    <a:pt x="333159" y="0"/>
                  </a:lnTo>
                  <a:lnTo>
                    <a:pt x="333159" y="25628"/>
                  </a:lnTo>
                  <a:lnTo>
                    <a:pt x="358775" y="25628"/>
                  </a:lnTo>
                  <a:lnTo>
                    <a:pt x="358775" y="51257"/>
                  </a:lnTo>
                  <a:lnTo>
                    <a:pt x="384403" y="51257"/>
                  </a:lnTo>
                  <a:lnTo>
                    <a:pt x="384403" y="25628"/>
                  </a:lnTo>
                  <a:lnTo>
                    <a:pt x="410032" y="25628"/>
                  </a:lnTo>
                  <a:lnTo>
                    <a:pt x="410032" y="51257"/>
                  </a:lnTo>
                  <a:lnTo>
                    <a:pt x="384403" y="51257"/>
                  </a:lnTo>
                  <a:lnTo>
                    <a:pt x="384403" y="76885"/>
                  </a:lnTo>
                  <a:lnTo>
                    <a:pt x="358775" y="76885"/>
                  </a:lnTo>
                  <a:lnTo>
                    <a:pt x="358775" y="51257"/>
                  </a:lnTo>
                  <a:lnTo>
                    <a:pt x="333159" y="51257"/>
                  </a:lnTo>
                  <a:lnTo>
                    <a:pt x="333159" y="76885"/>
                  </a:lnTo>
                  <a:lnTo>
                    <a:pt x="307530" y="76885"/>
                  </a:lnTo>
                  <a:lnTo>
                    <a:pt x="307530" y="102514"/>
                  </a:lnTo>
                  <a:lnTo>
                    <a:pt x="333159" y="102514"/>
                  </a:lnTo>
                  <a:lnTo>
                    <a:pt x="333159" y="128130"/>
                  </a:lnTo>
                  <a:lnTo>
                    <a:pt x="307530" y="128130"/>
                  </a:lnTo>
                  <a:lnTo>
                    <a:pt x="307530" y="102514"/>
                  </a:lnTo>
                  <a:lnTo>
                    <a:pt x="281901" y="102514"/>
                  </a:lnTo>
                  <a:lnTo>
                    <a:pt x="256273" y="102514"/>
                  </a:lnTo>
                  <a:lnTo>
                    <a:pt x="256273" y="128130"/>
                  </a:lnTo>
                  <a:lnTo>
                    <a:pt x="230644" y="128130"/>
                  </a:lnTo>
                  <a:lnTo>
                    <a:pt x="230644" y="153758"/>
                  </a:lnTo>
                  <a:lnTo>
                    <a:pt x="256273" y="153758"/>
                  </a:lnTo>
                  <a:lnTo>
                    <a:pt x="256273" y="179387"/>
                  </a:lnTo>
                  <a:lnTo>
                    <a:pt x="281901" y="179387"/>
                  </a:lnTo>
                  <a:lnTo>
                    <a:pt x="281901" y="153758"/>
                  </a:lnTo>
                  <a:lnTo>
                    <a:pt x="307530" y="153758"/>
                  </a:lnTo>
                  <a:lnTo>
                    <a:pt x="307530" y="179387"/>
                  </a:lnTo>
                  <a:lnTo>
                    <a:pt x="333159" y="179387"/>
                  </a:lnTo>
                  <a:lnTo>
                    <a:pt x="333159" y="153758"/>
                  </a:lnTo>
                  <a:lnTo>
                    <a:pt x="358775" y="153758"/>
                  </a:lnTo>
                  <a:lnTo>
                    <a:pt x="358775" y="102514"/>
                  </a:lnTo>
                  <a:lnTo>
                    <a:pt x="384403" y="102514"/>
                  </a:lnTo>
                  <a:lnTo>
                    <a:pt x="384403" y="153758"/>
                  </a:lnTo>
                  <a:lnTo>
                    <a:pt x="410032" y="153758"/>
                  </a:lnTo>
                  <a:lnTo>
                    <a:pt x="410032" y="128130"/>
                  </a:lnTo>
                  <a:lnTo>
                    <a:pt x="435660" y="128130"/>
                  </a:lnTo>
                  <a:lnTo>
                    <a:pt x="435660" y="153758"/>
                  </a:lnTo>
                  <a:lnTo>
                    <a:pt x="461289" y="153758"/>
                  </a:lnTo>
                  <a:lnTo>
                    <a:pt x="461289" y="205016"/>
                  </a:lnTo>
                  <a:lnTo>
                    <a:pt x="486918" y="205016"/>
                  </a:lnTo>
                  <a:lnTo>
                    <a:pt x="486918" y="230644"/>
                  </a:lnTo>
                  <a:lnTo>
                    <a:pt x="512546" y="230644"/>
                  </a:lnTo>
                  <a:lnTo>
                    <a:pt x="538162" y="230644"/>
                  </a:lnTo>
                  <a:lnTo>
                    <a:pt x="538162" y="128130"/>
                  </a:lnTo>
                  <a:close/>
                </a:path>
                <a:path w="999490" h="333375">
                  <a:moveTo>
                    <a:pt x="563791" y="230644"/>
                  </a:moveTo>
                  <a:lnTo>
                    <a:pt x="538162" y="230644"/>
                  </a:lnTo>
                  <a:lnTo>
                    <a:pt x="538162" y="256273"/>
                  </a:lnTo>
                  <a:lnTo>
                    <a:pt x="563791" y="256273"/>
                  </a:lnTo>
                  <a:lnTo>
                    <a:pt x="563791" y="230644"/>
                  </a:lnTo>
                  <a:close/>
                </a:path>
                <a:path w="999490" h="333375">
                  <a:moveTo>
                    <a:pt x="589419" y="153758"/>
                  </a:moveTo>
                  <a:lnTo>
                    <a:pt x="563791" y="153758"/>
                  </a:lnTo>
                  <a:lnTo>
                    <a:pt x="563791" y="179387"/>
                  </a:lnTo>
                  <a:lnTo>
                    <a:pt x="589419" y="179387"/>
                  </a:lnTo>
                  <a:lnTo>
                    <a:pt x="589419" y="153758"/>
                  </a:lnTo>
                  <a:close/>
                </a:path>
                <a:path w="999490" h="333375">
                  <a:moveTo>
                    <a:pt x="589419" y="102514"/>
                  </a:moveTo>
                  <a:lnTo>
                    <a:pt x="563791" y="102514"/>
                  </a:lnTo>
                  <a:lnTo>
                    <a:pt x="563791" y="128130"/>
                  </a:lnTo>
                  <a:lnTo>
                    <a:pt x="589419" y="128130"/>
                  </a:lnTo>
                  <a:lnTo>
                    <a:pt x="589419" y="102514"/>
                  </a:lnTo>
                  <a:close/>
                </a:path>
                <a:path w="999490" h="333375">
                  <a:moveTo>
                    <a:pt x="615048" y="179387"/>
                  </a:moveTo>
                  <a:lnTo>
                    <a:pt x="589419" y="179387"/>
                  </a:lnTo>
                  <a:lnTo>
                    <a:pt x="589419" y="205016"/>
                  </a:lnTo>
                  <a:lnTo>
                    <a:pt x="615048" y="205016"/>
                  </a:lnTo>
                  <a:lnTo>
                    <a:pt x="615048" y="179387"/>
                  </a:lnTo>
                  <a:close/>
                </a:path>
                <a:path w="999490" h="333375">
                  <a:moveTo>
                    <a:pt x="615048" y="128130"/>
                  </a:moveTo>
                  <a:lnTo>
                    <a:pt x="589419" y="128130"/>
                  </a:lnTo>
                  <a:lnTo>
                    <a:pt x="589419" y="153758"/>
                  </a:lnTo>
                  <a:lnTo>
                    <a:pt x="615048" y="153758"/>
                  </a:lnTo>
                  <a:lnTo>
                    <a:pt x="615048" y="128130"/>
                  </a:lnTo>
                  <a:close/>
                </a:path>
                <a:path w="999490" h="333375">
                  <a:moveTo>
                    <a:pt x="640676" y="153758"/>
                  </a:moveTo>
                  <a:lnTo>
                    <a:pt x="615048" y="153758"/>
                  </a:lnTo>
                  <a:lnTo>
                    <a:pt x="615048" y="179387"/>
                  </a:lnTo>
                  <a:lnTo>
                    <a:pt x="640676" y="179387"/>
                  </a:lnTo>
                  <a:lnTo>
                    <a:pt x="640676" y="153758"/>
                  </a:lnTo>
                  <a:close/>
                </a:path>
                <a:path w="999490" h="333375">
                  <a:moveTo>
                    <a:pt x="640676" y="0"/>
                  </a:moveTo>
                  <a:lnTo>
                    <a:pt x="615048" y="0"/>
                  </a:lnTo>
                  <a:lnTo>
                    <a:pt x="615048" y="25628"/>
                  </a:lnTo>
                  <a:lnTo>
                    <a:pt x="589419" y="25628"/>
                  </a:lnTo>
                  <a:lnTo>
                    <a:pt x="563791" y="25628"/>
                  </a:lnTo>
                  <a:lnTo>
                    <a:pt x="563791" y="0"/>
                  </a:lnTo>
                  <a:lnTo>
                    <a:pt x="538162" y="0"/>
                  </a:lnTo>
                  <a:lnTo>
                    <a:pt x="512546" y="0"/>
                  </a:lnTo>
                  <a:lnTo>
                    <a:pt x="486918" y="0"/>
                  </a:lnTo>
                  <a:lnTo>
                    <a:pt x="486918" y="25628"/>
                  </a:lnTo>
                  <a:lnTo>
                    <a:pt x="512546" y="25628"/>
                  </a:lnTo>
                  <a:lnTo>
                    <a:pt x="512546" y="51257"/>
                  </a:lnTo>
                  <a:lnTo>
                    <a:pt x="538162" y="51257"/>
                  </a:lnTo>
                  <a:lnTo>
                    <a:pt x="538162" y="76885"/>
                  </a:lnTo>
                  <a:lnTo>
                    <a:pt x="512546" y="76885"/>
                  </a:lnTo>
                  <a:lnTo>
                    <a:pt x="512546" y="102514"/>
                  </a:lnTo>
                  <a:lnTo>
                    <a:pt x="538162" y="102514"/>
                  </a:lnTo>
                  <a:lnTo>
                    <a:pt x="563791" y="102514"/>
                  </a:lnTo>
                  <a:lnTo>
                    <a:pt x="563791" y="51257"/>
                  </a:lnTo>
                  <a:lnTo>
                    <a:pt x="589419" y="51257"/>
                  </a:lnTo>
                  <a:lnTo>
                    <a:pt x="589419" y="76885"/>
                  </a:lnTo>
                  <a:lnTo>
                    <a:pt x="615048" y="76885"/>
                  </a:lnTo>
                  <a:lnTo>
                    <a:pt x="615048" y="51257"/>
                  </a:lnTo>
                  <a:lnTo>
                    <a:pt x="640676" y="51257"/>
                  </a:lnTo>
                  <a:lnTo>
                    <a:pt x="640676" y="0"/>
                  </a:lnTo>
                  <a:close/>
                </a:path>
                <a:path w="999490" h="333375">
                  <a:moveTo>
                    <a:pt x="691934" y="25628"/>
                  </a:moveTo>
                  <a:lnTo>
                    <a:pt x="666305" y="25628"/>
                  </a:lnTo>
                  <a:lnTo>
                    <a:pt x="666305" y="51257"/>
                  </a:lnTo>
                  <a:lnTo>
                    <a:pt x="640676" y="51257"/>
                  </a:lnTo>
                  <a:lnTo>
                    <a:pt x="640676" y="76885"/>
                  </a:lnTo>
                  <a:lnTo>
                    <a:pt x="666305" y="76885"/>
                  </a:lnTo>
                  <a:lnTo>
                    <a:pt x="666305" y="179387"/>
                  </a:lnTo>
                  <a:lnTo>
                    <a:pt x="640676" y="179387"/>
                  </a:lnTo>
                  <a:lnTo>
                    <a:pt x="640676" y="205016"/>
                  </a:lnTo>
                  <a:lnTo>
                    <a:pt x="666305" y="205016"/>
                  </a:lnTo>
                  <a:lnTo>
                    <a:pt x="691934" y="205016"/>
                  </a:lnTo>
                  <a:lnTo>
                    <a:pt x="691934" y="25628"/>
                  </a:lnTo>
                  <a:close/>
                </a:path>
                <a:path w="999490" h="333375">
                  <a:moveTo>
                    <a:pt x="743178" y="153758"/>
                  </a:moveTo>
                  <a:lnTo>
                    <a:pt x="717550" y="153758"/>
                  </a:lnTo>
                  <a:lnTo>
                    <a:pt x="717550" y="205016"/>
                  </a:lnTo>
                  <a:lnTo>
                    <a:pt x="743178" y="205016"/>
                  </a:lnTo>
                  <a:lnTo>
                    <a:pt x="743178" y="153758"/>
                  </a:lnTo>
                  <a:close/>
                </a:path>
                <a:path w="999490" h="333375">
                  <a:moveTo>
                    <a:pt x="743178" y="76885"/>
                  </a:moveTo>
                  <a:lnTo>
                    <a:pt x="717550" y="76885"/>
                  </a:lnTo>
                  <a:lnTo>
                    <a:pt x="717550" y="102514"/>
                  </a:lnTo>
                  <a:lnTo>
                    <a:pt x="743178" y="102514"/>
                  </a:lnTo>
                  <a:lnTo>
                    <a:pt x="743178" y="76885"/>
                  </a:lnTo>
                  <a:close/>
                </a:path>
                <a:path w="999490" h="333375">
                  <a:moveTo>
                    <a:pt x="743178" y="0"/>
                  </a:moveTo>
                  <a:lnTo>
                    <a:pt x="717550" y="0"/>
                  </a:lnTo>
                  <a:lnTo>
                    <a:pt x="691934" y="0"/>
                  </a:lnTo>
                  <a:lnTo>
                    <a:pt x="691934" y="25628"/>
                  </a:lnTo>
                  <a:lnTo>
                    <a:pt x="717550" y="25628"/>
                  </a:lnTo>
                  <a:lnTo>
                    <a:pt x="717550" y="51257"/>
                  </a:lnTo>
                  <a:lnTo>
                    <a:pt x="743178" y="51257"/>
                  </a:lnTo>
                  <a:lnTo>
                    <a:pt x="743178" y="0"/>
                  </a:lnTo>
                  <a:close/>
                </a:path>
                <a:path w="999490" h="333375">
                  <a:moveTo>
                    <a:pt x="768807" y="230644"/>
                  </a:moveTo>
                  <a:lnTo>
                    <a:pt x="743178" y="230644"/>
                  </a:lnTo>
                  <a:lnTo>
                    <a:pt x="717550" y="230644"/>
                  </a:lnTo>
                  <a:lnTo>
                    <a:pt x="717550" y="205016"/>
                  </a:lnTo>
                  <a:lnTo>
                    <a:pt x="691934" y="205016"/>
                  </a:lnTo>
                  <a:lnTo>
                    <a:pt x="691934" y="281901"/>
                  </a:lnTo>
                  <a:lnTo>
                    <a:pt x="717550" y="281901"/>
                  </a:lnTo>
                  <a:lnTo>
                    <a:pt x="717550" y="256273"/>
                  </a:lnTo>
                  <a:lnTo>
                    <a:pt x="743178" y="256273"/>
                  </a:lnTo>
                  <a:lnTo>
                    <a:pt x="768807" y="256273"/>
                  </a:lnTo>
                  <a:lnTo>
                    <a:pt x="768807" y="230644"/>
                  </a:lnTo>
                  <a:close/>
                </a:path>
                <a:path w="999490" h="333375">
                  <a:moveTo>
                    <a:pt x="768807" y="51257"/>
                  </a:moveTo>
                  <a:lnTo>
                    <a:pt x="743178" y="51257"/>
                  </a:lnTo>
                  <a:lnTo>
                    <a:pt x="743178" y="76885"/>
                  </a:lnTo>
                  <a:lnTo>
                    <a:pt x="768807" y="76885"/>
                  </a:lnTo>
                  <a:lnTo>
                    <a:pt x="768807" y="51257"/>
                  </a:lnTo>
                  <a:close/>
                </a:path>
                <a:path w="999490" h="333375">
                  <a:moveTo>
                    <a:pt x="794435" y="76885"/>
                  </a:moveTo>
                  <a:lnTo>
                    <a:pt x="768807" y="76885"/>
                  </a:lnTo>
                  <a:lnTo>
                    <a:pt x="768807" y="102514"/>
                  </a:lnTo>
                  <a:lnTo>
                    <a:pt x="743178" y="102514"/>
                  </a:lnTo>
                  <a:lnTo>
                    <a:pt x="743178" y="128130"/>
                  </a:lnTo>
                  <a:lnTo>
                    <a:pt x="768807" y="128130"/>
                  </a:lnTo>
                  <a:lnTo>
                    <a:pt x="768807" y="230644"/>
                  </a:lnTo>
                  <a:lnTo>
                    <a:pt x="794435" y="230644"/>
                  </a:lnTo>
                  <a:lnTo>
                    <a:pt x="794435" y="76885"/>
                  </a:lnTo>
                  <a:close/>
                </a:path>
                <a:path w="999490" h="333375">
                  <a:moveTo>
                    <a:pt x="794435" y="0"/>
                  </a:moveTo>
                  <a:lnTo>
                    <a:pt x="768807" y="0"/>
                  </a:lnTo>
                  <a:lnTo>
                    <a:pt x="768807" y="51257"/>
                  </a:lnTo>
                  <a:lnTo>
                    <a:pt x="794435" y="51257"/>
                  </a:lnTo>
                  <a:lnTo>
                    <a:pt x="794435" y="0"/>
                  </a:lnTo>
                  <a:close/>
                </a:path>
                <a:path w="999490" h="333375">
                  <a:moveTo>
                    <a:pt x="820064" y="230644"/>
                  </a:moveTo>
                  <a:lnTo>
                    <a:pt x="794435" y="230644"/>
                  </a:lnTo>
                  <a:lnTo>
                    <a:pt x="794435" y="256273"/>
                  </a:lnTo>
                  <a:lnTo>
                    <a:pt x="820064" y="256273"/>
                  </a:lnTo>
                  <a:lnTo>
                    <a:pt x="820064" y="230644"/>
                  </a:lnTo>
                  <a:close/>
                </a:path>
                <a:path w="999490" h="333375">
                  <a:moveTo>
                    <a:pt x="845693" y="205016"/>
                  </a:moveTo>
                  <a:lnTo>
                    <a:pt x="820064" y="205016"/>
                  </a:lnTo>
                  <a:lnTo>
                    <a:pt x="820064" y="230644"/>
                  </a:lnTo>
                  <a:lnTo>
                    <a:pt x="845693" y="230644"/>
                  </a:lnTo>
                  <a:lnTo>
                    <a:pt x="845693" y="205016"/>
                  </a:lnTo>
                  <a:close/>
                </a:path>
                <a:path w="999490" h="333375">
                  <a:moveTo>
                    <a:pt x="922566" y="281901"/>
                  </a:moveTo>
                  <a:lnTo>
                    <a:pt x="896937" y="281901"/>
                  </a:lnTo>
                  <a:lnTo>
                    <a:pt x="896937" y="205016"/>
                  </a:lnTo>
                  <a:lnTo>
                    <a:pt x="871321" y="205016"/>
                  </a:lnTo>
                  <a:lnTo>
                    <a:pt x="871321" y="230644"/>
                  </a:lnTo>
                  <a:lnTo>
                    <a:pt x="845693" y="230644"/>
                  </a:lnTo>
                  <a:lnTo>
                    <a:pt x="845693" y="256273"/>
                  </a:lnTo>
                  <a:lnTo>
                    <a:pt x="871321" y="256273"/>
                  </a:lnTo>
                  <a:lnTo>
                    <a:pt x="871321" y="307530"/>
                  </a:lnTo>
                  <a:lnTo>
                    <a:pt x="896937" y="307530"/>
                  </a:lnTo>
                  <a:lnTo>
                    <a:pt x="922566" y="307530"/>
                  </a:lnTo>
                  <a:lnTo>
                    <a:pt x="922566" y="281901"/>
                  </a:lnTo>
                  <a:close/>
                </a:path>
                <a:path w="999490" h="333375">
                  <a:moveTo>
                    <a:pt x="948194" y="205016"/>
                  </a:moveTo>
                  <a:lnTo>
                    <a:pt x="922566" y="205016"/>
                  </a:lnTo>
                  <a:lnTo>
                    <a:pt x="922566" y="230644"/>
                  </a:lnTo>
                  <a:lnTo>
                    <a:pt x="948194" y="230644"/>
                  </a:lnTo>
                  <a:lnTo>
                    <a:pt x="948194" y="205016"/>
                  </a:lnTo>
                  <a:close/>
                </a:path>
                <a:path w="999490" h="333375">
                  <a:moveTo>
                    <a:pt x="973823" y="230644"/>
                  </a:moveTo>
                  <a:lnTo>
                    <a:pt x="948194" y="230644"/>
                  </a:lnTo>
                  <a:lnTo>
                    <a:pt x="948194" y="281901"/>
                  </a:lnTo>
                  <a:lnTo>
                    <a:pt x="973823" y="281901"/>
                  </a:lnTo>
                  <a:lnTo>
                    <a:pt x="973823" y="230644"/>
                  </a:lnTo>
                  <a:close/>
                </a:path>
                <a:path w="999490" h="333375">
                  <a:moveTo>
                    <a:pt x="999451" y="205016"/>
                  </a:moveTo>
                  <a:lnTo>
                    <a:pt x="973823" y="205016"/>
                  </a:lnTo>
                  <a:lnTo>
                    <a:pt x="973823" y="230644"/>
                  </a:lnTo>
                  <a:lnTo>
                    <a:pt x="999451" y="230644"/>
                  </a:lnTo>
                  <a:lnTo>
                    <a:pt x="999451" y="2050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547726" y="9466056"/>
              <a:ext cx="1050925" cy="307975"/>
            </a:xfrm>
            <a:custGeom>
              <a:avLst/>
              <a:gdLst/>
              <a:ahLst/>
              <a:cxnLst/>
              <a:rect l="l" t="t" r="r" b="b"/>
              <a:pathLst>
                <a:path w="1050925" h="307975">
                  <a:moveTo>
                    <a:pt x="25628" y="102514"/>
                  </a:moveTo>
                  <a:lnTo>
                    <a:pt x="0" y="102514"/>
                  </a:lnTo>
                  <a:lnTo>
                    <a:pt x="0" y="128130"/>
                  </a:lnTo>
                  <a:lnTo>
                    <a:pt x="25628" y="128130"/>
                  </a:lnTo>
                  <a:lnTo>
                    <a:pt x="25628" y="102514"/>
                  </a:lnTo>
                  <a:close/>
                </a:path>
                <a:path w="1050925" h="307975">
                  <a:moveTo>
                    <a:pt x="51257" y="153758"/>
                  </a:moveTo>
                  <a:lnTo>
                    <a:pt x="25628" y="153758"/>
                  </a:lnTo>
                  <a:lnTo>
                    <a:pt x="25628" y="179387"/>
                  </a:lnTo>
                  <a:lnTo>
                    <a:pt x="51257" y="179387"/>
                  </a:lnTo>
                  <a:lnTo>
                    <a:pt x="51257" y="153758"/>
                  </a:lnTo>
                  <a:close/>
                </a:path>
                <a:path w="1050925" h="307975">
                  <a:moveTo>
                    <a:pt x="51257" y="76885"/>
                  </a:moveTo>
                  <a:lnTo>
                    <a:pt x="25628" y="76885"/>
                  </a:lnTo>
                  <a:lnTo>
                    <a:pt x="25628" y="102514"/>
                  </a:lnTo>
                  <a:lnTo>
                    <a:pt x="51257" y="102514"/>
                  </a:lnTo>
                  <a:lnTo>
                    <a:pt x="51257" y="76885"/>
                  </a:lnTo>
                  <a:close/>
                </a:path>
                <a:path w="1050925" h="307975">
                  <a:moveTo>
                    <a:pt x="179387" y="205016"/>
                  </a:moveTo>
                  <a:lnTo>
                    <a:pt x="153771" y="205016"/>
                  </a:lnTo>
                  <a:lnTo>
                    <a:pt x="153771" y="179387"/>
                  </a:lnTo>
                  <a:lnTo>
                    <a:pt x="128143" y="179387"/>
                  </a:lnTo>
                  <a:lnTo>
                    <a:pt x="128143" y="102514"/>
                  </a:lnTo>
                  <a:lnTo>
                    <a:pt x="102514" y="102514"/>
                  </a:lnTo>
                  <a:lnTo>
                    <a:pt x="102514" y="76885"/>
                  </a:lnTo>
                  <a:lnTo>
                    <a:pt x="76885" y="76885"/>
                  </a:lnTo>
                  <a:lnTo>
                    <a:pt x="76885" y="102514"/>
                  </a:lnTo>
                  <a:lnTo>
                    <a:pt x="51257" y="102514"/>
                  </a:lnTo>
                  <a:lnTo>
                    <a:pt x="51257" y="153758"/>
                  </a:lnTo>
                  <a:lnTo>
                    <a:pt x="76885" y="153758"/>
                  </a:lnTo>
                  <a:lnTo>
                    <a:pt x="76885" y="128130"/>
                  </a:lnTo>
                  <a:lnTo>
                    <a:pt x="102514" y="128130"/>
                  </a:lnTo>
                  <a:lnTo>
                    <a:pt x="102514" y="179387"/>
                  </a:lnTo>
                  <a:lnTo>
                    <a:pt x="76885" y="179387"/>
                  </a:lnTo>
                  <a:lnTo>
                    <a:pt x="51257" y="179387"/>
                  </a:lnTo>
                  <a:lnTo>
                    <a:pt x="51257" y="205016"/>
                  </a:lnTo>
                  <a:lnTo>
                    <a:pt x="25628" y="205016"/>
                  </a:lnTo>
                  <a:lnTo>
                    <a:pt x="0" y="205016"/>
                  </a:lnTo>
                  <a:lnTo>
                    <a:pt x="0" y="230644"/>
                  </a:lnTo>
                  <a:lnTo>
                    <a:pt x="25628" y="230644"/>
                  </a:lnTo>
                  <a:lnTo>
                    <a:pt x="25628" y="256273"/>
                  </a:lnTo>
                  <a:lnTo>
                    <a:pt x="153771" y="256273"/>
                  </a:lnTo>
                  <a:lnTo>
                    <a:pt x="153771" y="230644"/>
                  </a:lnTo>
                  <a:lnTo>
                    <a:pt x="179387" y="230644"/>
                  </a:lnTo>
                  <a:lnTo>
                    <a:pt x="179387" y="205016"/>
                  </a:lnTo>
                  <a:close/>
                </a:path>
                <a:path w="1050925" h="307975">
                  <a:moveTo>
                    <a:pt x="179387" y="102514"/>
                  </a:moveTo>
                  <a:lnTo>
                    <a:pt x="153771" y="102514"/>
                  </a:lnTo>
                  <a:lnTo>
                    <a:pt x="153771" y="128130"/>
                  </a:lnTo>
                  <a:lnTo>
                    <a:pt x="179387" y="128130"/>
                  </a:lnTo>
                  <a:lnTo>
                    <a:pt x="179387" y="102514"/>
                  </a:lnTo>
                  <a:close/>
                </a:path>
                <a:path w="1050925" h="307975">
                  <a:moveTo>
                    <a:pt x="179387" y="51257"/>
                  </a:moveTo>
                  <a:lnTo>
                    <a:pt x="153771" y="51257"/>
                  </a:lnTo>
                  <a:lnTo>
                    <a:pt x="153771" y="76885"/>
                  </a:lnTo>
                  <a:lnTo>
                    <a:pt x="179387" y="76885"/>
                  </a:lnTo>
                  <a:lnTo>
                    <a:pt x="179387" y="51257"/>
                  </a:lnTo>
                  <a:close/>
                </a:path>
                <a:path w="1050925" h="307975">
                  <a:moveTo>
                    <a:pt x="179387" y="0"/>
                  </a:moveTo>
                  <a:lnTo>
                    <a:pt x="153771" y="0"/>
                  </a:lnTo>
                  <a:lnTo>
                    <a:pt x="153771" y="25628"/>
                  </a:lnTo>
                  <a:lnTo>
                    <a:pt x="179387" y="25628"/>
                  </a:lnTo>
                  <a:lnTo>
                    <a:pt x="179387" y="0"/>
                  </a:lnTo>
                  <a:close/>
                </a:path>
                <a:path w="1050925" h="307975">
                  <a:moveTo>
                    <a:pt x="256273" y="230644"/>
                  </a:moveTo>
                  <a:lnTo>
                    <a:pt x="230644" y="230644"/>
                  </a:lnTo>
                  <a:lnTo>
                    <a:pt x="205016" y="230644"/>
                  </a:lnTo>
                  <a:lnTo>
                    <a:pt x="179387" y="230644"/>
                  </a:lnTo>
                  <a:lnTo>
                    <a:pt x="179387" y="256273"/>
                  </a:lnTo>
                  <a:lnTo>
                    <a:pt x="205016" y="256273"/>
                  </a:lnTo>
                  <a:lnTo>
                    <a:pt x="230644" y="256273"/>
                  </a:lnTo>
                  <a:lnTo>
                    <a:pt x="256273" y="256273"/>
                  </a:lnTo>
                  <a:lnTo>
                    <a:pt x="256273" y="230644"/>
                  </a:lnTo>
                  <a:close/>
                </a:path>
                <a:path w="1050925" h="307975">
                  <a:moveTo>
                    <a:pt x="281901" y="205016"/>
                  </a:moveTo>
                  <a:lnTo>
                    <a:pt x="256273" y="205016"/>
                  </a:lnTo>
                  <a:lnTo>
                    <a:pt x="256273" y="230644"/>
                  </a:lnTo>
                  <a:lnTo>
                    <a:pt x="281901" y="230644"/>
                  </a:lnTo>
                  <a:lnTo>
                    <a:pt x="281901" y="205016"/>
                  </a:lnTo>
                  <a:close/>
                </a:path>
                <a:path w="1050925" h="307975">
                  <a:moveTo>
                    <a:pt x="358787" y="205016"/>
                  </a:moveTo>
                  <a:lnTo>
                    <a:pt x="333159" y="205016"/>
                  </a:lnTo>
                  <a:lnTo>
                    <a:pt x="333159" y="256273"/>
                  </a:lnTo>
                  <a:lnTo>
                    <a:pt x="358787" y="256273"/>
                  </a:lnTo>
                  <a:lnTo>
                    <a:pt x="358787" y="205016"/>
                  </a:lnTo>
                  <a:close/>
                </a:path>
                <a:path w="1050925" h="307975">
                  <a:moveTo>
                    <a:pt x="384416" y="128130"/>
                  </a:moveTo>
                  <a:lnTo>
                    <a:pt x="358787" y="128130"/>
                  </a:lnTo>
                  <a:lnTo>
                    <a:pt x="358787" y="51257"/>
                  </a:lnTo>
                  <a:lnTo>
                    <a:pt x="333159" y="51257"/>
                  </a:lnTo>
                  <a:lnTo>
                    <a:pt x="333159" y="0"/>
                  </a:lnTo>
                  <a:lnTo>
                    <a:pt x="307530" y="0"/>
                  </a:lnTo>
                  <a:lnTo>
                    <a:pt x="307530" y="25628"/>
                  </a:lnTo>
                  <a:lnTo>
                    <a:pt x="281901" y="25628"/>
                  </a:lnTo>
                  <a:lnTo>
                    <a:pt x="281901" y="51257"/>
                  </a:lnTo>
                  <a:lnTo>
                    <a:pt x="256273" y="51257"/>
                  </a:lnTo>
                  <a:lnTo>
                    <a:pt x="256273" y="102514"/>
                  </a:lnTo>
                  <a:lnTo>
                    <a:pt x="281901" y="102514"/>
                  </a:lnTo>
                  <a:lnTo>
                    <a:pt x="281901" y="128130"/>
                  </a:lnTo>
                  <a:lnTo>
                    <a:pt x="256273" y="128130"/>
                  </a:lnTo>
                  <a:lnTo>
                    <a:pt x="256273" y="153758"/>
                  </a:lnTo>
                  <a:lnTo>
                    <a:pt x="230644" y="153758"/>
                  </a:lnTo>
                  <a:lnTo>
                    <a:pt x="205016" y="153758"/>
                  </a:lnTo>
                  <a:lnTo>
                    <a:pt x="205016" y="128130"/>
                  </a:lnTo>
                  <a:lnTo>
                    <a:pt x="179387" y="128130"/>
                  </a:lnTo>
                  <a:lnTo>
                    <a:pt x="179387" y="153758"/>
                  </a:lnTo>
                  <a:lnTo>
                    <a:pt x="153771" y="153758"/>
                  </a:lnTo>
                  <a:lnTo>
                    <a:pt x="153771" y="179387"/>
                  </a:lnTo>
                  <a:lnTo>
                    <a:pt x="179387" y="179387"/>
                  </a:lnTo>
                  <a:lnTo>
                    <a:pt x="179387" y="205016"/>
                  </a:lnTo>
                  <a:lnTo>
                    <a:pt x="205016" y="205016"/>
                  </a:lnTo>
                  <a:lnTo>
                    <a:pt x="205016" y="179387"/>
                  </a:lnTo>
                  <a:lnTo>
                    <a:pt x="230644" y="179387"/>
                  </a:lnTo>
                  <a:lnTo>
                    <a:pt x="256273" y="179387"/>
                  </a:lnTo>
                  <a:lnTo>
                    <a:pt x="281901" y="179387"/>
                  </a:lnTo>
                  <a:lnTo>
                    <a:pt x="307530" y="179387"/>
                  </a:lnTo>
                  <a:lnTo>
                    <a:pt x="307530" y="153758"/>
                  </a:lnTo>
                  <a:lnTo>
                    <a:pt x="333159" y="153758"/>
                  </a:lnTo>
                  <a:lnTo>
                    <a:pt x="333159" y="179387"/>
                  </a:lnTo>
                  <a:lnTo>
                    <a:pt x="358787" y="179387"/>
                  </a:lnTo>
                  <a:lnTo>
                    <a:pt x="358787" y="153758"/>
                  </a:lnTo>
                  <a:lnTo>
                    <a:pt x="384416" y="153758"/>
                  </a:lnTo>
                  <a:lnTo>
                    <a:pt x="384416" y="128130"/>
                  </a:lnTo>
                  <a:close/>
                </a:path>
                <a:path w="1050925" h="307975">
                  <a:moveTo>
                    <a:pt x="410032" y="153758"/>
                  </a:moveTo>
                  <a:lnTo>
                    <a:pt x="384416" y="153758"/>
                  </a:lnTo>
                  <a:lnTo>
                    <a:pt x="384416" y="179387"/>
                  </a:lnTo>
                  <a:lnTo>
                    <a:pt x="410032" y="179387"/>
                  </a:lnTo>
                  <a:lnTo>
                    <a:pt x="410032" y="153758"/>
                  </a:lnTo>
                  <a:close/>
                </a:path>
                <a:path w="1050925" h="307975">
                  <a:moveTo>
                    <a:pt x="410032" y="102514"/>
                  </a:moveTo>
                  <a:lnTo>
                    <a:pt x="384416" y="102514"/>
                  </a:lnTo>
                  <a:lnTo>
                    <a:pt x="384416" y="128130"/>
                  </a:lnTo>
                  <a:lnTo>
                    <a:pt x="410032" y="128130"/>
                  </a:lnTo>
                  <a:lnTo>
                    <a:pt x="410032" y="102514"/>
                  </a:lnTo>
                  <a:close/>
                </a:path>
                <a:path w="1050925" h="307975">
                  <a:moveTo>
                    <a:pt x="461289" y="26860"/>
                  </a:moveTo>
                  <a:lnTo>
                    <a:pt x="435660" y="26860"/>
                  </a:lnTo>
                  <a:lnTo>
                    <a:pt x="435660" y="76885"/>
                  </a:lnTo>
                  <a:lnTo>
                    <a:pt x="410032" y="76885"/>
                  </a:lnTo>
                  <a:lnTo>
                    <a:pt x="410032" y="102514"/>
                  </a:lnTo>
                  <a:lnTo>
                    <a:pt x="435660" y="102514"/>
                  </a:lnTo>
                  <a:lnTo>
                    <a:pt x="435660" y="77660"/>
                  </a:lnTo>
                  <a:lnTo>
                    <a:pt x="461289" y="77660"/>
                  </a:lnTo>
                  <a:lnTo>
                    <a:pt x="461289" y="26860"/>
                  </a:lnTo>
                  <a:close/>
                </a:path>
                <a:path w="1050925" h="307975">
                  <a:moveTo>
                    <a:pt x="512546" y="230644"/>
                  </a:moveTo>
                  <a:lnTo>
                    <a:pt x="486918" y="230644"/>
                  </a:lnTo>
                  <a:lnTo>
                    <a:pt x="486918" y="307530"/>
                  </a:lnTo>
                  <a:lnTo>
                    <a:pt x="512546" y="307530"/>
                  </a:lnTo>
                  <a:lnTo>
                    <a:pt x="512546" y="230644"/>
                  </a:lnTo>
                  <a:close/>
                </a:path>
                <a:path w="1050925" h="307975">
                  <a:moveTo>
                    <a:pt x="589419" y="51257"/>
                  </a:moveTo>
                  <a:lnTo>
                    <a:pt x="563803" y="51257"/>
                  </a:lnTo>
                  <a:lnTo>
                    <a:pt x="563803" y="76885"/>
                  </a:lnTo>
                  <a:lnTo>
                    <a:pt x="589419" y="76885"/>
                  </a:lnTo>
                  <a:lnTo>
                    <a:pt x="589419" y="51257"/>
                  </a:lnTo>
                  <a:close/>
                </a:path>
                <a:path w="1050925" h="307975">
                  <a:moveTo>
                    <a:pt x="640676" y="76885"/>
                  </a:moveTo>
                  <a:lnTo>
                    <a:pt x="615048" y="76885"/>
                  </a:lnTo>
                  <a:lnTo>
                    <a:pt x="615048" y="102514"/>
                  </a:lnTo>
                  <a:lnTo>
                    <a:pt x="640676" y="102514"/>
                  </a:lnTo>
                  <a:lnTo>
                    <a:pt x="640676" y="76885"/>
                  </a:lnTo>
                  <a:close/>
                </a:path>
                <a:path w="1050925" h="307975">
                  <a:moveTo>
                    <a:pt x="666305" y="205930"/>
                  </a:moveTo>
                  <a:lnTo>
                    <a:pt x="640676" y="205930"/>
                  </a:lnTo>
                  <a:lnTo>
                    <a:pt x="640676" y="180530"/>
                  </a:lnTo>
                  <a:lnTo>
                    <a:pt x="615048" y="180530"/>
                  </a:lnTo>
                  <a:lnTo>
                    <a:pt x="615048" y="103060"/>
                  </a:lnTo>
                  <a:lnTo>
                    <a:pt x="589419" y="103060"/>
                  </a:lnTo>
                  <a:lnTo>
                    <a:pt x="563803" y="103060"/>
                  </a:lnTo>
                  <a:lnTo>
                    <a:pt x="563803" y="77660"/>
                  </a:lnTo>
                  <a:lnTo>
                    <a:pt x="538175" y="77660"/>
                  </a:lnTo>
                  <a:lnTo>
                    <a:pt x="538175" y="103060"/>
                  </a:lnTo>
                  <a:lnTo>
                    <a:pt x="538175" y="128460"/>
                  </a:lnTo>
                  <a:lnTo>
                    <a:pt x="538175" y="153860"/>
                  </a:lnTo>
                  <a:lnTo>
                    <a:pt x="512546" y="153860"/>
                  </a:lnTo>
                  <a:lnTo>
                    <a:pt x="512546" y="128460"/>
                  </a:lnTo>
                  <a:lnTo>
                    <a:pt x="538175" y="128460"/>
                  </a:lnTo>
                  <a:lnTo>
                    <a:pt x="538175" y="103060"/>
                  </a:lnTo>
                  <a:lnTo>
                    <a:pt x="512546" y="103060"/>
                  </a:lnTo>
                  <a:lnTo>
                    <a:pt x="512546" y="26860"/>
                  </a:lnTo>
                  <a:lnTo>
                    <a:pt x="486918" y="26860"/>
                  </a:lnTo>
                  <a:lnTo>
                    <a:pt x="486918" y="77660"/>
                  </a:lnTo>
                  <a:lnTo>
                    <a:pt x="461289" y="77660"/>
                  </a:lnTo>
                  <a:lnTo>
                    <a:pt x="461289" y="128460"/>
                  </a:lnTo>
                  <a:lnTo>
                    <a:pt x="435660" y="128460"/>
                  </a:lnTo>
                  <a:lnTo>
                    <a:pt x="435660" y="180530"/>
                  </a:lnTo>
                  <a:lnTo>
                    <a:pt x="410032" y="180530"/>
                  </a:lnTo>
                  <a:lnTo>
                    <a:pt x="410032" y="205016"/>
                  </a:lnTo>
                  <a:lnTo>
                    <a:pt x="384416" y="205016"/>
                  </a:lnTo>
                  <a:lnTo>
                    <a:pt x="384416" y="230644"/>
                  </a:lnTo>
                  <a:lnTo>
                    <a:pt x="410032" y="230644"/>
                  </a:lnTo>
                  <a:lnTo>
                    <a:pt x="410032" y="205930"/>
                  </a:lnTo>
                  <a:lnTo>
                    <a:pt x="435660" y="205930"/>
                  </a:lnTo>
                  <a:lnTo>
                    <a:pt x="461289" y="205930"/>
                  </a:lnTo>
                  <a:lnTo>
                    <a:pt x="486918" y="205930"/>
                  </a:lnTo>
                  <a:lnTo>
                    <a:pt x="486918" y="180530"/>
                  </a:lnTo>
                  <a:lnTo>
                    <a:pt x="461289" y="180530"/>
                  </a:lnTo>
                  <a:lnTo>
                    <a:pt x="461289" y="153860"/>
                  </a:lnTo>
                  <a:lnTo>
                    <a:pt x="486918" y="153860"/>
                  </a:lnTo>
                  <a:lnTo>
                    <a:pt x="486918" y="180530"/>
                  </a:lnTo>
                  <a:lnTo>
                    <a:pt x="512546" y="180530"/>
                  </a:lnTo>
                  <a:lnTo>
                    <a:pt x="538175" y="180530"/>
                  </a:lnTo>
                  <a:lnTo>
                    <a:pt x="538175" y="205930"/>
                  </a:lnTo>
                  <a:lnTo>
                    <a:pt x="563803" y="205930"/>
                  </a:lnTo>
                  <a:lnTo>
                    <a:pt x="563803" y="180530"/>
                  </a:lnTo>
                  <a:lnTo>
                    <a:pt x="589419" y="180530"/>
                  </a:lnTo>
                  <a:lnTo>
                    <a:pt x="589419" y="205930"/>
                  </a:lnTo>
                  <a:lnTo>
                    <a:pt x="563803" y="205930"/>
                  </a:lnTo>
                  <a:lnTo>
                    <a:pt x="563803" y="231330"/>
                  </a:lnTo>
                  <a:lnTo>
                    <a:pt x="538175" y="231330"/>
                  </a:lnTo>
                  <a:lnTo>
                    <a:pt x="538175" y="307530"/>
                  </a:lnTo>
                  <a:lnTo>
                    <a:pt x="563803" y="307530"/>
                  </a:lnTo>
                  <a:lnTo>
                    <a:pt x="563803" y="282130"/>
                  </a:lnTo>
                  <a:lnTo>
                    <a:pt x="589419" y="282130"/>
                  </a:lnTo>
                  <a:lnTo>
                    <a:pt x="615048" y="282130"/>
                  </a:lnTo>
                  <a:lnTo>
                    <a:pt x="615048" y="231330"/>
                  </a:lnTo>
                  <a:lnTo>
                    <a:pt x="640676" y="231330"/>
                  </a:lnTo>
                  <a:lnTo>
                    <a:pt x="666305" y="231330"/>
                  </a:lnTo>
                  <a:lnTo>
                    <a:pt x="666305" y="205930"/>
                  </a:lnTo>
                  <a:close/>
                </a:path>
                <a:path w="1050925" h="307975">
                  <a:moveTo>
                    <a:pt x="743191" y="76885"/>
                  </a:moveTo>
                  <a:lnTo>
                    <a:pt x="717562" y="76885"/>
                  </a:lnTo>
                  <a:lnTo>
                    <a:pt x="717562" y="25628"/>
                  </a:lnTo>
                  <a:lnTo>
                    <a:pt x="691934" y="25628"/>
                  </a:lnTo>
                  <a:lnTo>
                    <a:pt x="691934" y="51257"/>
                  </a:lnTo>
                  <a:lnTo>
                    <a:pt x="666305" y="51257"/>
                  </a:lnTo>
                  <a:lnTo>
                    <a:pt x="640676" y="51257"/>
                  </a:lnTo>
                  <a:lnTo>
                    <a:pt x="640676" y="76885"/>
                  </a:lnTo>
                  <a:lnTo>
                    <a:pt x="666305" y="76885"/>
                  </a:lnTo>
                  <a:lnTo>
                    <a:pt x="691934" y="76885"/>
                  </a:lnTo>
                  <a:lnTo>
                    <a:pt x="691934" y="102514"/>
                  </a:lnTo>
                  <a:lnTo>
                    <a:pt x="717562" y="102514"/>
                  </a:lnTo>
                  <a:lnTo>
                    <a:pt x="743191" y="102514"/>
                  </a:lnTo>
                  <a:lnTo>
                    <a:pt x="743191" y="76885"/>
                  </a:lnTo>
                  <a:close/>
                </a:path>
                <a:path w="1050925" h="307975">
                  <a:moveTo>
                    <a:pt x="768807" y="128130"/>
                  </a:moveTo>
                  <a:lnTo>
                    <a:pt x="743191" y="128130"/>
                  </a:lnTo>
                  <a:lnTo>
                    <a:pt x="743191" y="153758"/>
                  </a:lnTo>
                  <a:lnTo>
                    <a:pt x="717562" y="153758"/>
                  </a:lnTo>
                  <a:lnTo>
                    <a:pt x="691934" y="153758"/>
                  </a:lnTo>
                  <a:lnTo>
                    <a:pt x="691934" y="102514"/>
                  </a:lnTo>
                  <a:lnTo>
                    <a:pt x="666305" y="102514"/>
                  </a:lnTo>
                  <a:lnTo>
                    <a:pt x="666305" y="128130"/>
                  </a:lnTo>
                  <a:lnTo>
                    <a:pt x="640676" y="128130"/>
                  </a:lnTo>
                  <a:lnTo>
                    <a:pt x="640676" y="153758"/>
                  </a:lnTo>
                  <a:lnTo>
                    <a:pt x="666305" y="153758"/>
                  </a:lnTo>
                  <a:lnTo>
                    <a:pt x="666305" y="179387"/>
                  </a:lnTo>
                  <a:lnTo>
                    <a:pt x="691934" y="179387"/>
                  </a:lnTo>
                  <a:lnTo>
                    <a:pt x="717562" y="179387"/>
                  </a:lnTo>
                  <a:lnTo>
                    <a:pt x="717562" y="205016"/>
                  </a:lnTo>
                  <a:lnTo>
                    <a:pt x="743191" y="205016"/>
                  </a:lnTo>
                  <a:lnTo>
                    <a:pt x="743191" y="179387"/>
                  </a:lnTo>
                  <a:lnTo>
                    <a:pt x="768807" y="179387"/>
                  </a:lnTo>
                  <a:lnTo>
                    <a:pt x="768807" y="128130"/>
                  </a:lnTo>
                  <a:close/>
                </a:path>
                <a:path w="1050925" h="307975">
                  <a:moveTo>
                    <a:pt x="845693" y="51257"/>
                  </a:moveTo>
                  <a:lnTo>
                    <a:pt x="820064" y="51257"/>
                  </a:lnTo>
                  <a:lnTo>
                    <a:pt x="820064" y="76885"/>
                  </a:lnTo>
                  <a:lnTo>
                    <a:pt x="794435" y="76885"/>
                  </a:lnTo>
                  <a:lnTo>
                    <a:pt x="768807" y="76885"/>
                  </a:lnTo>
                  <a:lnTo>
                    <a:pt x="768807" y="102514"/>
                  </a:lnTo>
                  <a:lnTo>
                    <a:pt x="794435" y="102514"/>
                  </a:lnTo>
                  <a:lnTo>
                    <a:pt x="820064" y="102514"/>
                  </a:lnTo>
                  <a:lnTo>
                    <a:pt x="820064" y="153758"/>
                  </a:lnTo>
                  <a:lnTo>
                    <a:pt x="845693" y="153758"/>
                  </a:lnTo>
                  <a:lnTo>
                    <a:pt x="845693" y="51257"/>
                  </a:lnTo>
                  <a:close/>
                </a:path>
                <a:path w="1050925" h="307975">
                  <a:moveTo>
                    <a:pt x="1025080" y="179387"/>
                  </a:moveTo>
                  <a:lnTo>
                    <a:pt x="999451" y="179387"/>
                  </a:lnTo>
                  <a:lnTo>
                    <a:pt x="999451" y="128130"/>
                  </a:lnTo>
                  <a:lnTo>
                    <a:pt x="973823" y="128130"/>
                  </a:lnTo>
                  <a:lnTo>
                    <a:pt x="948194" y="128130"/>
                  </a:lnTo>
                  <a:lnTo>
                    <a:pt x="922578" y="128130"/>
                  </a:lnTo>
                  <a:lnTo>
                    <a:pt x="896950" y="128130"/>
                  </a:lnTo>
                  <a:lnTo>
                    <a:pt x="896950" y="102514"/>
                  </a:lnTo>
                  <a:lnTo>
                    <a:pt x="871321" y="102514"/>
                  </a:lnTo>
                  <a:lnTo>
                    <a:pt x="871321" y="153758"/>
                  </a:lnTo>
                  <a:lnTo>
                    <a:pt x="896950" y="153758"/>
                  </a:lnTo>
                  <a:lnTo>
                    <a:pt x="896950" y="179387"/>
                  </a:lnTo>
                  <a:lnTo>
                    <a:pt x="922578" y="179387"/>
                  </a:lnTo>
                  <a:lnTo>
                    <a:pt x="922578" y="153758"/>
                  </a:lnTo>
                  <a:lnTo>
                    <a:pt x="948194" y="153758"/>
                  </a:lnTo>
                  <a:lnTo>
                    <a:pt x="948194" y="179387"/>
                  </a:lnTo>
                  <a:lnTo>
                    <a:pt x="922578" y="179387"/>
                  </a:lnTo>
                  <a:lnTo>
                    <a:pt x="922578" y="205016"/>
                  </a:lnTo>
                  <a:lnTo>
                    <a:pt x="948194" y="205016"/>
                  </a:lnTo>
                  <a:lnTo>
                    <a:pt x="973823" y="205016"/>
                  </a:lnTo>
                  <a:lnTo>
                    <a:pt x="973823" y="230644"/>
                  </a:lnTo>
                  <a:lnTo>
                    <a:pt x="999451" y="230644"/>
                  </a:lnTo>
                  <a:lnTo>
                    <a:pt x="999451" y="205016"/>
                  </a:lnTo>
                  <a:lnTo>
                    <a:pt x="1025080" y="205016"/>
                  </a:lnTo>
                  <a:lnTo>
                    <a:pt x="1025080" y="179387"/>
                  </a:lnTo>
                  <a:close/>
                </a:path>
                <a:path w="1050925" h="307975">
                  <a:moveTo>
                    <a:pt x="1050709" y="205016"/>
                  </a:moveTo>
                  <a:lnTo>
                    <a:pt x="1025080" y="205016"/>
                  </a:lnTo>
                  <a:lnTo>
                    <a:pt x="1025080" y="281901"/>
                  </a:lnTo>
                  <a:lnTo>
                    <a:pt x="1050709" y="281901"/>
                  </a:lnTo>
                  <a:lnTo>
                    <a:pt x="1050709" y="205016"/>
                  </a:lnTo>
                  <a:close/>
                </a:path>
                <a:path w="1050925" h="307975">
                  <a:moveTo>
                    <a:pt x="1050709" y="102514"/>
                  </a:moveTo>
                  <a:lnTo>
                    <a:pt x="1025080" y="102514"/>
                  </a:lnTo>
                  <a:lnTo>
                    <a:pt x="999451" y="102514"/>
                  </a:lnTo>
                  <a:lnTo>
                    <a:pt x="999451" y="128130"/>
                  </a:lnTo>
                  <a:lnTo>
                    <a:pt x="1025080" y="128130"/>
                  </a:lnTo>
                  <a:lnTo>
                    <a:pt x="1025080" y="153758"/>
                  </a:lnTo>
                  <a:lnTo>
                    <a:pt x="1050709" y="153758"/>
                  </a:lnTo>
                  <a:lnTo>
                    <a:pt x="1050709" y="1025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547726" y="9415446"/>
              <a:ext cx="1050925" cy="691515"/>
            </a:xfrm>
            <a:custGeom>
              <a:avLst/>
              <a:gdLst/>
              <a:ahLst/>
              <a:cxnLst/>
              <a:rect l="l" t="t" r="r" b="b"/>
              <a:pathLst>
                <a:path w="1050925" h="691515">
                  <a:moveTo>
                    <a:pt x="25628" y="486270"/>
                  </a:moveTo>
                  <a:lnTo>
                    <a:pt x="0" y="486270"/>
                  </a:lnTo>
                  <a:lnTo>
                    <a:pt x="0" y="511898"/>
                  </a:lnTo>
                  <a:lnTo>
                    <a:pt x="25628" y="511898"/>
                  </a:lnTo>
                  <a:lnTo>
                    <a:pt x="25628" y="486270"/>
                  </a:lnTo>
                  <a:close/>
                </a:path>
                <a:path w="1050925" h="691515">
                  <a:moveTo>
                    <a:pt x="25628" y="383755"/>
                  </a:moveTo>
                  <a:lnTo>
                    <a:pt x="0" y="383755"/>
                  </a:lnTo>
                  <a:lnTo>
                    <a:pt x="0" y="409384"/>
                  </a:lnTo>
                  <a:lnTo>
                    <a:pt x="25628" y="409384"/>
                  </a:lnTo>
                  <a:lnTo>
                    <a:pt x="25628" y="383755"/>
                  </a:lnTo>
                  <a:close/>
                </a:path>
                <a:path w="1050925" h="691515">
                  <a:moveTo>
                    <a:pt x="51257" y="460641"/>
                  </a:moveTo>
                  <a:lnTo>
                    <a:pt x="25628" y="460641"/>
                  </a:lnTo>
                  <a:lnTo>
                    <a:pt x="25628" y="486270"/>
                  </a:lnTo>
                  <a:lnTo>
                    <a:pt x="51257" y="486270"/>
                  </a:lnTo>
                  <a:lnTo>
                    <a:pt x="51257" y="460641"/>
                  </a:lnTo>
                  <a:close/>
                </a:path>
                <a:path w="1050925" h="691515">
                  <a:moveTo>
                    <a:pt x="76885" y="409384"/>
                  </a:moveTo>
                  <a:lnTo>
                    <a:pt x="51257" y="409384"/>
                  </a:lnTo>
                  <a:lnTo>
                    <a:pt x="51257" y="435013"/>
                  </a:lnTo>
                  <a:lnTo>
                    <a:pt x="76885" y="435013"/>
                  </a:lnTo>
                  <a:lnTo>
                    <a:pt x="76885" y="409384"/>
                  </a:lnTo>
                  <a:close/>
                </a:path>
                <a:path w="1050925" h="691515">
                  <a:moveTo>
                    <a:pt x="102514" y="332511"/>
                  </a:moveTo>
                  <a:lnTo>
                    <a:pt x="76885" y="332511"/>
                  </a:lnTo>
                  <a:lnTo>
                    <a:pt x="51257" y="332511"/>
                  </a:lnTo>
                  <a:lnTo>
                    <a:pt x="25628" y="332511"/>
                  </a:lnTo>
                  <a:lnTo>
                    <a:pt x="0" y="332511"/>
                  </a:lnTo>
                  <a:lnTo>
                    <a:pt x="0" y="358140"/>
                  </a:lnTo>
                  <a:lnTo>
                    <a:pt x="25628" y="358140"/>
                  </a:lnTo>
                  <a:lnTo>
                    <a:pt x="25628" y="383755"/>
                  </a:lnTo>
                  <a:lnTo>
                    <a:pt x="51257" y="383755"/>
                  </a:lnTo>
                  <a:lnTo>
                    <a:pt x="51257" y="358140"/>
                  </a:lnTo>
                  <a:lnTo>
                    <a:pt x="76885" y="358140"/>
                  </a:lnTo>
                  <a:lnTo>
                    <a:pt x="102514" y="358140"/>
                  </a:lnTo>
                  <a:lnTo>
                    <a:pt x="102514" y="332511"/>
                  </a:lnTo>
                  <a:close/>
                </a:path>
                <a:path w="1050925" h="691515">
                  <a:moveTo>
                    <a:pt x="179387" y="511898"/>
                  </a:moveTo>
                  <a:lnTo>
                    <a:pt x="153771" y="511898"/>
                  </a:lnTo>
                  <a:lnTo>
                    <a:pt x="153771" y="537527"/>
                  </a:lnTo>
                  <a:lnTo>
                    <a:pt x="179387" y="537527"/>
                  </a:lnTo>
                  <a:lnTo>
                    <a:pt x="179387" y="511898"/>
                  </a:lnTo>
                  <a:close/>
                </a:path>
                <a:path w="1050925" h="691515">
                  <a:moveTo>
                    <a:pt x="179387" y="460641"/>
                  </a:moveTo>
                  <a:lnTo>
                    <a:pt x="153771" y="460641"/>
                  </a:lnTo>
                  <a:lnTo>
                    <a:pt x="153771" y="486270"/>
                  </a:lnTo>
                  <a:lnTo>
                    <a:pt x="179387" y="486270"/>
                  </a:lnTo>
                  <a:lnTo>
                    <a:pt x="179387" y="460641"/>
                  </a:lnTo>
                  <a:close/>
                </a:path>
                <a:path w="1050925" h="691515">
                  <a:moveTo>
                    <a:pt x="179387" y="409384"/>
                  </a:moveTo>
                  <a:lnTo>
                    <a:pt x="153771" y="409384"/>
                  </a:lnTo>
                  <a:lnTo>
                    <a:pt x="128143" y="409384"/>
                  </a:lnTo>
                  <a:lnTo>
                    <a:pt x="128143" y="435013"/>
                  </a:lnTo>
                  <a:lnTo>
                    <a:pt x="153771" y="435013"/>
                  </a:lnTo>
                  <a:lnTo>
                    <a:pt x="179387" y="435013"/>
                  </a:lnTo>
                  <a:lnTo>
                    <a:pt x="179387" y="409384"/>
                  </a:lnTo>
                  <a:close/>
                </a:path>
                <a:path w="1050925" h="691515">
                  <a:moveTo>
                    <a:pt x="179387" y="358140"/>
                  </a:moveTo>
                  <a:lnTo>
                    <a:pt x="153771" y="358140"/>
                  </a:lnTo>
                  <a:lnTo>
                    <a:pt x="153771" y="332511"/>
                  </a:lnTo>
                  <a:lnTo>
                    <a:pt x="128143" y="332511"/>
                  </a:lnTo>
                  <a:lnTo>
                    <a:pt x="128143" y="383755"/>
                  </a:lnTo>
                  <a:lnTo>
                    <a:pt x="153771" y="383755"/>
                  </a:lnTo>
                  <a:lnTo>
                    <a:pt x="179387" y="383755"/>
                  </a:lnTo>
                  <a:lnTo>
                    <a:pt x="179387" y="358140"/>
                  </a:lnTo>
                  <a:close/>
                </a:path>
                <a:path w="1050925" h="691515">
                  <a:moveTo>
                    <a:pt x="179387" y="306882"/>
                  </a:moveTo>
                  <a:lnTo>
                    <a:pt x="153771" y="306882"/>
                  </a:lnTo>
                  <a:lnTo>
                    <a:pt x="153771" y="332511"/>
                  </a:lnTo>
                  <a:lnTo>
                    <a:pt x="179387" y="332511"/>
                  </a:lnTo>
                  <a:lnTo>
                    <a:pt x="179387" y="306882"/>
                  </a:lnTo>
                  <a:close/>
                </a:path>
                <a:path w="1050925" h="691515">
                  <a:moveTo>
                    <a:pt x="205016" y="435013"/>
                  </a:moveTo>
                  <a:lnTo>
                    <a:pt x="179387" y="435013"/>
                  </a:lnTo>
                  <a:lnTo>
                    <a:pt x="179387" y="460641"/>
                  </a:lnTo>
                  <a:lnTo>
                    <a:pt x="205016" y="460641"/>
                  </a:lnTo>
                  <a:lnTo>
                    <a:pt x="205016" y="435013"/>
                  </a:lnTo>
                  <a:close/>
                </a:path>
                <a:path w="1050925" h="691515">
                  <a:moveTo>
                    <a:pt x="230644" y="486270"/>
                  </a:moveTo>
                  <a:lnTo>
                    <a:pt x="205016" y="486270"/>
                  </a:lnTo>
                  <a:lnTo>
                    <a:pt x="205016" y="511898"/>
                  </a:lnTo>
                  <a:lnTo>
                    <a:pt x="230644" y="511898"/>
                  </a:lnTo>
                  <a:lnTo>
                    <a:pt x="230644" y="486270"/>
                  </a:lnTo>
                  <a:close/>
                </a:path>
                <a:path w="1050925" h="691515">
                  <a:moveTo>
                    <a:pt x="230644" y="332511"/>
                  </a:moveTo>
                  <a:lnTo>
                    <a:pt x="205016" y="332511"/>
                  </a:lnTo>
                  <a:lnTo>
                    <a:pt x="179387" y="332511"/>
                  </a:lnTo>
                  <a:lnTo>
                    <a:pt x="179387" y="358140"/>
                  </a:lnTo>
                  <a:lnTo>
                    <a:pt x="205016" y="358140"/>
                  </a:lnTo>
                  <a:lnTo>
                    <a:pt x="230644" y="358140"/>
                  </a:lnTo>
                  <a:lnTo>
                    <a:pt x="230644" y="332511"/>
                  </a:lnTo>
                  <a:close/>
                </a:path>
                <a:path w="1050925" h="691515">
                  <a:moveTo>
                    <a:pt x="256273" y="563143"/>
                  </a:moveTo>
                  <a:lnTo>
                    <a:pt x="230644" y="563143"/>
                  </a:lnTo>
                  <a:lnTo>
                    <a:pt x="205016" y="563143"/>
                  </a:lnTo>
                  <a:lnTo>
                    <a:pt x="205016" y="537527"/>
                  </a:lnTo>
                  <a:lnTo>
                    <a:pt x="179387" y="537527"/>
                  </a:lnTo>
                  <a:lnTo>
                    <a:pt x="179387" y="563143"/>
                  </a:lnTo>
                  <a:lnTo>
                    <a:pt x="153771" y="563143"/>
                  </a:lnTo>
                  <a:lnTo>
                    <a:pt x="128143" y="563143"/>
                  </a:lnTo>
                  <a:lnTo>
                    <a:pt x="128143" y="511898"/>
                  </a:lnTo>
                  <a:lnTo>
                    <a:pt x="153771" y="511898"/>
                  </a:lnTo>
                  <a:lnTo>
                    <a:pt x="153771" y="486270"/>
                  </a:lnTo>
                  <a:lnTo>
                    <a:pt x="128143" y="486270"/>
                  </a:lnTo>
                  <a:lnTo>
                    <a:pt x="102514" y="486270"/>
                  </a:lnTo>
                  <a:lnTo>
                    <a:pt x="102514" y="511898"/>
                  </a:lnTo>
                  <a:lnTo>
                    <a:pt x="76885" y="511898"/>
                  </a:lnTo>
                  <a:lnTo>
                    <a:pt x="51257" y="511898"/>
                  </a:lnTo>
                  <a:lnTo>
                    <a:pt x="25628" y="511898"/>
                  </a:lnTo>
                  <a:lnTo>
                    <a:pt x="25628" y="588772"/>
                  </a:lnTo>
                  <a:lnTo>
                    <a:pt x="51257" y="588772"/>
                  </a:lnTo>
                  <a:lnTo>
                    <a:pt x="51257" y="614400"/>
                  </a:lnTo>
                  <a:lnTo>
                    <a:pt x="25628" y="614400"/>
                  </a:lnTo>
                  <a:lnTo>
                    <a:pt x="25628" y="588772"/>
                  </a:lnTo>
                  <a:lnTo>
                    <a:pt x="0" y="588772"/>
                  </a:lnTo>
                  <a:lnTo>
                    <a:pt x="0" y="691286"/>
                  </a:lnTo>
                  <a:lnTo>
                    <a:pt x="25628" y="691286"/>
                  </a:lnTo>
                  <a:lnTo>
                    <a:pt x="25628" y="640029"/>
                  </a:lnTo>
                  <a:lnTo>
                    <a:pt x="51257" y="640029"/>
                  </a:lnTo>
                  <a:lnTo>
                    <a:pt x="76885" y="640029"/>
                  </a:lnTo>
                  <a:lnTo>
                    <a:pt x="76885" y="665657"/>
                  </a:lnTo>
                  <a:lnTo>
                    <a:pt x="102514" y="665657"/>
                  </a:lnTo>
                  <a:lnTo>
                    <a:pt x="102514" y="640029"/>
                  </a:lnTo>
                  <a:lnTo>
                    <a:pt x="128143" y="640029"/>
                  </a:lnTo>
                  <a:lnTo>
                    <a:pt x="128143" y="614400"/>
                  </a:lnTo>
                  <a:lnTo>
                    <a:pt x="102514" y="614400"/>
                  </a:lnTo>
                  <a:lnTo>
                    <a:pt x="76885" y="614400"/>
                  </a:lnTo>
                  <a:lnTo>
                    <a:pt x="76885" y="563143"/>
                  </a:lnTo>
                  <a:lnTo>
                    <a:pt x="102514" y="563143"/>
                  </a:lnTo>
                  <a:lnTo>
                    <a:pt x="102514" y="588772"/>
                  </a:lnTo>
                  <a:lnTo>
                    <a:pt x="128143" y="588772"/>
                  </a:lnTo>
                  <a:lnTo>
                    <a:pt x="128143" y="614400"/>
                  </a:lnTo>
                  <a:lnTo>
                    <a:pt x="153771" y="614400"/>
                  </a:lnTo>
                  <a:lnTo>
                    <a:pt x="153771" y="588772"/>
                  </a:lnTo>
                  <a:lnTo>
                    <a:pt x="179387" y="588772"/>
                  </a:lnTo>
                  <a:lnTo>
                    <a:pt x="179387" y="614400"/>
                  </a:lnTo>
                  <a:lnTo>
                    <a:pt x="205016" y="614400"/>
                  </a:lnTo>
                  <a:lnTo>
                    <a:pt x="205016" y="588772"/>
                  </a:lnTo>
                  <a:lnTo>
                    <a:pt x="230644" y="588772"/>
                  </a:lnTo>
                  <a:lnTo>
                    <a:pt x="230644" y="614400"/>
                  </a:lnTo>
                  <a:lnTo>
                    <a:pt x="256273" y="614400"/>
                  </a:lnTo>
                  <a:lnTo>
                    <a:pt x="256273" y="563143"/>
                  </a:lnTo>
                  <a:close/>
                </a:path>
                <a:path w="1050925" h="691515">
                  <a:moveTo>
                    <a:pt x="256273" y="460641"/>
                  </a:moveTo>
                  <a:lnTo>
                    <a:pt x="230644" y="460641"/>
                  </a:lnTo>
                  <a:lnTo>
                    <a:pt x="230644" y="486270"/>
                  </a:lnTo>
                  <a:lnTo>
                    <a:pt x="256273" y="486270"/>
                  </a:lnTo>
                  <a:lnTo>
                    <a:pt x="256273" y="460641"/>
                  </a:lnTo>
                  <a:close/>
                </a:path>
                <a:path w="1050925" h="691515">
                  <a:moveTo>
                    <a:pt x="256273" y="409384"/>
                  </a:moveTo>
                  <a:lnTo>
                    <a:pt x="230644" y="409384"/>
                  </a:lnTo>
                  <a:lnTo>
                    <a:pt x="230644" y="383755"/>
                  </a:lnTo>
                  <a:lnTo>
                    <a:pt x="205016" y="383755"/>
                  </a:lnTo>
                  <a:lnTo>
                    <a:pt x="179387" y="383755"/>
                  </a:lnTo>
                  <a:lnTo>
                    <a:pt x="179387" y="409384"/>
                  </a:lnTo>
                  <a:lnTo>
                    <a:pt x="205016" y="409384"/>
                  </a:lnTo>
                  <a:lnTo>
                    <a:pt x="205016" y="435013"/>
                  </a:lnTo>
                  <a:lnTo>
                    <a:pt x="230644" y="435013"/>
                  </a:lnTo>
                  <a:lnTo>
                    <a:pt x="256273" y="435013"/>
                  </a:lnTo>
                  <a:lnTo>
                    <a:pt x="256273" y="409384"/>
                  </a:lnTo>
                  <a:close/>
                </a:path>
                <a:path w="1050925" h="691515">
                  <a:moveTo>
                    <a:pt x="256273" y="358140"/>
                  </a:moveTo>
                  <a:lnTo>
                    <a:pt x="230644" y="358140"/>
                  </a:lnTo>
                  <a:lnTo>
                    <a:pt x="230644" y="383755"/>
                  </a:lnTo>
                  <a:lnTo>
                    <a:pt x="256273" y="383755"/>
                  </a:lnTo>
                  <a:lnTo>
                    <a:pt x="256273" y="358140"/>
                  </a:lnTo>
                  <a:close/>
                </a:path>
                <a:path w="1050925" h="691515">
                  <a:moveTo>
                    <a:pt x="281901" y="486270"/>
                  </a:moveTo>
                  <a:lnTo>
                    <a:pt x="256273" y="486270"/>
                  </a:lnTo>
                  <a:lnTo>
                    <a:pt x="256273" y="511898"/>
                  </a:lnTo>
                  <a:lnTo>
                    <a:pt x="230644" y="511898"/>
                  </a:lnTo>
                  <a:lnTo>
                    <a:pt x="230644" y="537527"/>
                  </a:lnTo>
                  <a:lnTo>
                    <a:pt x="256273" y="537527"/>
                  </a:lnTo>
                  <a:lnTo>
                    <a:pt x="256273" y="563143"/>
                  </a:lnTo>
                  <a:lnTo>
                    <a:pt x="281901" y="563143"/>
                  </a:lnTo>
                  <a:lnTo>
                    <a:pt x="281901" y="486270"/>
                  </a:lnTo>
                  <a:close/>
                </a:path>
                <a:path w="1050925" h="691515">
                  <a:moveTo>
                    <a:pt x="307530" y="383755"/>
                  </a:moveTo>
                  <a:lnTo>
                    <a:pt x="281901" y="383755"/>
                  </a:lnTo>
                  <a:lnTo>
                    <a:pt x="281901" y="409384"/>
                  </a:lnTo>
                  <a:lnTo>
                    <a:pt x="307530" y="409384"/>
                  </a:lnTo>
                  <a:lnTo>
                    <a:pt x="307530" y="383755"/>
                  </a:lnTo>
                  <a:close/>
                </a:path>
                <a:path w="1050925" h="691515">
                  <a:moveTo>
                    <a:pt x="333159" y="306882"/>
                  </a:moveTo>
                  <a:lnTo>
                    <a:pt x="307530" y="306882"/>
                  </a:lnTo>
                  <a:lnTo>
                    <a:pt x="307530" y="332511"/>
                  </a:lnTo>
                  <a:lnTo>
                    <a:pt x="281901" y="332511"/>
                  </a:lnTo>
                  <a:lnTo>
                    <a:pt x="256273" y="332511"/>
                  </a:lnTo>
                  <a:lnTo>
                    <a:pt x="256273" y="358140"/>
                  </a:lnTo>
                  <a:lnTo>
                    <a:pt x="281901" y="358140"/>
                  </a:lnTo>
                  <a:lnTo>
                    <a:pt x="307530" y="358140"/>
                  </a:lnTo>
                  <a:lnTo>
                    <a:pt x="333159" y="358140"/>
                  </a:lnTo>
                  <a:lnTo>
                    <a:pt x="333159" y="306882"/>
                  </a:lnTo>
                  <a:close/>
                </a:path>
                <a:path w="1050925" h="691515">
                  <a:moveTo>
                    <a:pt x="358787" y="358140"/>
                  </a:moveTo>
                  <a:lnTo>
                    <a:pt x="333159" y="358140"/>
                  </a:lnTo>
                  <a:lnTo>
                    <a:pt x="333159" y="383755"/>
                  </a:lnTo>
                  <a:lnTo>
                    <a:pt x="358787" y="383755"/>
                  </a:lnTo>
                  <a:lnTo>
                    <a:pt x="358787" y="358140"/>
                  </a:lnTo>
                  <a:close/>
                </a:path>
                <a:path w="1050925" h="691515">
                  <a:moveTo>
                    <a:pt x="384416" y="588772"/>
                  </a:moveTo>
                  <a:lnTo>
                    <a:pt x="358787" y="588772"/>
                  </a:lnTo>
                  <a:lnTo>
                    <a:pt x="358787" y="614400"/>
                  </a:lnTo>
                  <a:lnTo>
                    <a:pt x="384416" y="614400"/>
                  </a:lnTo>
                  <a:lnTo>
                    <a:pt x="384416" y="588772"/>
                  </a:lnTo>
                  <a:close/>
                </a:path>
                <a:path w="1050925" h="691515">
                  <a:moveTo>
                    <a:pt x="384416" y="332511"/>
                  </a:moveTo>
                  <a:lnTo>
                    <a:pt x="358787" y="332511"/>
                  </a:lnTo>
                  <a:lnTo>
                    <a:pt x="358787" y="358140"/>
                  </a:lnTo>
                  <a:lnTo>
                    <a:pt x="384416" y="358140"/>
                  </a:lnTo>
                  <a:lnTo>
                    <a:pt x="384416" y="332511"/>
                  </a:lnTo>
                  <a:close/>
                </a:path>
                <a:path w="1050925" h="691515">
                  <a:moveTo>
                    <a:pt x="410032" y="358140"/>
                  </a:moveTo>
                  <a:lnTo>
                    <a:pt x="384416" y="358140"/>
                  </a:lnTo>
                  <a:lnTo>
                    <a:pt x="384416" y="409384"/>
                  </a:lnTo>
                  <a:lnTo>
                    <a:pt x="358787" y="409384"/>
                  </a:lnTo>
                  <a:lnTo>
                    <a:pt x="333159" y="409384"/>
                  </a:lnTo>
                  <a:lnTo>
                    <a:pt x="333159" y="435013"/>
                  </a:lnTo>
                  <a:lnTo>
                    <a:pt x="358787" y="435013"/>
                  </a:lnTo>
                  <a:lnTo>
                    <a:pt x="384416" y="435013"/>
                  </a:lnTo>
                  <a:lnTo>
                    <a:pt x="410032" y="435013"/>
                  </a:lnTo>
                  <a:lnTo>
                    <a:pt x="410032" y="358140"/>
                  </a:lnTo>
                  <a:close/>
                </a:path>
                <a:path w="1050925" h="691515">
                  <a:moveTo>
                    <a:pt x="435660" y="306882"/>
                  </a:moveTo>
                  <a:lnTo>
                    <a:pt x="410032" y="306882"/>
                  </a:lnTo>
                  <a:lnTo>
                    <a:pt x="410032" y="332511"/>
                  </a:lnTo>
                  <a:lnTo>
                    <a:pt x="435660" y="332511"/>
                  </a:lnTo>
                  <a:lnTo>
                    <a:pt x="435660" y="306882"/>
                  </a:lnTo>
                  <a:close/>
                </a:path>
                <a:path w="1050925" h="691515">
                  <a:moveTo>
                    <a:pt x="461289" y="332511"/>
                  </a:moveTo>
                  <a:lnTo>
                    <a:pt x="435660" y="332511"/>
                  </a:lnTo>
                  <a:lnTo>
                    <a:pt x="435660" y="383755"/>
                  </a:lnTo>
                  <a:lnTo>
                    <a:pt x="461289" y="383755"/>
                  </a:lnTo>
                  <a:lnTo>
                    <a:pt x="461289" y="332511"/>
                  </a:lnTo>
                  <a:close/>
                </a:path>
                <a:path w="1050925" h="691515">
                  <a:moveTo>
                    <a:pt x="486918" y="383755"/>
                  </a:moveTo>
                  <a:lnTo>
                    <a:pt x="461289" y="383755"/>
                  </a:lnTo>
                  <a:lnTo>
                    <a:pt x="461289" y="409384"/>
                  </a:lnTo>
                  <a:lnTo>
                    <a:pt x="486918" y="409384"/>
                  </a:lnTo>
                  <a:lnTo>
                    <a:pt x="486918" y="383755"/>
                  </a:lnTo>
                  <a:close/>
                </a:path>
                <a:path w="1050925" h="691515">
                  <a:moveTo>
                    <a:pt x="486918" y="0"/>
                  </a:moveTo>
                  <a:lnTo>
                    <a:pt x="461289" y="0"/>
                  </a:lnTo>
                  <a:lnTo>
                    <a:pt x="461289" y="25400"/>
                  </a:lnTo>
                  <a:lnTo>
                    <a:pt x="435660" y="25400"/>
                  </a:lnTo>
                  <a:lnTo>
                    <a:pt x="435660" y="0"/>
                  </a:lnTo>
                  <a:lnTo>
                    <a:pt x="410032" y="0"/>
                  </a:lnTo>
                  <a:lnTo>
                    <a:pt x="410032" y="50800"/>
                  </a:lnTo>
                  <a:lnTo>
                    <a:pt x="435660" y="50800"/>
                  </a:lnTo>
                  <a:lnTo>
                    <a:pt x="461289" y="50800"/>
                  </a:lnTo>
                  <a:lnTo>
                    <a:pt x="461289" y="77470"/>
                  </a:lnTo>
                  <a:lnTo>
                    <a:pt x="435660" y="77470"/>
                  </a:lnTo>
                  <a:lnTo>
                    <a:pt x="435660" y="128270"/>
                  </a:lnTo>
                  <a:lnTo>
                    <a:pt x="461289" y="128270"/>
                  </a:lnTo>
                  <a:lnTo>
                    <a:pt x="461289" y="102870"/>
                  </a:lnTo>
                  <a:lnTo>
                    <a:pt x="486918" y="102870"/>
                  </a:lnTo>
                  <a:lnTo>
                    <a:pt x="486918" y="0"/>
                  </a:lnTo>
                  <a:close/>
                </a:path>
                <a:path w="1050925" h="691515">
                  <a:moveTo>
                    <a:pt x="512546" y="435013"/>
                  </a:moveTo>
                  <a:lnTo>
                    <a:pt x="486918" y="435013"/>
                  </a:lnTo>
                  <a:lnTo>
                    <a:pt x="461289" y="435013"/>
                  </a:lnTo>
                  <a:lnTo>
                    <a:pt x="461289" y="460641"/>
                  </a:lnTo>
                  <a:lnTo>
                    <a:pt x="486918" y="460641"/>
                  </a:lnTo>
                  <a:lnTo>
                    <a:pt x="512546" y="460641"/>
                  </a:lnTo>
                  <a:lnTo>
                    <a:pt x="512546" y="435013"/>
                  </a:lnTo>
                  <a:close/>
                </a:path>
                <a:path w="1050925" h="691515">
                  <a:moveTo>
                    <a:pt x="538175" y="77470"/>
                  </a:moveTo>
                  <a:lnTo>
                    <a:pt x="512546" y="77470"/>
                  </a:lnTo>
                  <a:lnTo>
                    <a:pt x="512546" y="128270"/>
                  </a:lnTo>
                  <a:lnTo>
                    <a:pt x="538175" y="128270"/>
                  </a:lnTo>
                  <a:lnTo>
                    <a:pt x="538175" y="77470"/>
                  </a:lnTo>
                  <a:close/>
                </a:path>
                <a:path w="1050925" h="691515">
                  <a:moveTo>
                    <a:pt x="589419" y="358140"/>
                  </a:moveTo>
                  <a:lnTo>
                    <a:pt x="563803" y="358140"/>
                  </a:lnTo>
                  <a:lnTo>
                    <a:pt x="563803" y="383755"/>
                  </a:lnTo>
                  <a:lnTo>
                    <a:pt x="589419" y="383755"/>
                  </a:lnTo>
                  <a:lnTo>
                    <a:pt x="589419" y="358140"/>
                  </a:lnTo>
                  <a:close/>
                </a:path>
                <a:path w="1050925" h="691515">
                  <a:moveTo>
                    <a:pt x="666305" y="306882"/>
                  </a:moveTo>
                  <a:lnTo>
                    <a:pt x="640676" y="306882"/>
                  </a:lnTo>
                  <a:lnTo>
                    <a:pt x="640676" y="358140"/>
                  </a:lnTo>
                  <a:lnTo>
                    <a:pt x="666305" y="358140"/>
                  </a:lnTo>
                  <a:lnTo>
                    <a:pt x="666305" y="306882"/>
                  </a:lnTo>
                  <a:close/>
                </a:path>
                <a:path w="1050925" h="691515">
                  <a:moveTo>
                    <a:pt x="743191" y="537527"/>
                  </a:moveTo>
                  <a:lnTo>
                    <a:pt x="717562" y="537527"/>
                  </a:lnTo>
                  <a:lnTo>
                    <a:pt x="717562" y="563143"/>
                  </a:lnTo>
                  <a:lnTo>
                    <a:pt x="743191" y="563143"/>
                  </a:lnTo>
                  <a:lnTo>
                    <a:pt x="743191" y="537527"/>
                  </a:lnTo>
                  <a:close/>
                </a:path>
                <a:path w="1050925" h="691515">
                  <a:moveTo>
                    <a:pt x="820064" y="537527"/>
                  </a:moveTo>
                  <a:lnTo>
                    <a:pt x="794435" y="537527"/>
                  </a:lnTo>
                  <a:lnTo>
                    <a:pt x="768807" y="537527"/>
                  </a:lnTo>
                  <a:lnTo>
                    <a:pt x="768807" y="563143"/>
                  </a:lnTo>
                  <a:lnTo>
                    <a:pt x="743191" y="563143"/>
                  </a:lnTo>
                  <a:lnTo>
                    <a:pt x="743191" y="588772"/>
                  </a:lnTo>
                  <a:lnTo>
                    <a:pt x="768807" y="588772"/>
                  </a:lnTo>
                  <a:lnTo>
                    <a:pt x="768807" y="614400"/>
                  </a:lnTo>
                  <a:lnTo>
                    <a:pt x="794435" y="614400"/>
                  </a:lnTo>
                  <a:lnTo>
                    <a:pt x="794435" y="588772"/>
                  </a:lnTo>
                  <a:lnTo>
                    <a:pt x="820064" y="588772"/>
                  </a:lnTo>
                  <a:lnTo>
                    <a:pt x="820064" y="537527"/>
                  </a:lnTo>
                  <a:close/>
                </a:path>
                <a:path w="1050925" h="691515">
                  <a:moveTo>
                    <a:pt x="845693" y="511898"/>
                  </a:moveTo>
                  <a:lnTo>
                    <a:pt x="820064" y="511898"/>
                  </a:lnTo>
                  <a:lnTo>
                    <a:pt x="820064" y="537527"/>
                  </a:lnTo>
                  <a:lnTo>
                    <a:pt x="845693" y="537527"/>
                  </a:lnTo>
                  <a:lnTo>
                    <a:pt x="845693" y="511898"/>
                  </a:lnTo>
                  <a:close/>
                </a:path>
                <a:path w="1050925" h="691515">
                  <a:moveTo>
                    <a:pt x="845693" y="435013"/>
                  </a:moveTo>
                  <a:lnTo>
                    <a:pt x="820064" y="435013"/>
                  </a:lnTo>
                  <a:lnTo>
                    <a:pt x="820064" y="460641"/>
                  </a:lnTo>
                  <a:lnTo>
                    <a:pt x="794435" y="460641"/>
                  </a:lnTo>
                  <a:lnTo>
                    <a:pt x="794435" y="486270"/>
                  </a:lnTo>
                  <a:lnTo>
                    <a:pt x="768807" y="486270"/>
                  </a:lnTo>
                  <a:lnTo>
                    <a:pt x="768807" y="511898"/>
                  </a:lnTo>
                  <a:lnTo>
                    <a:pt x="794435" y="511898"/>
                  </a:lnTo>
                  <a:lnTo>
                    <a:pt x="820064" y="511898"/>
                  </a:lnTo>
                  <a:lnTo>
                    <a:pt x="820064" y="486270"/>
                  </a:lnTo>
                  <a:lnTo>
                    <a:pt x="845693" y="486270"/>
                  </a:lnTo>
                  <a:lnTo>
                    <a:pt x="845693" y="435013"/>
                  </a:lnTo>
                  <a:close/>
                </a:path>
                <a:path w="1050925" h="691515">
                  <a:moveTo>
                    <a:pt x="871321" y="383755"/>
                  </a:moveTo>
                  <a:lnTo>
                    <a:pt x="845693" y="383755"/>
                  </a:lnTo>
                  <a:lnTo>
                    <a:pt x="845693" y="435013"/>
                  </a:lnTo>
                  <a:lnTo>
                    <a:pt x="871321" y="435013"/>
                  </a:lnTo>
                  <a:lnTo>
                    <a:pt x="871321" y="383755"/>
                  </a:lnTo>
                  <a:close/>
                </a:path>
                <a:path w="1050925" h="691515">
                  <a:moveTo>
                    <a:pt x="973823" y="537527"/>
                  </a:moveTo>
                  <a:lnTo>
                    <a:pt x="948194" y="537527"/>
                  </a:lnTo>
                  <a:lnTo>
                    <a:pt x="948194" y="588772"/>
                  </a:lnTo>
                  <a:lnTo>
                    <a:pt x="922578" y="588772"/>
                  </a:lnTo>
                  <a:lnTo>
                    <a:pt x="922578" y="563143"/>
                  </a:lnTo>
                  <a:lnTo>
                    <a:pt x="896950" y="563143"/>
                  </a:lnTo>
                  <a:lnTo>
                    <a:pt x="896950" y="588772"/>
                  </a:lnTo>
                  <a:lnTo>
                    <a:pt x="871321" y="588772"/>
                  </a:lnTo>
                  <a:lnTo>
                    <a:pt x="871321" y="614400"/>
                  </a:lnTo>
                  <a:lnTo>
                    <a:pt x="896950" y="614400"/>
                  </a:lnTo>
                  <a:lnTo>
                    <a:pt x="922578" y="614400"/>
                  </a:lnTo>
                  <a:lnTo>
                    <a:pt x="922578" y="640029"/>
                  </a:lnTo>
                  <a:lnTo>
                    <a:pt x="948194" y="640029"/>
                  </a:lnTo>
                  <a:lnTo>
                    <a:pt x="948194" y="614400"/>
                  </a:lnTo>
                  <a:lnTo>
                    <a:pt x="973823" y="614400"/>
                  </a:lnTo>
                  <a:lnTo>
                    <a:pt x="973823" y="537527"/>
                  </a:lnTo>
                  <a:close/>
                </a:path>
                <a:path w="1050925" h="691515">
                  <a:moveTo>
                    <a:pt x="973823" y="460641"/>
                  </a:moveTo>
                  <a:lnTo>
                    <a:pt x="948194" y="460641"/>
                  </a:lnTo>
                  <a:lnTo>
                    <a:pt x="948194" y="486270"/>
                  </a:lnTo>
                  <a:lnTo>
                    <a:pt x="922578" y="486270"/>
                  </a:lnTo>
                  <a:lnTo>
                    <a:pt x="896950" y="486270"/>
                  </a:lnTo>
                  <a:lnTo>
                    <a:pt x="896950" y="435013"/>
                  </a:lnTo>
                  <a:lnTo>
                    <a:pt x="871321" y="435013"/>
                  </a:lnTo>
                  <a:lnTo>
                    <a:pt x="871321" y="537527"/>
                  </a:lnTo>
                  <a:lnTo>
                    <a:pt x="845693" y="537527"/>
                  </a:lnTo>
                  <a:lnTo>
                    <a:pt x="845693" y="563143"/>
                  </a:lnTo>
                  <a:lnTo>
                    <a:pt x="871321" y="563143"/>
                  </a:lnTo>
                  <a:lnTo>
                    <a:pt x="896950" y="563143"/>
                  </a:lnTo>
                  <a:lnTo>
                    <a:pt x="896950" y="537527"/>
                  </a:lnTo>
                  <a:lnTo>
                    <a:pt x="922578" y="537527"/>
                  </a:lnTo>
                  <a:lnTo>
                    <a:pt x="922578" y="511898"/>
                  </a:lnTo>
                  <a:lnTo>
                    <a:pt x="948194" y="511898"/>
                  </a:lnTo>
                  <a:lnTo>
                    <a:pt x="973823" y="511898"/>
                  </a:lnTo>
                  <a:lnTo>
                    <a:pt x="973823" y="460641"/>
                  </a:lnTo>
                  <a:close/>
                </a:path>
                <a:path w="1050925" h="691515">
                  <a:moveTo>
                    <a:pt x="999451" y="358140"/>
                  </a:moveTo>
                  <a:lnTo>
                    <a:pt x="973823" y="358140"/>
                  </a:lnTo>
                  <a:lnTo>
                    <a:pt x="973823" y="383755"/>
                  </a:lnTo>
                  <a:lnTo>
                    <a:pt x="948194" y="383755"/>
                  </a:lnTo>
                  <a:lnTo>
                    <a:pt x="922578" y="383755"/>
                  </a:lnTo>
                  <a:lnTo>
                    <a:pt x="922578" y="358140"/>
                  </a:lnTo>
                  <a:lnTo>
                    <a:pt x="896950" y="358140"/>
                  </a:lnTo>
                  <a:lnTo>
                    <a:pt x="896950" y="409384"/>
                  </a:lnTo>
                  <a:lnTo>
                    <a:pt x="922578" y="409384"/>
                  </a:lnTo>
                  <a:lnTo>
                    <a:pt x="922578" y="435013"/>
                  </a:lnTo>
                  <a:lnTo>
                    <a:pt x="948194" y="435013"/>
                  </a:lnTo>
                  <a:lnTo>
                    <a:pt x="948194" y="409384"/>
                  </a:lnTo>
                  <a:lnTo>
                    <a:pt x="973823" y="409384"/>
                  </a:lnTo>
                  <a:lnTo>
                    <a:pt x="973823" y="435013"/>
                  </a:lnTo>
                  <a:lnTo>
                    <a:pt x="999451" y="435013"/>
                  </a:lnTo>
                  <a:lnTo>
                    <a:pt x="999451" y="358140"/>
                  </a:lnTo>
                  <a:close/>
                </a:path>
                <a:path w="1050925" h="691515">
                  <a:moveTo>
                    <a:pt x="1050709" y="435013"/>
                  </a:moveTo>
                  <a:lnTo>
                    <a:pt x="1025080" y="435013"/>
                  </a:lnTo>
                  <a:lnTo>
                    <a:pt x="999451" y="435013"/>
                  </a:lnTo>
                  <a:lnTo>
                    <a:pt x="999451" y="511898"/>
                  </a:lnTo>
                  <a:lnTo>
                    <a:pt x="1025080" y="511898"/>
                  </a:lnTo>
                  <a:lnTo>
                    <a:pt x="1050709" y="511898"/>
                  </a:lnTo>
                  <a:lnTo>
                    <a:pt x="1050709" y="435013"/>
                  </a:lnTo>
                  <a:close/>
                </a:path>
                <a:path w="1050925" h="691515">
                  <a:moveTo>
                    <a:pt x="1050709" y="358140"/>
                  </a:moveTo>
                  <a:lnTo>
                    <a:pt x="1025080" y="358140"/>
                  </a:lnTo>
                  <a:lnTo>
                    <a:pt x="1025080" y="383755"/>
                  </a:lnTo>
                  <a:lnTo>
                    <a:pt x="1050709" y="383755"/>
                  </a:lnTo>
                  <a:lnTo>
                    <a:pt x="1050709" y="3581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650240" y="9619865"/>
              <a:ext cx="948690" cy="589915"/>
            </a:xfrm>
            <a:custGeom>
              <a:avLst/>
              <a:gdLst/>
              <a:ahLst/>
              <a:cxnLst/>
              <a:rect l="l" t="t" r="r" b="b"/>
              <a:pathLst>
                <a:path w="948690" h="589915">
                  <a:moveTo>
                    <a:pt x="25628" y="461238"/>
                  </a:moveTo>
                  <a:lnTo>
                    <a:pt x="0" y="461238"/>
                  </a:lnTo>
                  <a:lnTo>
                    <a:pt x="0" y="486867"/>
                  </a:lnTo>
                  <a:lnTo>
                    <a:pt x="25628" y="486867"/>
                  </a:lnTo>
                  <a:lnTo>
                    <a:pt x="25628" y="461238"/>
                  </a:lnTo>
                  <a:close/>
                </a:path>
                <a:path w="948690" h="589915">
                  <a:moveTo>
                    <a:pt x="76873" y="409981"/>
                  </a:moveTo>
                  <a:lnTo>
                    <a:pt x="51257" y="409981"/>
                  </a:lnTo>
                  <a:lnTo>
                    <a:pt x="51257" y="435610"/>
                  </a:lnTo>
                  <a:lnTo>
                    <a:pt x="76873" y="435610"/>
                  </a:lnTo>
                  <a:lnTo>
                    <a:pt x="76873" y="409981"/>
                  </a:lnTo>
                  <a:close/>
                </a:path>
                <a:path w="948690" h="589915">
                  <a:moveTo>
                    <a:pt x="128130" y="486867"/>
                  </a:moveTo>
                  <a:lnTo>
                    <a:pt x="102501" y="486867"/>
                  </a:lnTo>
                  <a:lnTo>
                    <a:pt x="102501" y="512495"/>
                  </a:lnTo>
                  <a:lnTo>
                    <a:pt x="128130" y="512495"/>
                  </a:lnTo>
                  <a:lnTo>
                    <a:pt x="128130" y="486867"/>
                  </a:lnTo>
                  <a:close/>
                </a:path>
                <a:path w="948690" h="589915">
                  <a:moveTo>
                    <a:pt x="128130" y="409981"/>
                  </a:moveTo>
                  <a:lnTo>
                    <a:pt x="102501" y="409981"/>
                  </a:lnTo>
                  <a:lnTo>
                    <a:pt x="102501" y="435610"/>
                  </a:lnTo>
                  <a:lnTo>
                    <a:pt x="76873" y="435610"/>
                  </a:lnTo>
                  <a:lnTo>
                    <a:pt x="76873" y="461238"/>
                  </a:lnTo>
                  <a:lnTo>
                    <a:pt x="51257" y="461238"/>
                  </a:lnTo>
                  <a:lnTo>
                    <a:pt x="51257" y="486867"/>
                  </a:lnTo>
                  <a:lnTo>
                    <a:pt x="76873" y="486867"/>
                  </a:lnTo>
                  <a:lnTo>
                    <a:pt x="102501" y="486867"/>
                  </a:lnTo>
                  <a:lnTo>
                    <a:pt x="102501" y="461238"/>
                  </a:lnTo>
                  <a:lnTo>
                    <a:pt x="128130" y="461238"/>
                  </a:lnTo>
                  <a:lnTo>
                    <a:pt x="128130" y="409981"/>
                  </a:lnTo>
                  <a:close/>
                </a:path>
                <a:path w="948690" h="589915">
                  <a:moveTo>
                    <a:pt x="153758" y="461238"/>
                  </a:moveTo>
                  <a:lnTo>
                    <a:pt x="128130" y="461238"/>
                  </a:lnTo>
                  <a:lnTo>
                    <a:pt x="128130" y="486867"/>
                  </a:lnTo>
                  <a:lnTo>
                    <a:pt x="153758" y="486867"/>
                  </a:lnTo>
                  <a:lnTo>
                    <a:pt x="153758" y="461238"/>
                  </a:lnTo>
                  <a:close/>
                </a:path>
                <a:path w="948690" h="589915">
                  <a:moveTo>
                    <a:pt x="230644" y="435610"/>
                  </a:moveTo>
                  <a:lnTo>
                    <a:pt x="205016" y="435610"/>
                  </a:lnTo>
                  <a:lnTo>
                    <a:pt x="205016" y="512495"/>
                  </a:lnTo>
                  <a:lnTo>
                    <a:pt x="179387" y="512495"/>
                  </a:lnTo>
                  <a:lnTo>
                    <a:pt x="153758" y="512495"/>
                  </a:lnTo>
                  <a:lnTo>
                    <a:pt x="128130" y="512495"/>
                  </a:lnTo>
                  <a:lnTo>
                    <a:pt x="128130" y="538111"/>
                  </a:lnTo>
                  <a:lnTo>
                    <a:pt x="102501" y="538111"/>
                  </a:lnTo>
                  <a:lnTo>
                    <a:pt x="102501" y="563740"/>
                  </a:lnTo>
                  <a:lnTo>
                    <a:pt x="128130" y="563740"/>
                  </a:lnTo>
                  <a:lnTo>
                    <a:pt x="153758" y="563740"/>
                  </a:lnTo>
                  <a:lnTo>
                    <a:pt x="153758" y="538111"/>
                  </a:lnTo>
                  <a:lnTo>
                    <a:pt x="179387" y="538111"/>
                  </a:lnTo>
                  <a:lnTo>
                    <a:pt x="179387" y="563740"/>
                  </a:lnTo>
                  <a:lnTo>
                    <a:pt x="153758" y="563740"/>
                  </a:lnTo>
                  <a:lnTo>
                    <a:pt x="153758" y="589368"/>
                  </a:lnTo>
                  <a:lnTo>
                    <a:pt x="179387" y="589368"/>
                  </a:lnTo>
                  <a:lnTo>
                    <a:pt x="205016" y="589368"/>
                  </a:lnTo>
                  <a:lnTo>
                    <a:pt x="205016" y="538111"/>
                  </a:lnTo>
                  <a:lnTo>
                    <a:pt x="230644" y="538111"/>
                  </a:lnTo>
                  <a:lnTo>
                    <a:pt x="230644" y="435610"/>
                  </a:lnTo>
                  <a:close/>
                </a:path>
                <a:path w="948690" h="589915">
                  <a:moveTo>
                    <a:pt x="256273" y="538111"/>
                  </a:moveTo>
                  <a:lnTo>
                    <a:pt x="230644" y="538111"/>
                  </a:lnTo>
                  <a:lnTo>
                    <a:pt x="230644" y="563740"/>
                  </a:lnTo>
                  <a:lnTo>
                    <a:pt x="256273" y="563740"/>
                  </a:lnTo>
                  <a:lnTo>
                    <a:pt x="256273" y="538111"/>
                  </a:lnTo>
                  <a:close/>
                </a:path>
                <a:path w="948690" h="589915">
                  <a:moveTo>
                    <a:pt x="410032" y="435610"/>
                  </a:moveTo>
                  <a:lnTo>
                    <a:pt x="384403" y="435610"/>
                  </a:lnTo>
                  <a:lnTo>
                    <a:pt x="384403" y="461238"/>
                  </a:lnTo>
                  <a:lnTo>
                    <a:pt x="410032" y="461238"/>
                  </a:lnTo>
                  <a:lnTo>
                    <a:pt x="410032" y="435610"/>
                  </a:lnTo>
                  <a:close/>
                </a:path>
                <a:path w="948690" h="589915">
                  <a:moveTo>
                    <a:pt x="461289" y="435610"/>
                  </a:moveTo>
                  <a:lnTo>
                    <a:pt x="435660" y="435610"/>
                  </a:lnTo>
                  <a:lnTo>
                    <a:pt x="435660" y="486867"/>
                  </a:lnTo>
                  <a:lnTo>
                    <a:pt x="461289" y="486867"/>
                  </a:lnTo>
                  <a:lnTo>
                    <a:pt x="461289" y="435610"/>
                  </a:lnTo>
                  <a:close/>
                </a:path>
                <a:path w="948690" h="589915">
                  <a:moveTo>
                    <a:pt x="512533" y="461238"/>
                  </a:moveTo>
                  <a:lnTo>
                    <a:pt x="486905" y="461238"/>
                  </a:lnTo>
                  <a:lnTo>
                    <a:pt x="486905" y="486867"/>
                  </a:lnTo>
                  <a:lnTo>
                    <a:pt x="512533" y="486867"/>
                  </a:lnTo>
                  <a:lnTo>
                    <a:pt x="512533" y="461238"/>
                  </a:lnTo>
                  <a:close/>
                </a:path>
                <a:path w="948690" h="589915">
                  <a:moveTo>
                    <a:pt x="538162" y="435610"/>
                  </a:moveTo>
                  <a:lnTo>
                    <a:pt x="512533" y="435610"/>
                  </a:lnTo>
                  <a:lnTo>
                    <a:pt x="512533" y="461238"/>
                  </a:lnTo>
                  <a:lnTo>
                    <a:pt x="538162" y="461238"/>
                  </a:lnTo>
                  <a:lnTo>
                    <a:pt x="538162" y="435610"/>
                  </a:lnTo>
                  <a:close/>
                </a:path>
                <a:path w="948690" h="589915">
                  <a:moveTo>
                    <a:pt x="563791" y="461238"/>
                  </a:moveTo>
                  <a:lnTo>
                    <a:pt x="538162" y="461238"/>
                  </a:lnTo>
                  <a:lnTo>
                    <a:pt x="538162" y="486867"/>
                  </a:lnTo>
                  <a:lnTo>
                    <a:pt x="563791" y="486867"/>
                  </a:lnTo>
                  <a:lnTo>
                    <a:pt x="563791" y="461238"/>
                  </a:lnTo>
                  <a:close/>
                </a:path>
                <a:path w="948690" h="589915">
                  <a:moveTo>
                    <a:pt x="666292" y="409981"/>
                  </a:moveTo>
                  <a:lnTo>
                    <a:pt x="640676" y="409981"/>
                  </a:lnTo>
                  <a:lnTo>
                    <a:pt x="640676" y="384352"/>
                  </a:lnTo>
                  <a:lnTo>
                    <a:pt x="615048" y="384352"/>
                  </a:lnTo>
                  <a:lnTo>
                    <a:pt x="615048" y="435610"/>
                  </a:lnTo>
                  <a:lnTo>
                    <a:pt x="589419" y="435610"/>
                  </a:lnTo>
                  <a:lnTo>
                    <a:pt x="563791" y="435610"/>
                  </a:lnTo>
                  <a:lnTo>
                    <a:pt x="563791" y="461238"/>
                  </a:lnTo>
                  <a:lnTo>
                    <a:pt x="589419" y="461238"/>
                  </a:lnTo>
                  <a:lnTo>
                    <a:pt x="615048" y="461238"/>
                  </a:lnTo>
                  <a:lnTo>
                    <a:pt x="615048" y="486867"/>
                  </a:lnTo>
                  <a:lnTo>
                    <a:pt x="640676" y="486867"/>
                  </a:lnTo>
                  <a:lnTo>
                    <a:pt x="666292" y="486867"/>
                  </a:lnTo>
                  <a:lnTo>
                    <a:pt x="666292" y="461238"/>
                  </a:lnTo>
                  <a:lnTo>
                    <a:pt x="640676" y="461238"/>
                  </a:lnTo>
                  <a:lnTo>
                    <a:pt x="640676" y="435610"/>
                  </a:lnTo>
                  <a:lnTo>
                    <a:pt x="666292" y="435610"/>
                  </a:lnTo>
                  <a:lnTo>
                    <a:pt x="666292" y="409981"/>
                  </a:lnTo>
                  <a:close/>
                </a:path>
                <a:path w="948690" h="589915">
                  <a:moveTo>
                    <a:pt x="691921" y="435610"/>
                  </a:moveTo>
                  <a:lnTo>
                    <a:pt x="666292" y="435610"/>
                  </a:lnTo>
                  <a:lnTo>
                    <a:pt x="666292" y="461238"/>
                  </a:lnTo>
                  <a:lnTo>
                    <a:pt x="691921" y="461238"/>
                  </a:lnTo>
                  <a:lnTo>
                    <a:pt x="691921" y="435610"/>
                  </a:lnTo>
                  <a:close/>
                </a:path>
                <a:path w="948690" h="589915">
                  <a:moveTo>
                    <a:pt x="717550" y="461238"/>
                  </a:moveTo>
                  <a:lnTo>
                    <a:pt x="691921" y="461238"/>
                  </a:lnTo>
                  <a:lnTo>
                    <a:pt x="691921" y="486867"/>
                  </a:lnTo>
                  <a:lnTo>
                    <a:pt x="666292" y="486867"/>
                  </a:lnTo>
                  <a:lnTo>
                    <a:pt x="666292" y="538111"/>
                  </a:lnTo>
                  <a:lnTo>
                    <a:pt x="691921" y="538111"/>
                  </a:lnTo>
                  <a:lnTo>
                    <a:pt x="691921" y="512495"/>
                  </a:lnTo>
                  <a:lnTo>
                    <a:pt x="717550" y="512495"/>
                  </a:lnTo>
                  <a:lnTo>
                    <a:pt x="717550" y="461238"/>
                  </a:lnTo>
                  <a:close/>
                </a:path>
                <a:path w="948690" h="589915">
                  <a:moveTo>
                    <a:pt x="768807" y="409981"/>
                  </a:moveTo>
                  <a:lnTo>
                    <a:pt x="743178" y="409981"/>
                  </a:lnTo>
                  <a:lnTo>
                    <a:pt x="717550" y="409981"/>
                  </a:lnTo>
                  <a:lnTo>
                    <a:pt x="691921" y="409981"/>
                  </a:lnTo>
                  <a:lnTo>
                    <a:pt x="691921" y="435610"/>
                  </a:lnTo>
                  <a:lnTo>
                    <a:pt x="717550" y="435610"/>
                  </a:lnTo>
                  <a:lnTo>
                    <a:pt x="717550" y="461238"/>
                  </a:lnTo>
                  <a:lnTo>
                    <a:pt x="743178" y="461238"/>
                  </a:lnTo>
                  <a:lnTo>
                    <a:pt x="743178" y="435610"/>
                  </a:lnTo>
                  <a:lnTo>
                    <a:pt x="768807" y="435610"/>
                  </a:lnTo>
                  <a:lnTo>
                    <a:pt x="768807" y="409981"/>
                  </a:lnTo>
                  <a:close/>
                </a:path>
                <a:path w="948690" h="589915">
                  <a:moveTo>
                    <a:pt x="794435" y="435610"/>
                  </a:moveTo>
                  <a:lnTo>
                    <a:pt x="768807" y="435610"/>
                  </a:lnTo>
                  <a:lnTo>
                    <a:pt x="768807" y="461238"/>
                  </a:lnTo>
                  <a:lnTo>
                    <a:pt x="794435" y="461238"/>
                  </a:lnTo>
                  <a:lnTo>
                    <a:pt x="794435" y="435610"/>
                  </a:lnTo>
                  <a:close/>
                </a:path>
                <a:path w="948690" h="589915">
                  <a:moveTo>
                    <a:pt x="896937" y="461238"/>
                  </a:moveTo>
                  <a:lnTo>
                    <a:pt x="871308" y="461238"/>
                  </a:lnTo>
                  <a:lnTo>
                    <a:pt x="871308" y="435610"/>
                  </a:lnTo>
                  <a:lnTo>
                    <a:pt x="845680" y="435610"/>
                  </a:lnTo>
                  <a:lnTo>
                    <a:pt x="845680" y="563740"/>
                  </a:lnTo>
                  <a:lnTo>
                    <a:pt x="871308" y="563740"/>
                  </a:lnTo>
                  <a:lnTo>
                    <a:pt x="871308" y="512495"/>
                  </a:lnTo>
                  <a:lnTo>
                    <a:pt x="896937" y="512495"/>
                  </a:lnTo>
                  <a:lnTo>
                    <a:pt x="896937" y="461238"/>
                  </a:lnTo>
                  <a:close/>
                </a:path>
                <a:path w="948690" h="589915">
                  <a:moveTo>
                    <a:pt x="896937" y="333108"/>
                  </a:moveTo>
                  <a:lnTo>
                    <a:pt x="871308" y="333108"/>
                  </a:lnTo>
                  <a:lnTo>
                    <a:pt x="845680" y="333108"/>
                  </a:lnTo>
                  <a:lnTo>
                    <a:pt x="820064" y="333108"/>
                  </a:lnTo>
                  <a:lnTo>
                    <a:pt x="820064" y="358724"/>
                  </a:lnTo>
                  <a:lnTo>
                    <a:pt x="845680" y="358724"/>
                  </a:lnTo>
                  <a:lnTo>
                    <a:pt x="845680" y="409981"/>
                  </a:lnTo>
                  <a:lnTo>
                    <a:pt x="871308" y="409981"/>
                  </a:lnTo>
                  <a:lnTo>
                    <a:pt x="871308" y="384352"/>
                  </a:lnTo>
                  <a:lnTo>
                    <a:pt x="896937" y="384352"/>
                  </a:lnTo>
                  <a:lnTo>
                    <a:pt x="896937" y="333108"/>
                  </a:lnTo>
                  <a:close/>
                </a:path>
                <a:path w="948690" h="589915">
                  <a:moveTo>
                    <a:pt x="896937" y="102870"/>
                  </a:moveTo>
                  <a:lnTo>
                    <a:pt x="871308" y="102870"/>
                  </a:lnTo>
                  <a:lnTo>
                    <a:pt x="871308" y="77470"/>
                  </a:lnTo>
                  <a:lnTo>
                    <a:pt x="845680" y="77470"/>
                  </a:lnTo>
                  <a:lnTo>
                    <a:pt x="820064" y="77470"/>
                  </a:lnTo>
                  <a:lnTo>
                    <a:pt x="820064" y="52070"/>
                  </a:lnTo>
                  <a:lnTo>
                    <a:pt x="794435" y="52070"/>
                  </a:lnTo>
                  <a:lnTo>
                    <a:pt x="794435" y="77470"/>
                  </a:lnTo>
                  <a:lnTo>
                    <a:pt x="768807" y="77470"/>
                  </a:lnTo>
                  <a:lnTo>
                    <a:pt x="768807" y="0"/>
                  </a:lnTo>
                  <a:lnTo>
                    <a:pt x="743178" y="0"/>
                  </a:lnTo>
                  <a:lnTo>
                    <a:pt x="743178" y="52070"/>
                  </a:lnTo>
                  <a:lnTo>
                    <a:pt x="717550" y="52070"/>
                  </a:lnTo>
                  <a:lnTo>
                    <a:pt x="717550" y="0"/>
                  </a:lnTo>
                  <a:lnTo>
                    <a:pt x="691921" y="0"/>
                  </a:lnTo>
                  <a:lnTo>
                    <a:pt x="691921" y="77470"/>
                  </a:lnTo>
                  <a:lnTo>
                    <a:pt x="691921" y="102870"/>
                  </a:lnTo>
                  <a:lnTo>
                    <a:pt x="691921" y="128270"/>
                  </a:lnTo>
                  <a:lnTo>
                    <a:pt x="666292" y="128270"/>
                  </a:lnTo>
                  <a:lnTo>
                    <a:pt x="640676" y="128270"/>
                  </a:lnTo>
                  <a:lnTo>
                    <a:pt x="640676" y="102870"/>
                  </a:lnTo>
                  <a:lnTo>
                    <a:pt x="666292" y="102870"/>
                  </a:lnTo>
                  <a:lnTo>
                    <a:pt x="691921" y="102870"/>
                  </a:lnTo>
                  <a:lnTo>
                    <a:pt x="691921" y="77470"/>
                  </a:lnTo>
                  <a:lnTo>
                    <a:pt x="666292" y="77470"/>
                  </a:lnTo>
                  <a:lnTo>
                    <a:pt x="666292" y="52070"/>
                  </a:lnTo>
                  <a:lnTo>
                    <a:pt x="640676" y="52070"/>
                  </a:lnTo>
                  <a:lnTo>
                    <a:pt x="640676" y="77470"/>
                  </a:lnTo>
                  <a:lnTo>
                    <a:pt x="615048" y="77470"/>
                  </a:lnTo>
                  <a:lnTo>
                    <a:pt x="615048" y="52070"/>
                  </a:lnTo>
                  <a:lnTo>
                    <a:pt x="589419" y="52070"/>
                  </a:lnTo>
                  <a:lnTo>
                    <a:pt x="589419" y="77470"/>
                  </a:lnTo>
                  <a:lnTo>
                    <a:pt x="563791" y="77470"/>
                  </a:lnTo>
                  <a:lnTo>
                    <a:pt x="563791" y="102870"/>
                  </a:lnTo>
                  <a:lnTo>
                    <a:pt x="589419" y="102870"/>
                  </a:lnTo>
                  <a:lnTo>
                    <a:pt x="589419" y="154940"/>
                  </a:lnTo>
                  <a:lnTo>
                    <a:pt x="589419" y="231140"/>
                  </a:lnTo>
                  <a:lnTo>
                    <a:pt x="589419" y="308610"/>
                  </a:lnTo>
                  <a:lnTo>
                    <a:pt x="563791" y="308610"/>
                  </a:lnTo>
                  <a:lnTo>
                    <a:pt x="563791" y="334010"/>
                  </a:lnTo>
                  <a:lnTo>
                    <a:pt x="538162" y="334010"/>
                  </a:lnTo>
                  <a:lnTo>
                    <a:pt x="538162" y="308610"/>
                  </a:lnTo>
                  <a:lnTo>
                    <a:pt x="512533" y="308610"/>
                  </a:lnTo>
                  <a:lnTo>
                    <a:pt x="512533" y="334010"/>
                  </a:lnTo>
                  <a:lnTo>
                    <a:pt x="512533" y="359410"/>
                  </a:lnTo>
                  <a:lnTo>
                    <a:pt x="486905" y="359410"/>
                  </a:lnTo>
                  <a:lnTo>
                    <a:pt x="486905" y="334010"/>
                  </a:lnTo>
                  <a:lnTo>
                    <a:pt x="512533" y="334010"/>
                  </a:lnTo>
                  <a:lnTo>
                    <a:pt x="512533" y="308610"/>
                  </a:lnTo>
                  <a:lnTo>
                    <a:pt x="512533" y="281940"/>
                  </a:lnTo>
                  <a:lnTo>
                    <a:pt x="538162" y="281940"/>
                  </a:lnTo>
                  <a:lnTo>
                    <a:pt x="563791" y="281940"/>
                  </a:lnTo>
                  <a:lnTo>
                    <a:pt x="563791" y="231140"/>
                  </a:lnTo>
                  <a:lnTo>
                    <a:pt x="589419" y="231140"/>
                  </a:lnTo>
                  <a:lnTo>
                    <a:pt x="589419" y="154940"/>
                  </a:lnTo>
                  <a:lnTo>
                    <a:pt x="563791" y="154940"/>
                  </a:lnTo>
                  <a:lnTo>
                    <a:pt x="563791" y="180340"/>
                  </a:lnTo>
                  <a:lnTo>
                    <a:pt x="538162" y="180340"/>
                  </a:lnTo>
                  <a:lnTo>
                    <a:pt x="538162" y="231140"/>
                  </a:lnTo>
                  <a:lnTo>
                    <a:pt x="512533" y="231140"/>
                  </a:lnTo>
                  <a:lnTo>
                    <a:pt x="512533" y="180340"/>
                  </a:lnTo>
                  <a:lnTo>
                    <a:pt x="486905" y="180340"/>
                  </a:lnTo>
                  <a:lnTo>
                    <a:pt x="486905" y="205740"/>
                  </a:lnTo>
                  <a:lnTo>
                    <a:pt x="461289" y="205740"/>
                  </a:lnTo>
                  <a:lnTo>
                    <a:pt x="435660" y="205740"/>
                  </a:lnTo>
                  <a:lnTo>
                    <a:pt x="435660" y="180340"/>
                  </a:lnTo>
                  <a:lnTo>
                    <a:pt x="410032" y="180340"/>
                  </a:lnTo>
                  <a:lnTo>
                    <a:pt x="410032" y="231140"/>
                  </a:lnTo>
                  <a:lnTo>
                    <a:pt x="435660" y="231140"/>
                  </a:lnTo>
                  <a:lnTo>
                    <a:pt x="461289" y="231140"/>
                  </a:lnTo>
                  <a:lnTo>
                    <a:pt x="486905" y="231140"/>
                  </a:lnTo>
                  <a:lnTo>
                    <a:pt x="486905" y="256540"/>
                  </a:lnTo>
                  <a:lnTo>
                    <a:pt x="461289" y="256540"/>
                  </a:lnTo>
                  <a:lnTo>
                    <a:pt x="435660" y="256540"/>
                  </a:lnTo>
                  <a:lnTo>
                    <a:pt x="435660" y="308610"/>
                  </a:lnTo>
                  <a:lnTo>
                    <a:pt x="461289" y="308610"/>
                  </a:lnTo>
                  <a:lnTo>
                    <a:pt x="461289" y="281940"/>
                  </a:lnTo>
                  <a:lnTo>
                    <a:pt x="486905" y="281940"/>
                  </a:lnTo>
                  <a:lnTo>
                    <a:pt x="486905" y="308610"/>
                  </a:lnTo>
                  <a:lnTo>
                    <a:pt x="461289" y="308610"/>
                  </a:lnTo>
                  <a:lnTo>
                    <a:pt x="461289" y="334010"/>
                  </a:lnTo>
                  <a:lnTo>
                    <a:pt x="435660" y="334010"/>
                  </a:lnTo>
                  <a:lnTo>
                    <a:pt x="410032" y="334010"/>
                  </a:lnTo>
                  <a:lnTo>
                    <a:pt x="410032" y="359410"/>
                  </a:lnTo>
                  <a:lnTo>
                    <a:pt x="435660" y="359410"/>
                  </a:lnTo>
                  <a:lnTo>
                    <a:pt x="461289" y="359410"/>
                  </a:lnTo>
                  <a:lnTo>
                    <a:pt x="461289" y="384810"/>
                  </a:lnTo>
                  <a:lnTo>
                    <a:pt x="486905" y="384810"/>
                  </a:lnTo>
                  <a:lnTo>
                    <a:pt x="486905" y="410210"/>
                  </a:lnTo>
                  <a:lnTo>
                    <a:pt x="461289" y="410210"/>
                  </a:lnTo>
                  <a:lnTo>
                    <a:pt x="461289" y="435610"/>
                  </a:lnTo>
                  <a:lnTo>
                    <a:pt x="486905" y="435610"/>
                  </a:lnTo>
                  <a:lnTo>
                    <a:pt x="512533" y="435610"/>
                  </a:lnTo>
                  <a:lnTo>
                    <a:pt x="512533" y="384810"/>
                  </a:lnTo>
                  <a:lnTo>
                    <a:pt x="538162" y="384810"/>
                  </a:lnTo>
                  <a:lnTo>
                    <a:pt x="538162" y="435610"/>
                  </a:lnTo>
                  <a:lnTo>
                    <a:pt x="563791" y="435610"/>
                  </a:lnTo>
                  <a:lnTo>
                    <a:pt x="563791" y="410210"/>
                  </a:lnTo>
                  <a:lnTo>
                    <a:pt x="589419" y="410210"/>
                  </a:lnTo>
                  <a:lnTo>
                    <a:pt x="589419" y="334010"/>
                  </a:lnTo>
                  <a:lnTo>
                    <a:pt x="615048" y="334010"/>
                  </a:lnTo>
                  <a:lnTo>
                    <a:pt x="615048" y="308610"/>
                  </a:lnTo>
                  <a:lnTo>
                    <a:pt x="640676" y="308610"/>
                  </a:lnTo>
                  <a:lnTo>
                    <a:pt x="640676" y="256540"/>
                  </a:lnTo>
                  <a:lnTo>
                    <a:pt x="615048" y="256540"/>
                  </a:lnTo>
                  <a:lnTo>
                    <a:pt x="615048" y="231140"/>
                  </a:lnTo>
                  <a:lnTo>
                    <a:pt x="640676" y="231140"/>
                  </a:lnTo>
                  <a:lnTo>
                    <a:pt x="640676" y="205740"/>
                  </a:lnTo>
                  <a:lnTo>
                    <a:pt x="615048" y="205740"/>
                  </a:lnTo>
                  <a:lnTo>
                    <a:pt x="615048" y="154940"/>
                  </a:lnTo>
                  <a:lnTo>
                    <a:pt x="640676" y="154940"/>
                  </a:lnTo>
                  <a:lnTo>
                    <a:pt x="666292" y="154940"/>
                  </a:lnTo>
                  <a:lnTo>
                    <a:pt x="691921" y="154940"/>
                  </a:lnTo>
                  <a:lnTo>
                    <a:pt x="691921" y="180340"/>
                  </a:lnTo>
                  <a:lnTo>
                    <a:pt x="666292" y="180340"/>
                  </a:lnTo>
                  <a:lnTo>
                    <a:pt x="666292" y="205740"/>
                  </a:lnTo>
                  <a:lnTo>
                    <a:pt x="691921" y="205740"/>
                  </a:lnTo>
                  <a:lnTo>
                    <a:pt x="717550" y="205740"/>
                  </a:lnTo>
                  <a:lnTo>
                    <a:pt x="717550" y="154940"/>
                  </a:lnTo>
                  <a:lnTo>
                    <a:pt x="743178" y="154940"/>
                  </a:lnTo>
                  <a:lnTo>
                    <a:pt x="743178" y="128270"/>
                  </a:lnTo>
                  <a:lnTo>
                    <a:pt x="717550" y="128270"/>
                  </a:lnTo>
                  <a:lnTo>
                    <a:pt x="717550" y="77470"/>
                  </a:lnTo>
                  <a:lnTo>
                    <a:pt x="743178" y="77470"/>
                  </a:lnTo>
                  <a:lnTo>
                    <a:pt x="743178" y="102870"/>
                  </a:lnTo>
                  <a:lnTo>
                    <a:pt x="768807" y="102870"/>
                  </a:lnTo>
                  <a:lnTo>
                    <a:pt x="768807" y="128270"/>
                  </a:lnTo>
                  <a:lnTo>
                    <a:pt x="794435" y="128270"/>
                  </a:lnTo>
                  <a:lnTo>
                    <a:pt x="820064" y="128270"/>
                  </a:lnTo>
                  <a:lnTo>
                    <a:pt x="820064" y="154940"/>
                  </a:lnTo>
                  <a:lnTo>
                    <a:pt x="845680" y="154940"/>
                  </a:lnTo>
                  <a:lnTo>
                    <a:pt x="871308" y="154940"/>
                  </a:lnTo>
                  <a:lnTo>
                    <a:pt x="871308" y="128270"/>
                  </a:lnTo>
                  <a:lnTo>
                    <a:pt x="896937" y="128270"/>
                  </a:lnTo>
                  <a:lnTo>
                    <a:pt x="896937" y="102870"/>
                  </a:lnTo>
                  <a:close/>
                </a:path>
                <a:path w="948690" h="589915">
                  <a:moveTo>
                    <a:pt x="948194" y="538111"/>
                  </a:moveTo>
                  <a:lnTo>
                    <a:pt x="922566" y="538111"/>
                  </a:lnTo>
                  <a:lnTo>
                    <a:pt x="896937" y="538111"/>
                  </a:lnTo>
                  <a:lnTo>
                    <a:pt x="896937" y="563740"/>
                  </a:lnTo>
                  <a:lnTo>
                    <a:pt x="922566" y="563740"/>
                  </a:lnTo>
                  <a:lnTo>
                    <a:pt x="948194" y="563740"/>
                  </a:lnTo>
                  <a:lnTo>
                    <a:pt x="948194" y="538111"/>
                  </a:lnTo>
                  <a:close/>
                </a:path>
                <a:path w="948690" h="589915">
                  <a:moveTo>
                    <a:pt x="948194" y="461238"/>
                  </a:moveTo>
                  <a:lnTo>
                    <a:pt x="922566" y="461238"/>
                  </a:lnTo>
                  <a:lnTo>
                    <a:pt x="922566" y="486867"/>
                  </a:lnTo>
                  <a:lnTo>
                    <a:pt x="948194" y="486867"/>
                  </a:lnTo>
                  <a:lnTo>
                    <a:pt x="948194" y="461238"/>
                  </a:lnTo>
                  <a:close/>
                </a:path>
                <a:path w="948690" h="589915">
                  <a:moveTo>
                    <a:pt x="948194" y="333108"/>
                  </a:moveTo>
                  <a:lnTo>
                    <a:pt x="922566" y="333108"/>
                  </a:lnTo>
                  <a:lnTo>
                    <a:pt x="922566" y="409981"/>
                  </a:lnTo>
                  <a:lnTo>
                    <a:pt x="896937" y="409981"/>
                  </a:lnTo>
                  <a:lnTo>
                    <a:pt x="896937" y="461238"/>
                  </a:lnTo>
                  <a:lnTo>
                    <a:pt x="922566" y="461238"/>
                  </a:lnTo>
                  <a:lnTo>
                    <a:pt x="922566" y="435610"/>
                  </a:lnTo>
                  <a:lnTo>
                    <a:pt x="948194" y="435610"/>
                  </a:lnTo>
                  <a:lnTo>
                    <a:pt x="948194" y="33310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778371" y="9850459"/>
              <a:ext cx="820419" cy="461645"/>
            </a:xfrm>
            <a:custGeom>
              <a:avLst/>
              <a:gdLst/>
              <a:ahLst/>
              <a:cxnLst/>
              <a:rect l="l" t="t" r="r" b="b"/>
              <a:pathLst>
                <a:path w="820420" h="461645">
                  <a:moveTo>
                    <a:pt x="25628" y="358775"/>
                  </a:moveTo>
                  <a:lnTo>
                    <a:pt x="0" y="358775"/>
                  </a:lnTo>
                  <a:lnTo>
                    <a:pt x="0" y="384403"/>
                  </a:lnTo>
                  <a:lnTo>
                    <a:pt x="25628" y="384403"/>
                  </a:lnTo>
                  <a:lnTo>
                    <a:pt x="25628" y="358775"/>
                  </a:lnTo>
                  <a:close/>
                </a:path>
                <a:path w="820420" h="461645">
                  <a:moveTo>
                    <a:pt x="51257" y="435660"/>
                  </a:moveTo>
                  <a:lnTo>
                    <a:pt x="25628" y="435660"/>
                  </a:lnTo>
                  <a:lnTo>
                    <a:pt x="25628" y="461289"/>
                  </a:lnTo>
                  <a:lnTo>
                    <a:pt x="51257" y="461289"/>
                  </a:lnTo>
                  <a:lnTo>
                    <a:pt x="51257" y="435660"/>
                  </a:lnTo>
                  <a:close/>
                </a:path>
                <a:path w="820420" h="461645">
                  <a:moveTo>
                    <a:pt x="102514" y="358775"/>
                  </a:moveTo>
                  <a:lnTo>
                    <a:pt x="76885" y="358775"/>
                  </a:lnTo>
                  <a:lnTo>
                    <a:pt x="76885" y="384403"/>
                  </a:lnTo>
                  <a:lnTo>
                    <a:pt x="102514" y="384403"/>
                  </a:lnTo>
                  <a:lnTo>
                    <a:pt x="102514" y="358775"/>
                  </a:lnTo>
                  <a:close/>
                </a:path>
                <a:path w="820420" h="461645">
                  <a:moveTo>
                    <a:pt x="205016" y="384403"/>
                  </a:moveTo>
                  <a:lnTo>
                    <a:pt x="179387" y="384403"/>
                  </a:lnTo>
                  <a:lnTo>
                    <a:pt x="153771" y="384403"/>
                  </a:lnTo>
                  <a:lnTo>
                    <a:pt x="128143" y="384403"/>
                  </a:lnTo>
                  <a:lnTo>
                    <a:pt x="102514" y="384403"/>
                  </a:lnTo>
                  <a:lnTo>
                    <a:pt x="102514" y="410032"/>
                  </a:lnTo>
                  <a:lnTo>
                    <a:pt x="76885" y="410032"/>
                  </a:lnTo>
                  <a:lnTo>
                    <a:pt x="76885" y="384403"/>
                  </a:lnTo>
                  <a:lnTo>
                    <a:pt x="51257" y="384403"/>
                  </a:lnTo>
                  <a:lnTo>
                    <a:pt x="25628" y="384403"/>
                  </a:lnTo>
                  <a:lnTo>
                    <a:pt x="25628" y="410032"/>
                  </a:lnTo>
                  <a:lnTo>
                    <a:pt x="51257" y="410032"/>
                  </a:lnTo>
                  <a:lnTo>
                    <a:pt x="51257" y="435660"/>
                  </a:lnTo>
                  <a:lnTo>
                    <a:pt x="76885" y="435660"/>
                  </a:lnTo>
                  <a:lnTo>
                    <a:pt x="76885" y="461289"/>
                  </a:lnTo>
                  <a:lnTo>
                    <a:pt x="102514" y="461289"/>
                  </a:lnTo>
                  <a:lnTo>
                    <a:pt x="102514" y="435660"/>
                  </a:lnTo>
                  <a:lnTo>
                    <a:pt x="128143" y="435660"/>
                  </a:lnTo>
                  <a:lnTo>
                    <a:pt x="128143" y="410032"/>
                  </a:lnTo>
                  <a:lnTo>
                    <a:pt x="153771" y="410032"/>
                  </a:lnTo>
                  <a:lnTo>
                    <a:pt x="179387" y="410032"/>
                  </a:lnTo>
                  <a:lnTo>
                    <a:pt x="179387" y="435660"/>
                  </a:lnTo>
                  <a:lnTo>
                    <a:pt x="205016" y="435660"/>
                  </a:lnTo>
                  <a:lnTo>
                    <a:pt x="205016" y="384403"/>
                  </a:lnTo>
                  <a:close/>
                </a:path>
                <a:path w="820420" h="461645">
                  <a:moveTo>
                    <a:pt x="205016" y="25628"/>
                  </a:moveTo>
                  <a:lnTo>
                    <a:pt x="179387" y="25628"/>
                  </a:lnTo>
                  <a:lnTo>
                    <a:pt x="153771" y="25628"/>
                  </a:lnTo>
                  <a:lnTo>
                    <a:pt x="128143" y="25628"/>
                  </a:lnTo>
                  <a:lnTo>
                    <a:pt x="102514" y="25628"/>
                  </a:lnTo>
                  <a:lnTo>
                    <a:pt x="102514" y="0"/>
                  </a:lnTo>
                  <a:lnTo>
                    <a:pt x="76885" y="0"/>
                  </a:lnTo>
                  <a:lnTo>
                    <a:pt x="76885" y="25628"/>
                  </a:lnTo>
                  <a:lnTo>
                    <a:pt x="51257" y="25628"/>
                  </a:lnTo>
                  <a:lnTo>
                    <a:pt x="51257" y="51257"/>
                  </a:lnTo>
                  <a:lnTo>
                    <a:pt x="76885" y="51257"/>
                  </a:lnTo>
                  <a:lnTo>
                    <a:pt x="102514" y="51257"/>
                  </a:lnTo>
                  <a:lnTo>
                    <a:pt x="102514" y="76885"/>
                  </a:lnTo>
                  <a:lnTo>
                    <a:pt x="76885" y="76885"/>
                  </a:lnTo>
                  <a:lnTo>
                    <a:pt x="76885" y="153758"/>
                  </a:lnTo>
                  <a:lnTo>
                    <a:pt x="51257" y="153758"/>
                  </a:lnTo>
                  <a:lnTo>
                    <a:pt x="51257" y="179387"/>
                  </a:lnTo>
                  <a:lnTo>
                    <a:pt x="25628" y="179387"/>
                  </a:lnTo>
                  <a:lnTo>
                    <a:pt x="25628" y="230644"/>
                  </a:lnTo>
                  <a:lnTo>
                    <a:pt x="51257" y="230644"/>
                  </a:lnTo>
                  <a:lnTo>
                    <a:pt x="76885" y="230644"/>
                  </a:lnTo>
                  <a:lnTo>
                    <a:pt x="76885" y="307517"/>
                  </a:lnTo>
                  <a:lnTo>
                    <a:pt x="102514" y="307517"/>
                  </a:lnTo>
                  <a:lnTo>
                    <a:pt x="102514" y="281901"/>
                  </a:lnTo>
                  <a:lnTo>
                    <a:pt x="128143" y="281901"/>
                  </a:lnTo>
                  <a:lnTo>
                    <a:pt x="128143" y="307517"/>
                  </a:lnTo>
                  <a:lnTo>
                    <a:pt x="153771" y="307517"/>
                  </a:lnTo>
                  <a:lnTo>
                    <a:pt x="153771" y="281901"/>
                  </a:lnTo>
                  <a:lnTo>
                    <a:pt x="179387" y="281901"/>
                  </a:lnTo>
                  <a:lnTo>
                    <a:pt x="179387" y="256273"/>
                  </a:lnTo>
                  <a:lnTo>
                    <a:pt x="153771" y="256273"/>
                  </a:lnTo>
                  <a:lnTo>
                    <a:pt x="153771" y="230644"/>
                  </a:lnTo>
                  <a:lnTo>
                    <a:pt x="128143" y="230644"/>
                  </a:lnTo>
                  <a:lnTo>
                    <a:pt x="128143" y="256273"/>
                  </a:lnTo>
                  <a:lnTo>
                    <a:pt x="102514" y="256273"/>
                  </a:lnTo>
                  <a:lnTo>
                    <a:pt x="102514" y="230644"/>
                  </a:lnTo>
                  <a:lnTo>
                    <a:pt x="128143" y="230644"/>
                  </a:lnTo>
                  <a:lnTo>
                    <a:pt x="128143" y="205016"/>
                  </a:lnTo>
                  <a:lnTo>
                    <a:pt x="102514" y="205016"/>
                  </a:lnTo>
                  <a:lnTo>
                    <a:pt x="76885" y="205016"/>
                  </a:lnTo>
                  <a:lnTo>
                    <a:pt x="76885" y="179387"/>
                  </a:lnTo>
                  <a:lnTo>
                    <a:pt x="102514" y="179387"/>
                  </a:lnTo>
                  <a:lnTo>
                    <a:pt x="102514" y="128130"/>
                  </a:lnTo>
                  <a:lnTo>
                    <a:pt x="128143" y="128130"/>
                  </a:lnTo>
                  <a:lnTo>
                    <a:pt x="128143" y="76885"/>
                  </a:lnTo>
                  <a:lnTo>
                    <a:pt x="153771" y="76885"/>
                  </a:lnTo>
                  <a:lnTo>
                    <a:pt x="179387" y="76885"/>
                  </a:lnTo>
                  <a:lnTo>
                    <a:pt x="179387" y="51257"/>
                  </a:lnTo>
                  <a:lnTo>
                    <a:pt x="205016" y="51257"/>
                  </a:lnTo>
                  <a:lnTo>
                    <a:pt x="205016" y="25628"/>
                  </a:lnTo>
                  <a:close/>
                </a:path>
                <a:path w="820420" h="461645">
                  <a:moveTo>
                    <a:pt x="256273" y="410032"/>
                  </a:moveTo>
                  <a:lnTo>
                    <a:pt x="230644" y="410032"/>
                  </a:lnTo>
                  <a:lnTo>
                    <a:pt x="230644" y="435660"/>
                  </a:lnTo>
                  <a:lnTo>
                    <a:pt x="256273" y="435660"/>
                  </a:lnTo>
                  <a:lnTo>
                    <a:pt x="256273" y="410032"/>
                  </a:lnTo>
                  <a:close/>
                </a:path>
                <a:path w="820420" h="461645">
                  <a:moveTo>
                    <a:pt x="538162" y="435660"/>
                  </a:moveTo>
                  <a:lnTo>
                    <a:pt x="512546" y="435660"/>
                  </a:lnTo>
                  <a:lnTo>
                    <a:pt x="512546" y="461289"/>
                  </a:lnTo>
                  <a:lnTo>
                    <a:pt x="538162" y="461289"/>
                  </a:lnTo>
                  <a:lnTo>
                    <a:pt x="538162" y="435660"/>
                  </a:lnTo>
                  <a:close/>
                </a:path>
                <a:path w="820420" h="461645">
                  <a:moveTo>
                    <a:pt x="589419" y="435660"/>
                  </a:moveTo>
                  <a:lnTo>
                    <a:pt x="563791" y="435660"/>
                  </a:lnTo>
                  <a:lnTo>
                    <a:pt x="563791" y="461289"/>
                  </a:lnTo>
                  <a:lnTo>
                    <a:pt x="589419" y="461289"/>
                  </a:lnTo>
                  <a:lnTo>
                    <a:pt x="589419" y="435660"/>
                  </a:lnTo>
                  <a:close/>
                </a:path>
                <a:path w="820420" h="461645">
                  <a:moveTo>
                    <a:pt x="820064" y="359689"/>
                  </a:moveTo>
                  <a:lnTo>
                    <a:pt x="794435" y="359689"/>
                  </a:lnTo>
                  <a:lnTo>
                    <a:pt x="768807" y="359689"/>
                  </a:lnTo>
                  <a:lnTo>
                    <a:pt x="743178" y="359689"/>
                  </a:lnTo>
                  <a:lnTo>
                    <a:pt x="717550" y="359689"/>
                  </a:lnTo>
                  <a:lnTo>
                    <a:pt x="717550" y="385089"/>
                  </a:lnTo>
                  <a:lnTo>
                    <a:pt x="743178" y="385089"/>
                  </a:lnTo>
                  <a:lnTo>
                    <a:pt x="743178" y="410489"/>
                  </a:lnTo>
                  <a:lnTo>
                    <a:pt x="717550" y="410489"/>
                  </a:lnTo>
                  <a:lnTo>
                    <a:pt x="717550" y="385089"/>
                  </a:lnTo>
                  <a:lnTo>
                    <a:pt x="691934" y="385089"/>
                  </a:lnTo>
                  <a:lnTo>
                    <a:pt x="691934" y="359689"/>
                  </a:lnTo>
                  <a:lnTo>
                    <a:pt x="666305" y="359689"/>
                  </a:lnTo>
                  <a:lnTo>
                    <a:pt x="666305" y="385089"/>
                  </a:lnTo>
                  <a:lnTo>
                    <a:pt x="640676" y="385089"/>
                  </a:lnTo>
                  <a:lnTo>
                    <a:pt x="615048" y="385089"/>
                  </a:lnTo>
                  <a:lnTo>
                    <a:pt x="615048" y="359689"/>
                  </a:lnTo>
                  <a:lnTo>
                    <a:pt x="589419" y="359689"/>
                  </a:lnTo>
                  <a:lnTo>
                    <a:pt x="589419" y="307619"/>
                  </a:lnTo>
                  <a:lnTo>
                    <a:pt x="563791" y="307619"/>
                  </a:lnTo>
                  <a:lnTo>
                    <a:pt x="563791" y="334289"/>
                  </a:lnTo>
                  <a:lnTo>
                    <a:pt x="538162" y="334289"/>
                  </a:lnTo>
                  <a:lnTo>
                    <a:pt x="512546" y="334289"/>
                  </a:lnTo>
                  <a:lnTo>
                    <a:pt x="512546" y="282219"/>
                  </a:lnTo>
                  <a:lnTo>
                    <a:pt x="486918" y="282219"/>
                  </a:lnTo>
                  <a:lnTo>
                    <a:pt x="486918" y="307619"/>
                  </a:lnTo>
                  <a:lnTo>
                    <a:pt x="486918" y="334289"/>
                  </a:lnTo>
                  <a:lnTo>
                    <a:pt x="461289" y="334289"/>
                  </a:lnTo>
                  <a:lnTo>
                    <a:pt x="435660" y="334289"/>
                  </a:lnTo>
                  <a:lnTo>
                    <a:pt x="435660" y="307619"/>
                  </a:lnTo>
                  <a:lnTo>
                    <a:pt x="461289" y="307619"/>
                  </a:lnTo>
                  <a:lnTo>
                    <a:pt x="486918" y="307619"/>
                  </a:lnTo>
                  <a:lnTo>
                    <a:pt x="486918" y="282219"/>
                  </a:lnTo>
                  <a:lnTo>
                    <a:pt x="486918" y="256819"/>
                  </a:lnTo>
                  <a:lnTo>
                    <a:pt x="461289" y="256819"/>
                  </a:lnTo>
                  <a:lnTo>
                    <a:pt x="461289" y="282219"/>
                  </a:lnTo>
                  <a:lnTo>
                    <a:pt x="435660" y="282219"/>
                  </a:lnTo>
                  <a:lnTo>
                    <a:pt x="410032" y="282219"/>
                  </a:lnTo>
                  <a:lnTo>
                    <a:pt x="384403" y="282219"/>
                  </a:lnTo>
                  <a:lnTo>
                    <a:pt x="358775" y="282219"/>
                  </a:lnTo>
                  <a:lnTo>
                    <a:pt x="333159" y="282219"/>
                  </a:lnTo>
                  <a:lnTo>
                    <a:pt x="307530" y="282219"/>
                  </a:lnTo>
                  <a:lnTo>
                    <a:pt x="307530" y="256819"/>
                  </a:lnTo>
                  <a:lnTo>
                    <a:pt x="281901" y="256819"/>
                  </a:lnTo>
                  <a:lnTo>
                    <a:pt x="256273" y="256819"/>
                  </a:lnTo>
                  <a:lnTo>
                    <a:pt x="230644" y="256819"/>
                  </a:lnTo>
                  <a:lnTo>
                    <a:pt x="230644" y="52349"/>
                  </a:lnTo>
                  <a:lnTo>
                    <a:pt x="205016" y="52349"/>
                  </a:lnTo>
                  <a:lnTo>
                    <a:pt x="205016" y="282219"/>
                  </a:lnTo>
                  <a:lnTo>
                    <a:pt x="230644" y="282219"/>
                  </a:lnTo>
                  <a:lnTo>
                    <a:pt x="230644" y="307619"/>
                  </a:lnTo>
                  <a:lnTo>
                    <a:pt x="205016" y="307619"/>
                  </a:lnTo>
                  <a:lnTo>
                    <a:pt x="205016" y="282219"/>
                  </a:lnTo>
                  <a:lnTo>
                    <a:pt x="179387" y="282219"/>
                  </a:lnTo>
                  <a:lnTo>
                    <a:pt x="179387" y="333146"/>
                  </a:lnTo>
                  <a:lnTo>
                    <a:pt x="153771" y="333146"/>
                  </a:lnTo>
                  <a:lnTo>
                    <a:pt x="153771" y="358775"/>
                  </a:lnTo>
                  <a:lnTo>
                    <a:pt x="179387" y="358775"/>
                  </a:lnTo>
                  <a:lnTo>
                    <a:pt x="179387" y="334289"/>
                  </a:lnTo>
                  <a:lnTo>
                    <a:pt x="205016" y="334289"/>
                  </a:lnTo>
                  <a:lnTo>
                    <a:pt x="205016" y="359689"/>
                  </a:lnTo>
                  <a:lnTo>
                    <a:pt x="230644" y="359689"/>
                  </a:lnTo>
                  <a:lnTo>
                    <a:pt x="230644" y="385089"/>
                  </a:lnTo>
                  <a:lnTo>
                    <a:pt x="256273" y="385089"/>
                  </a:lnTo>
                  <a:lnTo>
                    <a:pt x="256273" y="282219"/>
                  </a:lnTo>
                  <a:lnTo>
                    <a:pt x="281901" y="282219"/>
                  </a:lnTo>
                  <a:lnTo>
                    <a:pt x="281901" y="307619"/>
                  </a:lnTo>
                  <a:lnTo>
                    <a:pt x="307530" y="307619"/>
                  </a:lnTo>
                  <a:lnTo>
                    <a:pt x="333159" y="307619"/>
                  </a:lnTo>
                  <a:lnTo>
                    <a:pt x="333159" y="358775"/>
                  </a:lnTo>
                  <a:lnTo>
                    <a:pt x="307530" y="358775"/>
                  </a:lnTo>
                  <a:lnTo>
                    <a:pt x="281901" y="358775"/>
                  </a:lnTo>
                  <a:lnTo>
                    <a:pt x="281901" y="410032"/>
                  </a:lnTo>
                  <a:lnTo>
                    <a:pt x="307530" y="410032"/>
                  </a:lnTo>
                  <a:lnTo>
                    <a:pt x="307530" y="435660"/>
                  </a:lnTo>
                  <a:lnTo>
                    <a:pt x="333159" y="435660"/>
                  </a:lnTo>
                  <a:lnTo>
                    <a:pt x="333159" y="359689"/>
                  </a:lnTo>
                  <a:lnTo>
                    <a:pt x="358775" y="359689"/>
                  </a:lnTo>
                  <a:lnTo>
                    <a:pt x="384403" y="359689"/>
                  </a:lnTo>
                  <a:lnTo>
                    <a:pt x="384403" y="334289"/>
                  </a:lnTo>
                  <a:lnTo>
                    <a:pt x="358775" y="334289"/>
                  </a:lnTo>
                  <a:lnTo>
                    <a:pt x="358775" y="307619"/>
                  </a:lnTo>
                  <a:lnTo>
                    <a:pt x="384403" y="307619"/>
                  </a:lnTo>
                  <a:lnTo>
                    <a:pt x="384403" y="334289"/>
                  </a:lnTo>
                  <a:lnTo>
                    <a:pt x="410032" y="334289"/>
                  </a:lnTo>
                  <a:lnTo>
                    <a:pt x="410032" y="359689"/>
                  </a:lnTo>
                  <a:lnTo>
                    <a:pt x="435660" y="359689"/>
                  </a:lnTo>
                  <a:lnTo>
                    <a:pt x="461289" y="359689"/>
                  </a:lnTo>
                  <a:lnTo>
                    <a:pt x="461289" y="385089"/>
                  </a:lnTo>
                  <a:lnTo>
                    <a:pt x="435660" y="385089"/>
                  </a:lnTo>
                  <a:lnTo>
                    <a:pt x="410032" y="385089"/>
                  </a:lnTo>
                  <a:lnTo>
                    <a:pt x="410032" y="359689"/>
                  </a:lnTo>
                  <a:lnTo>
                    <a:pt x="384403" y="359689"/>
                  </a:lnTo>
                  <a:lnTo>
                    <a:pt x="384403" y="385089"/>
                  </a:lnTo>
                  <a:lnTo>
                    <a:pt x="358775" y="385089"/>
                  </a:lnTo>
                  <a:lnTo>
                    <a:pt x="358775" y="410489"/>
                  </a:lnTo>
                  <a:lnTo>
                    <a:pt x="384403" y="410489"/>
                  </a:lnTo>
                  <a:lnTo>
                    <a:pt x="410032" y="410489"/>
                  </a:lnTo>
                  <a:lnTo>
                    <a:pt x="435660" y="410489"/>
                  </a:lnTo>
                  <a:lnTo>
                    <a:pt x="461289" y="410489"/>
                  </a:lnTo>
                  <a:lnTo>
                    <a:pt x="461289" y="435660"/>
                  </a:lnTo>
                  <a:lnTo>
                    <a:pt x="435660" y="435660"/>
                  </a:lnTo>
                  <a:lnTo>
                    <a:pt x="410032" y="435660"/>
                  </a:lnTo>
                  <a:lnTo>
                    <a:pt x="384403" y="435660"/>
                  </a:lnTo>
                  <a:lnTo>
                    <a:pt x="358775" y="435660"/>
                  </a:lnTo>
                  <a:lnTo>
                    <a:pt x="358775" y="461289"/>
                  </a:lnTo>
                  <a:lnTo>
                    <a:pt x="384403" y="461289"/>
                  </a:lnTo>
                  <a:lnTo>
                    <a:pt x="410032" y="461289"/>
                  </a:lnTo>
                  <a:lnTo>
                    <a:pt x="435660" y="461289"/>
                  </a:lnTo>
                  <a:lnTo>
                    <a:pt x="461289" y="461289"/>
                  </a:lnTo>
                  <a:lnTo>
                    <a:pt x="461289" y="435889"/>
                  </a:lnTo>
                  <a:lnTo>
                    <a:pt x="486918" y="435889"/>
                  </a:lnTo>
                  <a:lnTo>
                    <a:pt x="486918" y="385089"/>
                  </a:lnTo>
                  <a:lnTo>
                    <a:pt x="512546" y="385089"/>
                  </a:lnTo>
                  <a:lnTo>
                    <a:pt x="512546" y="359689"/>
                  </a:lnTo>
                  <a:lnTo>
                    <a:pt x="538162" y="359689"/>
                  </a:lnTo>
                  <a:lnTo>
                    <a:pt x="563791" y="359689"/>
                  </a:lnTo>
                  <a:lnTo>
                    <a:pt x="563791" y="385089"/>
                  </a:lnTo>
                  <a:lnTo>
                    <a:pt x="538162" y="385089"/>
                  </a:lnTo>
                  <a:lnTo>
                    <a:pt x="512546" y="385089"/>
                  </a:lnTo>
                  <a:lnTo>
                    <a:pt x="512546" y="410489"/>
                  </a:lnTo>
                  <a:lnTo>
                    <a:pt x="538162" y="410489"/>
                  </a:lnTo>
                  <a:lnTo>
                    <a:pt x="563791" y="410489"/>
                  </a:lnTo>
                  <a:lnTo>
                    <a:pt x="589419" y="410489"/>
                  </a:lnTo>
                  <a:lnTo>
                    <a:pt x="615048" y="410489"/>
                  </a:lnTo>
                  <a:lnTo>
                    <a:pt x="615048" y="435889"/>
                  </a:lnTo>
                  <a:lnTo>
                    <a:pt x="640676" y="435889"/>
                  </a:lnTo>
                  <a:lnTo>
                    <a:pt x="666305" y="435889"/>
                  </a:lnTo>
                  <a:lnTo>
                    <a:pt x="666305" y="410489"/>
                  </a:lnTo>
                  <a:lnTo>
                    <a:pt x="691934" y="410489"/>
                  </a:lnTo>
                  <a:lnTo>
                    <a:pt x="691934" y="435889"/>
                  </a:lnTo>
                  <a:lnTo>
                    <a:pt x="666305" y="435889"/>
                  </a:lnTo>
                  <a:lnTo>
                    <a:pt x="666305" y="461289"/>
                  </a:lnTo>
                  <a:lnTo>
                    <a:pt x="691934" y="461289"/>
                  </a:lnTo>
                  <a:lnTo>
                    <a:pt x="717550" y="461289"/>
                  </a:lnTo>
                  <a:lnTo>
                    <a:pt x="717550" y="435889"/>
                  </a:lnTo>
                  <a:lnTo>
                    <a:pt x="743178" y="435889"/>
                  </a:lnTo>
                  <a:lnTo>
                    <a:pt x="743178" y="461289"/>
                  </a:lnTo>
                  <a:lnTo>
                    <a:pt x="768807" y="461289"/>
                  </a:lnTo>
                  <a:lnTo>
                    <a:pt x="768807" y="410489"/>
                  </a:lnTo>
                  <a:lnTo>
                    <a:pt x="794435" y="410489"/>
                  </a:lnTo>
                  <a:lnTo>
                    <a:pt x="794435" y="435660"/>
                  </a:lnTo>
                  <a:lnTo>
                    <a:pt x="820064" y="435660"/>
                  </a:lnTo>
                  <a:lnTo>
                    <a:pt x="820064" y="410032"/>
                  </a:lnTo>
                  <a:lnTo>
                    <a:pt x="794435" y="410032"/>
                  </a:lnTo>
                  <a:lnTo>
                    <a:pt x="794435" y="385089"/>
                  </a:lnTo>
                  <a:lnTo>
                    <a:pt x="820064" y="385089"/>
                  </a:lnTo>
                  <a:lnTo>
                    <a:pt x="820064" y="3596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547726" y="9260709"/>
              <a:ext cx="1050925" cy="1051560"/>
            </a:xfrm>
            <a:custGeom>
              <a:avLst/>
              <a:gdLst/>
              <a:ahLst/>
              <a:cxnLst/>
              <a:rect l="l" t="t" r="r" b="b"/>
              <a:pathLst>
                <a:path w="1050925" h="1051559">
                  <a:moveTo>
                    <a:pt x="128143" y="922896"/>
                  </a:moveTo>
                  <a:lnTo>
                    <a:pt x="51257" y="922896"/>
                  </a:lnTo>
                  <a:lnTo>
                    <a:pt x="51257" y="999782"/>
                  </a:lnTo>
                  <a:lnTo>
                    <a:pt x="128143" y="999782"/>
                  </a:lnTo>
                  <a:lnTo>
                    <a:pt x="128143" y="922896"/>
                  </a:lnTo>
                  <a:close/>
                </a:path>
                <a:path w="1050925" h="1051559">
                  <a:moveTo>
                    <a:pt x="128143" y="51587"/>
                  </a:moveTo>
                  <a:lnTo>
                    <a:pt x="51257" y="51587"/>
                  </a:lnTo>
                  <a:lnTo>
                    <a:pt x="51257" y="128460"/>
                  </a:lnTo>
                  <a:lnTo>
                    <a:pt x="128143" y="128460"/>
                  </a:lnTo>
                  <a:lnTo>
                    <a:pt x="128143" y="51587"/>
                  </a:lnTo>
                  <a:close/>
                </a:path>
                <a:path w="1050925" h="1051559">
                  <a:moveTo>
                    <a:pt x="179387" y="871220"/>
                  </a:moveTo>
                  <a:lnTo>
                    <a:pt x="153771" y="871220"/>
                  </a:lnTo>
                  <a:lnTo>
                    <a:pt x="153771" y="897890"/>
                  </a:lnTo>
                  <a:lnTo>
                    <a:pt x="153771" y="1024890"/>
                  </a:lnTo>
                  <a:lnTo>
                    <a:pt x="25628" y="1024890"/>
                  </a:lnTo>
                  <a:lnTo>
                    <a:pt x="25628" y="897890"/>
                  </a:lnTo>
                  <a:lnTo>
                    <a:pt x="153771" y="897890"/>
                  </a:lnTo>
                  <a:lnTo>
                    <a:pt x="153771" y="871220"/>
                  </a:lnTo>
                  <a:lnTo>
                    <a:pt x="0" y="871220"/>
                  </a:lnTo>
                  <a:lnTo>
                    <a:pt x="0" y="897890"/>
                  </a:lnTo>
                  <a:lnTo>
                    <a:pt x="0" y="1024890"/>
                  </a:lnTo>
                  <a:lnTo>
                    <a:pt x="0" y="1051560"/>
                  </a:lnTo>
                  <a:lnTo>
                    <a:pt x="179387" y="1051560"/>
                  </a:lnTo>
                  <a:lnTo>
                    <a:pt x="179387" y="1025410"/>
                  </a:lnTo>
                  <a:lnTo>
                    <a:pt x="179387" y="1024890"/>
                  </a:lnTo>
                  <a:lnTo>
                    <a:pt x="179387" y="897890"/>
                  </a:lnTo>
                  <a:lnTo>
                    <a:pt x="179387" y="897267"/>
                  </a:lnTo>
                  <a:lnTo>
                    <a:pt x="179387" y="871220"/>
                  </a:lnTo>
                  <a:close/>
                </a:path>
                <a:path w="1050925" h="1051559">
                  <a:moveTo>
                    <a:pt x="1793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3670"/>
                  </a:lnTo>
                  <a:lnTo>
                    <a:pt x="0" y="180340"/>
                  </a:lnTo>
                  <a:lnTo>
                    <a:pt x="179387" y="180340"/>
                  </a:lnTo>
                  <a:lnTo>
                    <a:pt x="179387" y="154089"/>
                  </a:lnTo>
                  <a:lnTo>
                    <a:pt x="179387" y="153670"/>
                  </a:lnTo>
                  <a:lnTo>
                    <a:pt x="179387" y="25958"/>
                  </a:lnTo>
                  <a:lnTo>
                    <a:pt x="153771" y="25958"/>
                  </a:lnTo>
                  <a:lnTo>
                    <a:pt x="153771" y="153670"/>
                  </a:lnTo>
                  <a:lnTo>
                    <a:pt x="25628" y="153670"/>
                  </a:lnTo>
                  <a:lnTo>
                    <a:pt x="25628" y="25400"/>
                  </a:lnTo>
                  <a:lnTo>
                    <a:pt x="179387" y="25400"/>
                  </a:lnTo>
                  <a:lnTo>
                    <a:pt x="179387" y="0"/>
                  </a:lnTo>
                  <a:close/>
                </a:path>
                <a:path w="1050925" h="1051559">
                  <a:moveTo>
                    <a:pt x="435660" y="770369"/>
                  </a:moveTo>
                  <a:lnTo>
                    <a:pt x="410032" y="770369"/>
                  </a:lnTo>
                  <a:lnTo>
                    <a:pt x="384416" y="770369"/>
                  </a:lnTo>
                  <a:lnTo>
                    <a:pt x="384416" y="821169"/>
                  </a:lnTo>
                  <a:lnTo>
                    <a:pt x="410032" y="821169"/>
                  </a:lnTo>
                  <a:lnTo>
                    <a:pt x="435660" y="821169"/>
                  </a:lnTo>
                  <a:lnTo>
                    <a:pt x="435660" y="770369"/>
                  </a:lnTo>
                  <a:close/>
                </a:path>
                <a:path w="1050925" h="1051559">
                  <a:moveTo>
                    <a:pt x="435660" y="692899"/>
                  </a:moveTo>
                  <a:lnTo>
                    <a:pt x="410032" y="692899"/>
                  </a:lnTo>
                  <a:lnTo>
                    <a:pt x="384416" y="692899"/>
                  </a:lnTo>
                  <a:lnTo>
                    <a:pt x="384416" y="718299"/>
                  </a:lnTo>
                  <a:lnTo>
                    <a:pt x="410032" y="718299"/>
                  </a:lnTo>
                  <a:lnTo>
                    <a:pt x="435660" y="718299"/>
                  </a:lnTo>
                  <a:lnTo>
                    <a:pt x="435660" y="692899"/>
                  </a:lnTo>
                  <a:close/>
                </a:path>
                <a:path w="1050925" h="1051559">
                  <a:moveTo>
                    <a:pt x="486918" y="770369"/>
                  </a:moveTo>
                  <a:lnTo>
                    <a:pt x="461289" y="770369"/>
                  </a:lnTo>
                  <a:lnTo>
                    <a:pt x="461289" y="795769"/>
                  </a:lnTo>
                  <a:lnTo>
                    <a:pt x="486918" y="795769"/>
                  </a:lnTo>
                  <a:lnTo>
                    <a:pt x="486918" y="770369"/>
                  </a:lnTo>
                  <a:close/>
                </a:path>
                <a:path w="1050925" h="1051559">
                  <a:moveTo>
                    <a:pt x="512546" y="846569"/>
                  </a:moveTo>
                  <a:lnTo>
                    <a:pt x="486918" y="846569"/>
                  </a:lnTo>
                  <a:lnTo>
                    <a:pt x="486918" y="871969"/>
                  </a:lnTo>
                  <a:lnTo>
                    <a:pt x="512546" y="871969"/>
                  </a:lnTo>
                  <a:lnTo>
                    <a:pt x="512546" y="846569"/>
                  </a:lnTo>
                  <a:close/>
                </a:path>
                <a:path w="1050925" h="1051559">
                  <a:moveTo>
                    <a:pt x="512546" y="718299"/>
                  </a:moveTo>
                  <a:lnTo>
                    <a:pt x="486918" y="718299"/>
                  </a:lnTo>
                  <a:lnTo>
                    <a:pt x="461289" y="718299"/>
                  </a:lnTo>
                  <a:lnTo>
                    <a:pt x="461289" y="743699"/>
                  </a:lnTo>
                  <a:lnTo>
                    <a:pt x="486918" y="743699"/>
                  </a:lnTo>
                  <a:lnTo>
                    <a:pt x="512546" y="743699"/>
                  </a:lnTo>
                  <a:lnTo>
                    <a:pt x="512546" y="718299"/>
                  </a:lnTo>
                  <a:close/>
                </a:path>
                <a:path w="1050925" h="1051559">
                  <a:moveTo>
                    <a:pt x="512546" y="642099"/>
                  </a:moveTo>
                  <a:lnTo>
                    <a:pt x="486918" y="642099"/>
                  </a:lnTo>
                  <a:lnTo>
                    <a:pt x="461289" y="642099"/>
                  </a:lnTo>
                  <a:lnTo>
                    <a:pt x="461289" y="667499"/>
                  </a:lnTo>
                  <a:lnTo>
                    <a:pt x="486918" y="667499"/>
                  </a:lnTo>
                  <a:lnTo>
                    <a:pt x="512546" y="667499"/>
                  </a:lnTo>
                  <a:lnTo>
                    <a:pt x="512546" y="642099"/>
                  </a:lnTo>
                  <a:close/>
                </a:path>
                <a:path w="1050925" h="1051559">
                  <a:moveTo>
                    <a:pt x="896950" y="871651"/>
                  </a:moveTo>
                  <a:lnTo>
                    <a:pt x="871321" y="871651"/>
                  </a:lnTo>
                  <a:lnTo>
                    <a:pt x="871321" y="897267"/>
                  </a:lnTo>
                  <a:lnTo>
                    <a:pt x="896950" y="897267"/>
                  </a:lnTo>
                  <a:lnTo>
                    <a:pt x="896950" y="871651"/>
                  </a:lnTo>
                  <a:close/>
                </a:path>
                <a:path w="1050925" h="1051559">
                  <a:moveTo>
                    <a:pt x="948194" y="846023"/>
                  </a:moveTo>
                  <a:lnTo>
                    <a:pt x="922578" y="846023"/>
                  </a:lnTo>
                  <a:lnTo>
                    <a:pt x="922578" y="922896"/>
                  </a:lnTo>
                  <a:lnTo>
                    <a:pt x="948194" y="922896"/>
                  </a:lnTo>
                  <a:lnTo>
                    <a:pt x="948194" y="846023"/>
                  </a:lnTo>
                  <a:close/>
                </a:path>
                <a:path w="1050925" h="1051559">
                  <a:moveTo>
                    <a:pt x="948194" y="820420"/>
                  </a:moveTo>
                  <a:lnTo>
                    <a:pt x="820064" y="820420"/>
                  </a:lnTo>
                  <a:lnTo>
                    <a:pt x="820064" y="845820"/>
                  </a:lnTo>
                  <a:lnTo>
                    <a:pt x="820064" y="923290"/>
                  </a:lnTo>
                  <a:lnTo>
                    <a:pt x="820064" y="948690"/>
                  </a:lnTo>
                  <a:lnTo>
                    <a:pt x="948194" y="948690"/>
                  </a:lnTo>
                  <a:lnTo>
                    <a:pt x="948194" y="923290"/>
                  </a:lnTo>
                  <a:lnTo>
                    <a:pt x="845693" y="923290"/>
                  </a:lnTo>
                  <a:lnTo>
                    <a:pt x="845693" y="845820"/>
                  </a:lnTo>
                  <a:lnTo>
                    <a:pt x="948194" y="845820"/>
                  </a:lnTo>
                  <a:lnTo>
                    <a:pt x="948194" y="820420"/>
                  </a:lnTo>
                  <a:close/>
                </a:path>
                <a:path w="1050925" h="1051559">
                  <a:moveTo>
                    <a:pt x="999451" y="51587"/>
                  </a:moveTo>
                  <a:lnTo>
                    <a:pt x="922578" y="51587"/>
                  </a:lnTo>
                  <a:lnTo>
                    <a:pt x="922578" y="128460"/>
                  </a:lnTo>
                  <a:lnTo>
                    <a:pt x="999451" y="128460"/>
                  </a:lnTo>
                  <a:lnTo>
                    <a:pt x="999451" y="51587"/>
                  </a:lnTo>
                  <a:close/>
                </a:path>
                <a:path w="1050925" h="1051559">
                  <a:moveTo>
                    <a:pt x="1050709" y="0"/>
                  </a:moveTo>
                  <a:lnTo>
                    <a:pt x="871321" y="0"/>
                  </a:lnTo>
                  <a:lnTo>
                    <a:pt x="871321" y="25400"/>
                  </a:lnTo>
                  <a:lnTo>
                    <a:pt x="871321" y="153670"/>
                  </a:lnTo>
                  <a:lnTo>
                    <a:pt x="871321" y="180340"/>
                  </a:lnTo>
                  <a:lnTo>
                    <a:pt x="1050709" y="180340"/>
                  </a:lnTo>
                  <a:lnTo>
                    <a:pt x="1050709" y="154089"/>
                  </a:lnTo>
                  <a:lnTo>
                    <a:pt x="1050709" y="153670"/>
                  </a:lnTo>
                  <a:lnTo>
                    <a:pt x="1050709" y="25958"/>
                  </a:lnTo>
                  <a:lnTo>
                    <a:pt x="1025080" y="25958"/>
                  </a:lnTo>
                  <a:lnTo>
                    <a:pt x="1025080" y="153670"/>
                  </a:lnTo>
                  <a:lnTo>
                    <a:pt x="896950" y="153670"/>
                  </a:lnTo>
                  <a:lnTo>
                    <a:pt x="896950" y="25400"/>
                  </a:lnTo>
                  <a:lnTo>
                    <a:pt x="1050709" y="25400"/>
                  </a:lnTo>
                  <a:lnTo>
                    <a:pt x="105070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object 112"/>
          <p:cNvSpPr txBox="1"/>
          <p:nvPr/>
        </p:nvSpPr>
        <p:spPr>
          <a:xfrm>
            <a:off x="6541658" y="895047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612571" y="9374801"/>
            <a:ext cx="876935" cy="68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000">
              <a:latin typeface="Arial"/>
              <a:cs typeface="Arial"/>
            </a:endParaRPr>
          </a:p>
          <a:p>
            <a:pPr marL="168275">
              <a:lnSpc>
                <a:spcPct val="100000"/>
              </a:lnSpc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0099247" y="8155596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7982"/>
            <a:ext cx="14912975" cy="10527030"/>
            <a:chOff x="91683" y="87982"/>
            <a:chExt cx="14912975" cy="10527030"/>
          </a:xfrm>
        </p:grpSpPr>
        <p:pic>
          <p:nvPicPr>
            <p:cNvPr id="3" name="object 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904769" cy="679448"/>
            </a:xfrm>
            <a:prstGeom prst="rect">
              <a:avLst/>
            </a:prstGeom>
          </p:spPr>
        </p:pic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905355" cy="679450"/>
            </a:xfrm>
            <a:custGeom>
              <a:avLst/>
              <a:gdLst/>
              <a:ahLst/>
              <a:cxnLst/>
              <a:rect l="l" t="t" r="r" b="b"/>
              <a:pathLst>
                <a:path w="14905355" h="679450">
                  <a:moveTo>
                    <a:pt x="0" y="0"/>
                  </a:moveTo>
                  <a:lnTo>
                    <a:pt x="14904769" y="0"/>
                  </a:lnTo>
                  <a:lnTo>
                    <a:pt x="1490476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958070" y="108465"/>
            <a:ext cx="7515225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dirty="0"/>
              <a:t>DEVELOPMENTS - </a:t>
            </a:r>
            <a:r>
              <a:rPr dirty="0"/>
              <a:t>CURVED</a:t>
            </a:r>
            <a:r>
              <a:rPr spc="120" dirty="0"/>
              <a:t> </a:t>
            </a:r>
            <a:r>
              <a:rPr spc="-10" dirty="0"/>
              <a:t>SURFACES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823086" y="3710812"/>
            <a:ext cx="8055609" cy="2977515"/>
            <a:chOff x="823086" y="3710812"/>
            <a:chExt cx="8055609" cy="297751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9436" y="3717162"/>
              <a:ext cx="5065395" cy="2533015"/>
            </a:xfrm>
            <a:custGeom>
              <a:avLst/>
              <a:gdLst/>
              <a:ahLst/>
              <a:cxnLst/>
              <a:rect l="l" t="t" r="r" b="b"/>
              <a:pathLst>
                <a:path w="5065395" h="2533015">
                  <a:moveTo>
                    <a:pt x="0" y="2532700"/>
                  </a:moveTo>
                  <a:lnTo>
                    <a:pt x="720" y="2471659"/>
                  </a:lnTo>
                  <a:lnTo>
                    <a:pt x="2474" y="2419733"/>
                  </a:lnTo>
                  <a:lnTo>
                    <a:pt x="5265" y="2368076"/>
                  </a:lnTo>
                  <a:lnTo>
                    <a:pt x="9082" y="2316699"/>
                  </a:lnTo>
                  <a:lnTo>
                    <a:pt x="13917" y="2265611"/>
                  </a:lnTo>
                  <a:lnTo>
                    <a:pt x="19758" y="2214823"/>
                  </a:lnTo>
                  <a:lnTo>
                    <a:pt x="26595" y="2164345"/>
                  </a:lnTo>
                  <a:lnTo>
                    <a:pt x="34419" y="2114187"/>
                  </a:lnTo>
                  <a:lnTo>
                    <a:pt x="43219" y="2064359"/>
                  </a:lnTo>
                  <a:lnTo>
                    <a:pt x="52985" y="2014871"/>
                  </a:lnTo>
                  <a:lnTo>
                    <a:pt x="63706" y="1965733"/>
                  </a:lnTo>
                  <a:lnTo>
                    <a:pt x="75374" y="1916956"/>
                  </a:lnTo>
                  <a:lnTo>
                    <a:pt x="87978" y="1868550"/>
                  </a:lnTo>
                  <a:lnTo>
                    <a:pt x="101507" y="1820524"/>
                  </a:lnTo>
                  <a:lnTo>
                    <a:pt x="115951" y="1772889"/>
                  </a:lnTo>
                  <a:lnTo>
                    <a:pt x="131301" y="1725655"/>
                  </a:lnTo>
                  <a:lnTo>
                    <a:pt x="147546" y="1678832"/>
                  </a:lnTo>
                  <a:lnTo>
                    <a:pt x="164676" y="1632431"/>
                  </a:lnTo>
                  <a:lnTo>
                    <a:pt x="182681" y="1586460"/>
                  </a:lnTo>
                  <a:lnTo>
                    <a:pt x="201551" y="1540931"/>
                  </a:lnTo>
                  <a:lnTo>
                    <a:pt x="221275" y="1495854"/>
                  </a:lnTo>
                  <a:lnTo>
                    <a:pt x="241844" y="1451239"/>
                  </a:lnTo>
                  <a:lnTo>
                    <a:pt x="263248" y="1407095"/>
                  </a:lnTo>
                  <a:lnTo>
                    <a:pt x="285476" y="1363434"/>
                  </a:lnTo>
                  <a:lnTo>
                    <a:pt x="308518" y="1320264"/>
                  </a:lnTo>
                  <a:lnTo>
                    <a:pt x="332364" y="1277597"/>
                  </a:lnTo>
                  <a:lnTo>
                    <a:pt x="357004" y="1235442"/>
                  </a:lnTo>
                  <a:lnTo>
                    <a:pt x="382428" y="1193810"/>
                  </a:lnTo>
                  <a:lnTo>
                    <a:pt x="408625" y="1152710"/>
                  </a:lnTo>
                  <a:lnTo>
                    <a:pt x="435586" y="1112153"/>
                  </a:lnTo>
                  <a:lnTo>
                    <a:pt x="463301" y="1072149"/>
                  </a:lnTo>
                  <a:lnTo>
                    <a:pt x="491758" y="1032708"/>
                  </a:lnTo>
                  <a:lnTo>
                    <a:pt x="520949" y="993841"/>
                  </a:lnTo>
                  <a:lnTo>
                    <a:pt x="550863" y="955556"/>
                  </a:lnTo>
                  <a:lnTo>
                    <a:pt x="581490" y="917865"/>
                  </a:lnTo>
                  <a:lnTo>
                    <a:pt x="612820" y="880777"/>
                  </a:lnTo>
                  <a:lnTo>
                    <a:pt x="644843" y="844303"/>
                  </a:lnTo>
                  <a:lnTo>
                    <a:pt x="677548" y="808453"/>
                  </a:lnTo>
                  <a:lnTo>
                    <a:pt x="710925" y="773237"/>
                  </a:lnTo>
                  <a:lnTo>
                    <a:pt x="744965" y="738665"/>
                  </a:lnTo>
                  <a:lnTo>
                    <a:pt x="779646" y="704757"/>
                  </a:lnTo>
                  <a:lnTo>
                    <a:pt x="814968" y="671514"/>
                  </a:lnTo>
                  <a:lnTo>
                    <a:pt x="850921" y="638944"/>
                  </a:lnTo>
                  <a:lnTo>
                    <a:pt x="887496" y="607058"/>
                  </a:lnTo>
                  <a:lnTo>
                    <a:pt x="924682" y="575866"/>
                  </a:lnTo>
                  <a:lnTo>
                    <a:pt x="962469" y="545379"/>
                  </a:lnTo>
                  <a:lnTo>
                    <a:pt x="1000847" y="515605"/>
                  </a:lnTo>
                  <a:lnTo>
                    <a:pt x="1039806" y="486557"/>
                  </a:lnTo>
                  <a:lnTo>
                    <a:pt x="1079336" y="458242"/>
                  </a:lnTo>
                  <a:lnTo>
                    <a:pt x="1119427" y="430672"/>
                  </a:lnTo>
                  <a:lnTo>
                    <a:pt x="1160067" y="403857"/>
                  </a:lnTo>
                  <a:lnTo>
                    <a:pt x="1201249" y="377807"/>
                  </a:lnTo>
                  <a:lnTo>
                    <a:pt x="1242960" y="352532"/>
                  </a:lnTo>
                  <a:lnTo>
                    <a:pt x="1285192" y="328041"/>
                  </a:lnTo>
                  <a:lnTo>
                    <a:pt x="1327934" y="304346"/>
                  </a:lnTo>
                  <a:lnTo>
                    <a:pt x="1371175" y="281457"/>
                  </a:lnTo>
                  <a:lnTo>
                    <a:pt x="1414907" y="259383"/>
                  </a:lnTo>
                  <a:lnTo>
                    <a:pt x="1459118" y="238134"/>
                  </a:lnTo>
                  <a:lnTo>
                    <a:pt x="1503799" y="217721"/>
                  </a:lnTo>
                  <a:lnTo>
                    <a:pt x="1548939" y="198153"/>
                  </a:lnTo>
                  <a:lnTo>
                    <a:pt x="1594529" y="179442"/>
                  </a:lnTo>
                  <a:lnTo>
                    <a:pt x="1640557" y="161597"/>
                  </a:lnTo>
                  <a:lnTo>
                    <a:pt x="1687015" y="144627"/>
                  </a:lnTo>
                  <a:lnTo>
                    <a:pt x="1733892" y="128544"/>
                  </a:lnTo>
                  <a:lnTo>
                    <a:pt x="1781178" y="113358"/>
                  </a:lnTo>
                  <a:lnTo>
                    <a:pt x="1828862" y="99078"/>
                  </a:lnTo>
                  <a:lnTo>
                    <a:pt x="1876935" y="85714"/>
                  </a:lnTo>
                  <a:lnTo>
                    <a:pt x="1925387" y="73277"/>
                  </a:lnTo>
                  <a:lnTo>
                    <a:pt x="1974207" y="61777"/>
                  </a:lnTo>
                  <a:lnTo>
                    <a:pt x="2023385" y="51224"/>
                  </a:lnTo>
                  <a:lnTo>
                    <a:pt x="2072912" y="41628"/>
                  </a:lnTo>
                  <a:lnTo>
                    <a:pt x="2122776" y="32999"/>
                  </a:lnTo>
                  <a:lnTo>
                    <a:pt x="2172969" y="25347"/>
                  </a:lnTo>
                  <a:lnTo>
                    <a:pt x="2223479" y="18683"/>
                  </a:lnTo>
                  <a:lnTo>
                    <a:pt x="2274297" y="13016"/>
                  </a:lnTo>
                  <a:lnTo>
                    <a:pt x="2325413" y="8357"/>
                  </a:lnTo>
                  <a:lnTo>
                    <a:pt x="2376816" y="4716"/>
                  </a:lnTo>
                  <a:lnTo>
                    <a:pt x="2428496" y="2102"/>
                  </a:lnTo>
                  <a:lnTo>
                    <a:pt x="2480444" y="527"/>
                  </a:lnTo>
                  <a:lnTo>
                    <a:pt x="2532649" y="0"/>
                  </a:lnTo>
                  <a:lnTo>
                    <a:pt x="2584757" y="525"/>
                  </a:lnTo>
                  <a:lnTo>
                    <a:pt x="2636609" y="2095"/>
                  </a:lnTo>
                  <a:lnTo>
                    <a:pt x="2688195" y="4698"/>
                  </a:lnTo>
                  <a:lnTo>
                    <a:pt x="2739504" y="8326"/>
                  </a:lnTo>
                  <a:lnTo>
                    <a:pt x="2790528" y="12968"/>
                  </a:lnTo>
                  <a:lnTo>
                    <a:pt x="2841254" y="18614"/>
                  </a:lnTo>
                  <a:lnTo>
                    <a:pt x="2891675" y="25254"/>
                  </a:lnTo>
                  <a:lnTo>
                    <a:pt x="2941779" y="32878"/>
                  </a:lnTo>
                  <a:lnTo>
                    <a:pt x="2991556" y="41476"/>
                  </a:lnTo>
                  <a:lnTo>
                    <a:pt x="3040996" y="51037"/>
                  </a:lnTo>
                  <a:lnTo>
                    <a:pt x="3090090" y="61552"/>
                  </a:lnTo>
                  <a:lnTo>
                    <a:pt x="3138828" y="73011"/>
                  </a:lnTo>
                  <a:lnTo>
                    <a:pt x="3187198" y="85403"/>
                  </a:lnTo>
                  <a:lnTo>
                    <a:pt x="3235191" y="98719"/>
                  </a:lnTo>
                  <a:lnTo>
                    <a:pt x="3282798" y="112948"/>
                  </a:lnTo>
                  <a:lnTo>
                    <a:pt x="3330008" y="128081"/>
                  </a:lnTo>
                  <a:lnTo>
                    <a:pt x="3376810" y="144107"/>
                  </a:lnTo>
                  <a:lnTo>
                    <a:pt x="3423196" y="161016"/>
                  </a:lnTo>
                  <a:lnTo>
                    <a:pt x="3469154" y="178798"/>
                  </a:lnTo>
                  <a:lnTo>
                    <a:pt x="3514675" y="197444"/>
                  </a:lnTo>
                  <a:lnTo>
                    <a:pt x="3559749" y="216943"/>
                  </a:lnTo>
                  <a:lnTo>
                    <a:pt x="3604365" y="237284"/>
                  </a:lnTo>
                  <a:lnTo>
                    <a:pt x="3648514" y="258459"/>
                  </a:lnTo>
                  <a:lnTo>
                    <a:pt x="3692186" y="280457"/>
                  </a:lnTo>
                  <a:lnTo>
                    <a:pt x="3735370" y="303267"/>
                  </a:lnTo>
                  <a:lnTo>
                    <a:pt x="3778057" y="326881"/>
                  </a:lnTo>
                  <a:lnTo>
                    <a:pt x="3820235" y="351287"/>
                  </a:lnTo>
                  <a:lnTo>
                    <a:pt x="3861897" y="376476"/>
                  </a:lnTo>
                  <a:lnTo>
                    <a:pt x="3903030" y="402437"/>
                  </a:lnTo>
                  <a:lnTo>
                    <a:pt x="3943626" y="429161"/>
                  </a:lnTo>
                  <a:lnTo>
                    <a:pt x="3983673" y="456638"/>
                  </a:lnTo>
                  <a:lnTo>
                    <a:pt x="4023163" y="484857"/>
                  </a:lnTo>
                  <a:lnTo>
                    <a:pt x="4062085" y="513808"/>
                  </a:lnTo>
                  <a:lnTo>
                    <a:pt x="4100429" y="543482"/>
                  </a:lnTo>
                  <a:lnTo>
                    <a:pt x="4138184" y="573868"/>
                  </a:lnTo>
                  <a:lnTo>
                    <a:pt x="4175342" y="604957"/>
                  </a:lnTo>
                  <a:lnTo>
                    <a:pt x="4211891" y="636737"/>
                  </a:lnTo>
                  <a:lnTo>
                    <a:pt x="4247822" y="669200"/>
                  </a:lnTo>
                  <a:lnTo>
                    <a:pt x="4283124" y="702334"/>
                  </a:lnTo>
                  <a:lnTo>
                    <a:pt x="4317789" y="736131"/>
                  </a:lnTo>
                  <a:lnTo>
                    <a:pt x="4351824" y="770599"/>
                  </a:lnTo>
                  <a:lnTo>
                    <a:pt x="4385199" y="805711"/>
                  </a:lnTo>
                  <a:lnTo>
                    <a:pt x="4417905" y="841455"/>
                  </a:lnTo>
                  <a:lnTo>
                    <a:pt x="4449931" y="877822"/>
                  </a:lnTo>
                  <a:lnTo>
                    <a:pt x="4481268" y="914801"/>
                  </a:lnTo>
                  <a:lnTo>
                    <a:pt x="4511905" y="952382"/>
                  </a:lnTo>
                  <a:lnTo>
                    <a:pt x="4541832" y="990556"/>
                  </a:lnTo>
                  <a:lnTo>
                    <a:pt x="4571039" y="1029313"/>
                  </a:lnTo>
                  <a:lnTo>
                    <a:pt x="4599516" y="1068641"/>
                  </a:lnTo>
                  <a:lnTo>
                    <a:pt x="4627253" y="1108532"/>
                  </a:lnTo>
                  <a:lnTo>
                    <a:pt x="4654240" y="1148974"/>
                  </a:lnTo>
                  <a:lnTo>
                    <a:pt x="4680467" y="1189959"/>
                  </a:lnTo>
                  <a:lnTo>
                    <a:pt x="4705924" y="1231476"/>
                  </a:lnTo>
                  <a:lnTo>
                    <a:pt x="4730600" y="1273514"/>
                  </a:lnTo>
                  <a:lnTo>
                    <a:pt x="4754485" y="1316064"/>
                  </a:lnTo>
                  <a:lnTo>
                    <a:pt x="4777570" y="1359116"/>
                  </a:lnTo>
                  <a:lnTo>
                    <a:pt x="4799845" y="1402659"/>
                  </a:lnTo>
                  <a:lnTo>
                    <a:pt x="4821299" y="1446684"/>
                  </a:lnTo>
                  <a:lnTo>
                    <a:pt x="4841922" y="1491180"/>
                  </a:lnTo>
                  <a:lnTo>
                    <a:pt x="4861704" y="1536138"/>
                  </a:lnTo>
                  <a:lnTo>
                    <a:pt x="4880635" y="1581547"/>
                  </a:lnTo>
                  <a:lnTo>
                    <a:pt x="4898705" y="1627397"/>
                  </a:lnTo>
                  <a:lnTo>
                    <a:pt x="4915904" y="1673678"/>
                  </a:lnTo>
                  <a:lnTo>
                    <a:pt x="4932223" y="1720381"/>
                  </a:lnTo>
                  <a:lnTo>
                    <a:pt x="4947649" y="1767494"/>
                  </a:lnTo>
                  <a:lnTo>
                    <a:pt x="4962175" y="1815008"/>
                  </a:lnTo>
                  <a:lnTo>
                    <a:pt x="4975789" y="1862913"/>
                  </a:lnTo>
                  <a:lnTo>
                    <a:pt x="4988481" y="1911198"/>
                  </a:lnTo>
                  <a:lnTo>
                    <a:pt x="5000243" y="1959855"/>
                  </a:lnTo>
                  <a:lnTo>
                    <a:pt x="5011062" y="2008872"/>
                  </a:lnTo>
                  <a:lnTo>
                    <a:pt x="5020930" y="2058239"/>
                  </a:lnTo>
                  <a:lnTo>
                    <a:pt x="5029836" y="2107947"/>
                  </a:lnTo>
                  <a:lnTo>
                    <a:pt x="5037770" y="2157985"/>
                  </a:lnTo>
                  <a:lnTo>
                    <a:pt x="5044722" y="2208343"/>
                  </a:lnTo>
                  <a:lnTo>
                    <a:pt x="5050682" y="2259012"/>
                  </a:lnTo>
                  <a:lnTo>
                    <a:pt x="5055640" y="2309980"/>
                  </a:lnTo>
                  <a:lnTo>
                    <a:pt x="5059586" y="2361239"/>
                  </a:lnTo>
                  <a:lnTo>
                    <a:pt x="5062510" y="2412778"/>
                  </a:lnTo>
                  <a:lnTo>
                    <a:pt x="5064401" y="2464586"/>
                  </a:lnTo>
                  <a:lnTo>
                    <a:pt x="5065250" y="2516654"/>
                  </a:lnTo>
                  <a:lnTo>
                    <a:pt x="5065299" y="2532700"/>
                  </a:lnTo>
                  <a:lnTo>
                    <a:pt x="5039998" y="2532700"/>
                  </a:lnTo>
                  <a:lnTo>
                    <a:pt x="5039949" y="2516756"/>
                  </a:lnTo>
                  <a:lnTo>
                    <a:pt x="5039109" y="2465213"/>
                  </a:lnTo>
                  <a:lnTo>
                    <a:pt x="5037236" y="2413926"/>
                  </a:lnTo>
                  <a:lnTo>
                    <a:pt x="5034342" y="2362907"/>
                  </a:lnTo>
                  <a:lnTo>
                    <a:pt x="5030436" y="2312165"/>
                  </a:lnTo>
                  <a:lnTo>
                    <a:pt x="5025527" y="2261709"/>
                  </a:lnTo>
                  <a:lnTo>
                    <a:pt x="5019627" y="2211551"/>
                  </a:lnTo>
                  <a:lnTo>
                    <a:pt x="5012744" y="2161699"/>
                  </a:lnTo>
                  <a:lnTo>
                    <a:pt x="5004889" y="2112165"/>
                  </a:lnTo>
                  <a:lnTo>
                    <a:pt x="4996072" y="2062957"/>
                  </a:lnTo>
                  <a:lnTo>
                    <a:pt x="4986302" y="2014086"/>
                  </a:lnTo>
                  <a:lnTo>
                    <a:pt x="4975591" y="1965562"/>
                  </a:lnTo>
                  <a:lnTo>
                    <a:pt x="4963947" y="1917395"/>
                  </a:lnTo>
                  <a:lnTo>
                    <a:pt x="4951380" y="1869594"/>
                  </a:lnTo>
                  <a:lnTo>
                    <a:pt x="4937902" y="1822170"/>
                  </a:lnTo>
                  <a:lnTo>
                    <a:pt x="4923521" y="1775133"/>
                  </a:lnTo>
                  <a:lnTo>
                    <a:pt x="4908248" y="1728493"/>
                  </a:lnTo>
                  <a:lnTo>
                    <a:pt x="4892092" y="1682260"/>
                  </a:lnTo>
                  <a:lnTo>
                    <a:pt x="4875064" y="1636443"/>
                  </a:lnTo>
                  <a:lnTo>
                    <a:pt x="4857174" y="1591053"/>
                  </a:lnTo>
                  <a:lnTo>
                    <a:pt x="4838431" y="1546099"/>
                  </a:lnTo>
                  <a:lnTo>
                    <a:pt x="4818846" y="1501592"/>
                  </a:lnTo>
                  <a:lnTo>
                    <a:pt x="4798428" y="1457542"/>
                  </a:lnTo>
                  <a:lnTo>
                    <a:pt x="4777188" y="1413958"/>
                  </a:lnTo>
                  <a:lnTo>
                    <a:pt x="4755135" y="1370851"/>
                  </a:lnTo>
                  <a:lnTo>
                    <a:pt x="4732280" y="1328230"/>
                  </a:lnTo>
                  <a:lnTo>
                    <a:pt x="4708632" y="1286106"/>
                  </a:lnTo>
                  <a:lnTo>
                    <a:pt x="4684202" y="1244488"/>
                  </a:lnTo>
                  <a:lnTo>
                    <a:pt x="4658999" y="1203387"/>
                  </a:lnTo>
                  <a:lnTo>
                    <a:pt x="4633033" y="1162812"/>
                  </a:lnTo>
                  <a:lnTo>
                    <a:pt x="4606315" y="1122774"/>
                  </a:lnTo>
                  <a:lnTo>
                    <a:pt x="4578854" y="1083281"/>
                  </a:lnTo>
                  <a:lnTo>
                    <a:pt x="4550660" y="1044346"/>
                  </a:lnTo>
                  <a:lnTo>
                    <a:pt x="4521744" y="1005977"/>
                  </a:lnTo>
                  <a:lnTo>
                    <a:pt x="4492115" y="968184"/>
                  </a:lnTo>
                  <a:lnTo>
                    <a:pt x="4461783" y="930977"/>
                  </a:lnTo>
                  <a:lnTo>
                    <a:pt x="4430759" y="894367"/>
                  </a:lnTo>
                  <a:lnTo>
                    <a:pt x="4399051" y="858362"/>
                  </a:lnTo>
                  <a:lnTo>
                    <a:pt x="4366671" y="822975"/>
                  </a:lnTo>
                  <a:lnTo>
                    <a:pt x="4333628" y="788213"/>
                  </a:lnTo>
                  <a:lnTo>
                    <a:pt x="4299932" y="754087"/>
                  </a:lnTo>
                  <a:lnTo>
                    <a:pt x="4265619" y="720633"/>
                  </a:lnTo>
                  <a:lnTo>
                    <a:pt x="4230673" y="687834"/>
                  </a:lnTo>
                  <a:lnTo>
                    <a:pt x="4195105" y="655699"/>
                  </a:lnTo>
                  <a:lnTo>
                    <a:pt x="4158925" y="624241"/>
                  </a:lnTo>
                  <a:lnTo>
                    <a:pt x="4122142" y="593467"/>
                  </a:lnTo>
                  <a:lnTo>
                    <a:pt x="4084767" y="563388"/>
                  </a:lnTo>
                  <a:lnTo>
                    <a:pt x="4046810" y="534015"/>
                  </a:lnTo>
                  <a:lnTo>
                    <a:pt x="4008280" y="505356"/>
                  </a:lnTo>
                  <a:lnTo>
                    <a:pt x="3969187" y="477423"/>
                  </a:lnTo>
                  <a:lnTo>
                    <a:pt x="3929542" y="450224"/>
                  </a:lnTo>
                  <a:lnTo>
                    <a:pt x="3889355" y="423770"/>
                  </a:lnTo>
                  <a:lnTo>
                    <a:pt x="3848635" y="398071"/>
                  </a:lnTo>
                  <a:lnTo>
                    <a:pt x="3807392" y="373137"/>
                  </a:lnTo>
                  <a:lnTo>
                    <a:pt x="3765636" y="348978"/>
                  </a:lnTo>
                  <a:lnTo>
                    <a:pt x="3723378" y="325603"/>
                  </a:lnTo>
                  <a:lnTo>
                    <a:pt x="3680626" y="303023"/>
                  </a:lnTo>
                  <a:lnTo>
                    <a:pt x="3637392" y="281248"/>
                  </a:lnTo>
                  <a:lnTo>
                    <a:pt x="3593685" y="260287"/>
                  </a:lnTo>
                  <a:lnTo>
                    <a:pt x="3549515" y="240151"/>
                  </a:lnTo>
                  <a:lnTo>
                    <a:pt x="3504893" y="220850"/>
                  </a:lnTo>
                  <a:lnTo>
                    <a:pt x="3459827" y="202393"/>
                  </a:lnTo>
                  <a:lnTo>
                    <a:pt x="3414328" y="184790"/>
                  </a:lnTo>
                  <a:lnTo>
                    <a:pt x="3368406" y="168051"/>
                  </a:lnTo>
                  <a:lnTo>
                    <a:pt x="3322071" y="152188"/>
                  </a:lnTo>
                  <a:lnTo>
                    <a:pt x="3275332" y="137208"/>
                  </a:lnTo>
                  <a:lnTo>
                    <a:pt x="3228201" y="123122"/>
                  </a:lnTo>
                  <a:lnTo>
                    <a:pt x="3180686" y="109941"/>
                  </a:lnTo>
                  <a:lnTo>
                    <a:pt x="3132798" y="97674"/>
                  </a:lnTo>
                  <a:lnTo>
                    <a:pt x="3084547" y="86331"/>
                  </a:lnTo>
                  <a:lnTo>
                    <a:pt x="3035942" y="75923"/>
                  </a:lnTo>
                  <a:lnTo>
                    <a:pt x="2986994" y="66458"/>
                  </a:lnTo>
                  <a:lnTo>
                    <a:pt x="2937712" y="57947"/>
                  </a:lnTo>
                  <a:lnTo>
                    <a:pt x="2888107" y="50400"/>
                  </a:lnTo>
                  <a:lnTo>
                    <a:pt x="2838188" y="43828"/>
                  </a:lnTo>
                  <a:lnTo>
                    <a:pt x="2787966" y="38239"/>
                  </a:lnTo>
                  <a:lnTo>
                    <a:pt x="2737450" y="33644"/>
                  </a:lnTo>
                  <a:lnTo>
                    <a:pt x="2686650" y="30052"/>
                  </a:lnTo>
                  <a:lnTo>
                    <a:pt x="2635577" y="27475"/>
                  </a:lnTo>
                  <a:lnTo>
                    <a:pt x="2584240" y="25921"/>
                  </a:lnTo>
                  <a:lnTo>
                    <a:pt x="2532649" y="25401"/>
                  </a:lnTo>
                  <a:lnTo>
                    <a:pt x="2480962" y="25923"/>
                  </a:lnTo>
                  <a:lnTo>
                    <a:pt x="2429530" y="27483"/>
                  </a:lnTo>
                  <a:lnTo>
                    <a:pt x="2378363" y="30070"/>
                  </a:lnTo>
                  <a:lnTo>
                    <a:pt x="2327470" y="33674"/>
                  </a:lnTo>
                  <a:lnTo>
                    <a:pt x="2276863" y="38286"/>
                  </a:lnTo>
                  <a:lnTo>
                    <a:pt x="2226550" y="43896"/>
                  </a:lnTo>
                  <a:lnTo>
                    <a:pt x="2176542" y="50493"/>
                  </a:lnTo>
                  <a:lnTo>
                    <a:pt x="2126849" y="58068"/>
                  </a:lnTo>
                  <a:lnTo>
                    <a:pt x="2077480" y="66610"/>
                  </a:lnTo>
                  <a:lnTo>
                    <a:pt x="2028447" y="76109"/>
                  </a:lnTo>
                  <a:lnTo>
                    <a:pt x="1979758" y="86556"/>
                  </a:lnTo>
                  <a:lnTo>
                    <a:pt x="1931425" y="97940"/>
                  </a:lnTo>
                  <a:lnTo>
                    <a:pt x="1883456" y="110252"/>
                  </a:lnTo>
                  <a:lnTo>
                    <a:pt x="1835862" y="123481"/>
                  </a:lnTo>
                  <a:lnTo>
                    <a:pt x="1788653" y="137617"/>
                  </a:lnTo>
                  <a:lnTo>
                    <a:pt x="1741839" y="152650"/>
                  </a:lnTo>
                  <a:lnTo>
                    <a:pt x="1695430" y="168571"/>
                  </a:lnTo>
                  <a:lnTo>
                    <a:pt x="1649436" y="185370"/>
                  </a:lnTo>
                  <a:lnTo>
                    <a:pt x="1603867" y="203035"/>
                  </a:lnTo>
                  <a:lnTo>
                    <a:pt x="1558732" y="221558"/>
                  </a:lnTo>
                  <a:lnTo>
                    <a:pt x="1514043" y="240928"/>
                  </a:lnTo>
                  <a:lnTo>
                    <a:pt x="1469809" y="261135"/>
                  </a:lnTo>
                  <a:lnTo>
                    <a:pt x="1426040" y="282170"/>
                  </a:lnTo>
                  <a:lnTo>
                    <a:pt x="1382746" y="304022"/>
                  </a:lnTo>
                  <a:lnTo>
                    <a:pt x="1339937" y="326681"/>
                  </a:lnTo>
                  <a:lnTo>
                    <a:pt x="1297623" y="350137"/>
                  </a:lnTo>
                  <a:lnTo>
                    <a:pt x="1255815" y="374380"/>
                  </a:lnTo>
                  <a:lnTo>
                    <a:pt x="1214521" y="399401"/>
                  </a:lnTo>
                  <a:lnTo>
                    <a:pt x="1173753" y="425189"/>
                  </a:lnTo>
                  <a:lnTo>
                    <a:pt x="1133519" y="451734"/>
                  </a:lnTo>
                  <a:lnTo>
                    <a:pt x="1093831" y="479026"/>
                  </a:lnTo>
                  <a:lnTo>
                    <a:pt x="1054698" y="507055"/>
                  </a:lnTo>
                  <a:lnTo>
                    <a:pt x="1016130" y="535811"/>
                  </a:lnTo>
                  <a:lnTo>
                    <a:pt x="978137" y="565284"/>
                  </a:lnTo>
                  <a:lnTo>
                    <a:pt x="940730" y="595465"/>
                  </a:lnTo>
                  <a:lnTo>
                    <a:pt x="903918" y="626342"/>
                  </a:lnTo>
                  <a:lnTo>
                    <a:pt x="867711" y="657907"/>
                  </a:lnTo>
                  <a:lnTo>
                    <a:pt x="832119" y="690148"/>
                  </a:lnTo>
                  <a:lnTo>
                    <a:pt x="797152" y="723057"/>
                  </a:lnTo>
                  <a:lnTo>
                    <a:pt x="762821" y="756622"/>
                  </a:lnTo>
                  <a:lnTo>
                    <a:pt x="729122" y="790849"/>
                  </a:lnTo>
                  <a:lnTo>
                    <a:pt x="696078" y="825713"/>
                  </a:lnTo>
                  <a:lnTo>
                    <a:pt x="663700" y="861205"/>
                  </a:lnTo>
                  <a:lnTo>
                    <a:pt x="631998" y="897314"/>
                  </a:lnTo>
                  <a:lnTo>
                    <a:pt x="600981" y="934030"/>
                  </a:lnTo>
                  <a:lnTo>
                    <a:pt x="570661" y="971344"/>
                  </a:lnTo>
                  <a:lnTo>
                    <a:pt x="541046" y="1009245"/>
                  </a:lnTo>
                  <a:lnTo>
                    <a:pt x="512146" y="1047724"/>
                  </a:lnTo>
                  <a:lnTo>
                    <a:pt x="483973" y="1086769"/>
                  </a:lnTo>
                  <a:lnTo>
                    <a:pt x="456536" y="1126372"/>
                  </a:lnTo>
                  <a:lnTo>
                    <a:pt x="429844" y="1166522"/>
                  </a:lnTo>
                  <a:lnTo>
                    <a:pt x="403908" y="1207209"/>
                  </a:lnTo>
                  <a:lnTo>
                    <a:pt x="378739" y="1248424"/>
                  </a:lnTo>
                  <a:lnTo>
                    <a:pt x="354345" y="1290155"/>
                  </a:lnTo>
                  <a:lnTo>
                    <a:pt x="330737" y="1332394"/>
                  </a:lnTo>
                  <a:lnTo>
                    <a:pt x="307925" y="1375130"/>
                  </a:lnTo>
                  <a:lnTo>
                    <a:pt x="285919" y="1418352"/>
                  </a:lnTo>
                  <a:lnTo>
                    <a:pt x="264730" y="1462052"/>
                  </a:lnTo>
                  <a:lnTo>
                    <a:pt x="244366" y="1506219"/>
                  </a:lnTo>
                  <a:lnTo>
                    <a:pt x="224839" y="1550843"/>
                  </a:lnTo>
                  <a:lnTo>
                    <a:pt x="206157" y="1595914"/>
                  </a:lnTo>
                  <a:lnTo>
                    <a:pt x="188332" y="1641421"/>
                  </a:lnTo>
                  <a:lnTo>
                    <a:pt x="171373" y="1687356"/>
                  </a:lnTo>
                  <a:lnTo>
                    <a:pt x="155290" y="1733707"/>
                  </a:lnTo>
                  <a:lnTo>
                    <a:pt x="140094" y="1780466"/>
                  </a:lnTo>
                  <a:lnTo>
                    <a:pt x="125794" y="1827621"/>
                  </a:lnTo>
                  <a:lnTo>
                    <a:pt x="112400" y="1875163"/>
                  </a:lnTo>
                  <a:lnTo>
                    <a:pt x="99922" y="1923081"/>
                  </a:lnTo>
                  <a:lnTo>
                    <a:pt x="88371" y="1971367"/>
                  </a:lnTo>
                  <a:lnTo>
                    <a:pt x="77756" y="2020009"/>
                  </a:lnTo>
                  <a:lnTo>
                    <a:pt x="68088" y="2068998"/>
                  </a:lnTo>
                  <a:lnTo>
                    <a:pt x="59376" y="2118323"/>
                  </a:lnTo>
                  <a:lnTo>
                    <a:pt x="51630" y="2167975"/>
                  </a:lnTo>
                  <a:lnTo>
                    <a:pt x="44861" y="2217944"/>
                  </a:lnTo>
                  <a:lnTo>
                    <a:pt x="39079" y="2268219"/>
                  </a:lnTo>
                  <a:lnTo>
                    <a:pt x="34293" y="2318791"/>
                  </a:lnTo>
                  <a:lnTo>
                    <a:pt x="30513" y="2369650"/>
                  </a:lnTo>
                  <a:lnTo>
                    <a:pt x="27750" y="2420785"/>
                  </a:lnTo>
                  <a:lnTo>
                    <a:pt x="26014" y="2472186"/>
                  </a:lnTo>
                  <a:lnTo>
                    <a:pt x="25314" y="2523844"/>
                  </a:lnTo>
                  <a:lnTo>
                    <a:pt x="25299" y="2532700"/>
                  </a:lnTo>
                  <a:lnTo>
                    <a:pt x="0" y="253270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73358" y="3724297"/>
              <a:ext cx="1800225" cy="2520315"/>
            </a:xfrm>
            <a:custGeom>
              <a:avLst/>
              <a:gdLst/>
              <a:ahLst/>
              <a:cxnLst/>
              <a:rect l="l" t="t" r="r" b="b"/>
              <a:pathLst>
                <a:path w="1800225" h="2520315">
                  <a:moveTo>
                    <a:pt x="359568" y="0"/>
                  </a:moveTo>
                  <a:lnTo>
                    <a:pt x="1438052" y="0"/>
                  </a:lnTo>
                  <a:lnTo>
                    <a:pt x="1800000" y="2520000"/>
                  </a:lnTo>
                  <a:lnTo>
                    <a:pt x="0" y="2520000"/>
                  </a:lnTo>
                  <a:lnTo>
                    <a:pt x="359568" y="0"/>
                  </a:lnTo>
                  <a:close/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68466" y="6289228"/>
              <a:ext cx="1800225" cy="395605"/>
            </a:xfrm>
            <a:custGeom>
              <a:avLst/>
              <a:gdLst/>
              <a:ahLst/>
              <a:cxnLst/>
              <a:rect l="l" t="t" r="r" b="b"/>
              <a:pathLst>
                <a:path w="1800225" h="395604">
                  <a:moveTo>
                    <a:pt x="0" y="0"/>
                  </a:moveTo>
                  <a:lnTo>
                    <a:pt x="0" y="395287"/>
                  </a:lnTo>
                </a:path>
                <a:path w="1800225" h="395604">
                  <a:moveTo>
                    <a:pt x="1800230" y="0"/>
                  </a:moveTo>
                  <a:lnTo>
                    <a:pt x="1800230" y="39528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66086" y="6472281"/>
              <a:ext cx="1805305" cy="76835"/>
            </a:xfrm>
            <a:custGeom>
              <a:avLst/>
              <a:gdLst/>
              <a:ahLst/>
              <a:cxnLst/>
              <a:rect l="l" t="t" r="r" b="b"/>
              <a:pathLst>
                <a:path w="180530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1805304" h="76834">
                  <a:moveTo>
                    <a:pt x="1715378" y="0"/>
                  </a:moveTo>
                  <a:lnTo>
                    <a:pt x="1724943" y="40806"/>
                  </a:lnTo>
                  <a:lnTo>
                    <a:pt x="1724828" y="43207"/>
                  </a:lnTo>
                  <a:lnTo>
                    <a:pt x="1715378" y="76809"/>
                  </a:lnTo>
                  <a:lnTo>
                    <a:pt x="1796588" y="42005"/>
                  </a:lnTo>
                  <a:lnTo>
                    <a:pt x="1759953" y="42005"/>
                  </a:lnTo>
                  <a:lnTo>
                    <a:pt x="1759953" y="34804"/>
                  </a:lnTo>
                  <a:lnTo>
                    <a:pt x="1796588" y="34804"/>
                  </a:lnTo>
                  <a:lnTo>
                    <a:pt x="1715378" y="0"/>
                  </a:lnTo>
                  <a:close/>
                </a:path>
                <a:path w="1805304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1805304" h="76834">
                  <a:moveTo>
                    <a:pt x="1724886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1724886" y="42005"/>
                  </a:lnTo>
                  <a:lnTo>
                    <a:pt x="1724886" y="34804"/>
                  </a:lnTo>
                  <a:close/>
                </a:path>
                <a:path w="1805304" h="76834">
                  <a:moveTo>
                    <a:pt x="1796588" y="34804"/>
                  </a:moveTo>
                  <a:lnTo>
                    <a:pt x="1759953" y="34804"/>
                  </a:lnTo>
                  <a:lnTo>
                    <a:pt x="1759953" y="42005"/>
                  </a:lnTo>
                  <a:lnTo>
                    <a:pt x="1796588" y="42005"/>
                  </a:lnTo>
                  <a:lnTo>
                    <a:pt x="1804990" y="38404"/>
                  </a:lnTo>
                  <a:lnTo>
                    <a:pt x="1796588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46333" y="6326535"/>
            <a:ext cx="448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7426025" y="2981183"/>
            <a:ext cx="1089660" cy="694055"/>
            <a:chOff x="7426025" y="2981183"/>
            <a:chExt cx="1089660" cy="694055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29835" y="2984993"/>
              <a:ext cx="1082040" cy="686435"/>
            </a:xfrm>
            <a:custGeom>
              <a:avLst/>
              <a:gdLst/>
              <a:ahLst/>
              <a:cxnLst/>
              <a:rect l="l" t="t" r="r" b="b"/>
              <a:pathLst>
                <a:path w="1082040" h="686435">
                  <a:moveTo>
                    <a:pt x="0" y="0"/>
                  </a:moveTo>
                  <a:lnTo>
                    <a:pt x="0" y="686139"/>
                  </a:lnTo>
                </a:path>
                <a:path w="1082040" h="686435">
                  <a:moveTo>
                    <a:pt x="1081672" y="0"/>
                  </a:moveTo>
                  <a:lnTo>
                    <a:pt x="1081672" y="68613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32782" y="3157246"/>
              <a:ext cx="1078865" cy="76835"/>
            </a:xfrm>
            <a:custGeom>
              <a:avLst/>
              <a:gdLst/>
              <a:ahLst/>
              <a:cxnLst/>
              <a:rect l="l" t="t" r="r" b="b"/>
              <a:pathLst>
                <a:path w="1078865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9"/>
                  </a:lnTo>
                  <a:lnTo>
                    <a:pt x="87362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1078865" h="76835">
                  <a:moveTo>
                    <a:pt x="989096" y="0"/>
                  </a:moveTo>
                  <a:lnTo>
                    <a:pt x="998661" y="40806"/>
                  </a:lnTo>
                  <a:lnTo>
                    <a:pt x="998546" y="43207"/>
                  </a:lnTo>
                  <a:lnTo>
                    <a:pt x="989096" y="76809"/>
                  </a:lnTo>
                  <a:lnTo>
                    <a:pt x="1070306" y="42005"/>
                  </a:lnTo>
                  <a:lnTo>
                    <a:pt x="1033672" y="42005"/>
                  </a:lnTo>
                  <a:lnTo>
                    <a:pt x="1033672" y="34805"/>
                  </a:lnTo>
                  <a:lnTo>
                    <a:pt x="1070309" y="34805"/>
                  </a:lnTo>
                  <a:lnTo>
                    <a:pt x="989096" y="0"/>
                  </a:lnTo>
                  <a:close/>
                </a:path>
                <a:path w="1078865" h="76835">
                  <a:moveTo>
                    <a:pt x="80103" y="34805"/>
                  </a:moveTo>
                  <a:lnTo>
                    <a:pt x="45036" y="34805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1078865" h="76835">
                  <a:moveTo>
                    <a:pt x="998604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998604" y="42005"/>
                  </a:lnTo>
                  <a:lnTo>
                    <a:pt x="998604" y="34805"/>
                  </a:lnTo>
                  <a:close/>
                </a:path>
                <a:path w="1078865" h="76835">
                  <a:moveTo>
                    <a:pt x="1070309" y="34805"/>
                  </a:moveTo>
                  <a:lnTo>
                    <a:pt x="1033672" y="34805"/>
                  </a:lnTo>
                  <a:lnTo>
                    <a:pt x="1033672" y="42005"/>
                  </a:lnTo>
                  <a:lnTo>
                    <a:pt x="1070306" y="42005"/>
                  </a:lnTo>
                  <a:lnTo>
                    <a:pt x="1078707" y="38404"/>
                  </a:lnTo>
                  <a:lnTo>
                    <a:pt x="1070309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46333" y="3011501"/>
            <a:ext cx="448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7967952" y="3534153"/>
            <a:ext cx="1374140" cy="2781300"/>
            <a:chOff x="7967952" y="3534153"/>
            <a:chExt cx="1374140" cy="2781300"/>
          </a:xfrm>
        </p:grpSpPr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73222" y="4912762"/>
              <a:ext cx="0" cy="899160"/>
            </a:xfrm>
            <a:custGeom>
              <a:avLst/>
              <a:gdLst/>
              <a:ahLst/>
              <a:cxnLst/>
              <a:rect l="l" t="t" r="r" b="b"/>
              <a:pathLst>
                <a:path h="899160">
                  <a:moveTo>
                    <a:pt x="0" y="0"/>
                  </a:moveTo>
                  <a:lnTo>
                    <a:pt x="0" y="722678"/>
                  </a:lnTo>
                </a:path>
                <a:path h="899160">
                  <a:moveTo>
                    <a:pt x="0" y="773099"/>
                  </a:moveTo>
                  <a:lnTo>
                    <a:pt x="0" y="899139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72714" y="4750805"/>
              <a:ext cx="1270" cy="1560195"/>
            </a:xfrm>
            <a:custGeom>
              <a:avLst/>
              <a:gdLst/>
              <a:ahLst/>
              <a:cxnLst/>
              <a:rect l="l" t="t" r="r" b="b"/>
              <a:pathLst>
                <a:path w="1270" h="1560195">
                  <a:moveTo>
                    <a:pt x="1000" y="1559886"/>
                  </a:moveTo>
                  <a:lnTo>
                    <a:pt x="1000" y="1108590"/>
                  </a:lnTo>
                </a:path>
                <a:path w="1270" h="1560195">
                  <a:moveTo>
                    <a:pt x="0" y="120563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73222" y="3538915"/>
              <a:ext cx="0" cy="648335"/>
            </a:xfrm>
            <a:custGeom>
              <a:avLst/>
              <a:gdLst/>
              <a:ahLst/>
              <a:cxnLst/>
              <a:rect l="l" t="t" r="r" b="b"/>
              <a:pathLst>
                <a:path h="648335">
                  <a:moveTo>
                    <a:pt x="0" y="0"/>
                  </a:moveTo>
                  <a:lnTo>
                    <a:pt x="0" y="471693"/>
                  </a:lnTo>
                </a:path>
                <a:path h="648335">
                  <a:moveTo>
                    <a:pt x="0" y="522114"/>
                  </a:moveTo>
                  <a:lnTo>
                    <a:pt x="0" y="64815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73715" y="4234564"/>
              <a:ext cx="0" cy="451484"/>
            </a:xfrm>
            <a:custGeom>
              <a:avLst/>
              <a:gdLst/>
              <a:ahLst/>
              <a:cxnLst/>
              <a:rect l="l" t="t" r="r" b="b"/>
              <a:pathLst>
                <a:path h="451485">
                  <a:moveTo>
                    <a:pt x="0" y="451297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6225" y="3722019"/>
              <a:ext cx="772160" cy="2521585"/>
            </a:xfrm>
            <a:custGeom>
              <a:avLst/>
              <a:gdLst/>
              <a:ahLst/>
              <a:cxnLst/>
              <a:rect l="l" t="t" r="r" b="b"/>
              <a:pathLst>
                <a:path w="772159" h="2521585">
                  <a:moveTo>
                    <a:pt x="376290" y="2521024"/>
                  </a:moveTo>
                  <a:lnTo>
                    <a:pt x="771577" y="2521024"/>
                  </a:lnTo>
                </a:path>
                <a:path w="772159" h="2521585">
                  <a:moveTo>
                    <a:pt x="0" y="0"/>
                  </a:moveTo>
                  <a:lnTo>
                    <a:pt x="77157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5568" y="3718685"/>
              <a:ext cx="76835" cy="2527935"/>
            </a:xfrm>
            <a:custGeom>
              <a:avLst/>
              <a:gdLst/>
              <a:ahLst/>
              <a:cxnLst/>
              <a:rect l="l" t="t" r="r" b="b"/>
              <a:pathLst>
                <a:path w="76834" h="2527935">
                  <a:moveTo>
                    <a:pt x="0" y="2438071"/>
                  </a:moveTo>
                  <a:lnTo>
                    <a:pt x="38404" y="2527682"/>
                  </a:lnTo>
                  <a:lnTo>
                    <a:pt x="57706" y="2482645"/>
                  </a:lnTo>
                  <a:lnTo>
                    <a:pt x="34804" y="2482645"/>
                  </a:lnTo>
                  <a:lnTo>
                    <a:pt x="34802" y="2447578"/>
                  </a:lnTo>
                  <a:lnTo>
                    <a:pt x="2400" y="2439233"/>
                  </a:lnTo>
                  <a:lnTo>
                    <a:pt x="0" y="2438071"/>
                  </a:lnTo>
                  <a:close/>
                </a:path>
                <a:path w="76834" h="2527935">
                  <a:moveTo>
                    <a:pt x="34804" y="2447578"/>
                  </a:moveTo>
                  <a:lnTo>
                    <a:pt x="34804" y="2482645"/>
                  </a:lnTo>
                  <a:lnTo>
                    <a:pt x="42003" y="2482645"/>
                  </a:lnTo>
                  <a:lnTo>
                    <a:pt x="42003" y="2447672"/>
                  </a:lnTo>
                  <a:lnTo>
                    <a:pt x="38404" y="2447672"/>
                  </a:lnTo>
                  <a:lnTo>
                    <a:pt x="36003" y="2447635"/>
                  </a:lnTo>
                  <a:lnTo>
                    <a:pt x="34804" y="2447578"/>
                  </a:lnTo>
                  <a:close/>
                </a:path>
                <a:path w="76834" h="2527935">
                  <a:moveTo>
                    <a:pt x="76809" y="2438071"/>
                  </a:moveTo>
                  <a:lnTo>
                    <a:pt x="42003" y="2447578"/>
                  </a:lnTo>
                  <a:lnTo>
                    <a:pt x="42003" y="2482645"/>
                  </a:lnTo>
                  <a:lnTo>
                    <a:pt x="57706" y="2482645"/>
                  </a:lnTo>
                  <a:lnTo>
                    <a:pt x="76809" y="2438071"/>
                  </a:lnTo>
                  <a:close/>
                </a:path>
                <a:path w="76834" h="2527935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447578"/>
                  </a:lnTo>
                  <a:lnTo>
                    <a:pt x="36003" y="2447635"/>
                  </a:lnTo>
                  <a:lnTo>
                    <a:pt x="38404" y="2447672"/>
                  </a:lnTo>
                  <a:lnTo>
                    <a:pt x="40805" y="2447635"/>
                  </a:lnTo>
                  <a:lnTo>
                    <a:pt x="42002" y="2447578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2527935">
                  <a:moveTo>
                    <a:pt x="42003" y="2447578"/>
                  </a:moveTo>
                  <a:lnTo>
                    <a:pt x="40805" y="2447635"/>
                  </a:lnTo>
                  <a:lnTo>
                    <a:pt x="38404" y="2447672"/>
                  </a:lnTo>
                  <a:lnTo>
                    <a:pt x="42003" y="2447672"/>
                  </a:lnTo>
                  <a:close/>
                </a:path>
                <a:path w="76834" h="2527935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527935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527935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527935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42733" y="4652478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6" name="object 26"/>
          <p:cNvGrpSpPr>
            <a:grpSpLocks noGrp="1" noUngrp="1" noRot="1" noMove="1" noResize="1"/>
          </p:cNvGrpSpPr>
          <p:nvPr/>
        </p:nvGrpSpPr>
        <p:grpSpPr>
          <a:xfrm>
            <a:off x="839022" y="2914846"/>
            <a:ext cx="5071745" cy="3021330"/>
            <a:chOff x="839022" y="2914846"/>
            <a:chExt cx="5071745" cy="3021330"/>
          </a:xfrm>
        </p:grpSpPr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06717" y="2918656"/>
              <a:ext cx="0" cy="3013710"/>
            </a:xfrm>
            <a:custGeom>
              <a:avLst/>
              <a:gdLst/>
              <a:ahLst/>
              <a:cxnLst/>
              <a:rect l="l" t="t" r="r" b="b"/>
              <a:pathLst>
                <a:path h="3013710">
                  <a:moveTo>
                    <a:pt x="0" y="0"/>
                  </a:moveTo>
                  <a:lnTo>
                    <a:pt x="0" y="30134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9022" y="3134815"/>
              <a:ext cx="5062855" cy="76835"/>
            </a:xfrm>
            <a:custGeom>
              <a:avLst/>
              <a:gdLst/>
              <a:ahLst/>
              <a:cxnLst/>
              <a:rect l="l" t="t" r="r" b="b"/>
              <a:pathLst>
                <a:path w="5062855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2" y="72006"/>
                  </a:lnTo>
                  <a:lnTo>
                    <a:pt x="80103" y="42003"/>
                  </a:lnTo>
                  <a:lnTo>
                    <a:pt x="45036" y="42003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9" y="2400"/>
                  </a:lnTo>
                  <a:lnTo>
                    <a:pt x="89611" y="0"/>
                  </a:lnTo>
                  <a:close/>
                </a:path>
                <a:path w="5062855" h="76835">
                  <a:moveTo>
                    <a:pt x="4972928" y="0"/>
                  </a:moveTo>
                  <a:lnTo>
                    <a:pt x="4982493" y="40805"/>
                  </a:lnTo>
                  <a:lnTo>
                    <a:pt x="4982378" y="43206"/>
                  </a:lnTo>
                  <a:lnTo>
                    <a:pt x="4972928" y="76809"/>
                  </a:lnTo>
                  <a:lnTo>
                    <a:pt x="5054141" y="42003"/>
                  </a:lnTo>
                  <a:lnTo>
                    <a:pt x="5017503" y="42003"/>
                  </a:lnTo>
                  <a:lnTo>
                    <a:pt x="5017503" y="34804"/>
                  </a:lnTo>
                  <a:lnTo>
                    <a:pt x="5054138" y="34804"/>
                  </a:lnTo>
                  <a:lnTo>
                    <a:pt x="4972928" y="0"/>
                  </a:lnTo>
                  <a:close/>
                </a:path>
                <a:path w="5062855" h="76835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5062855" h="76835">
                  <a:moveTo>
                    <a:pt x="4982436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4982436" y="42003"/>
                  </a:lnTo>
                  <a:lnTo>
                    <a:pt x="4982436" y="34804"/>
                  </a:lnTo>
                  <a:close/>
                </a:path>
                <a:path w="5062855" h="76835">
                  <a:moveTo>
                    <a:pt x="5054138" y="34804"/>
                  </a:moveTo>
                  <a:lnTo>
                    <a:pt x="5017503" y="34804"/>
                  </a:lnTo>
                  <a:lnTo>
                    <a:pt x="5017503" y="42003"/>
                  </a:lnTo>
                  <a:lnTo>
                    <a:pt x="5054141" y="42003"/>
                  </a:lnTo>
                  <a:lnTo>
                    <a:pt x="5062540" y="38404"/>
                  </a:lnTo>
                  <a:lnTo>
                    <a:pt x="5054138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11985" y="2989068"/>
            <a:ext cx="534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140mm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701808" y="2914846"/>
            <a:ext cx="5323840" cy="3421379"/>
            <a:chOff x="701808" y="2914846"/>
            <a:chExt cx="5323840" cy="3421379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9890" y="2918656"/>
              <a:ext cx="0" cy="3013710"/>
            </a:xfrm>
            <a:custGeom>
              <a:avLst/>
              <a:gdLst/>
              <a:ahLst/>
              <a:cxnLst/>
              <a:rect l="l" t="t" r="r" b="b"/>
              <a:pathLst>
                <a:path h="3013710">
                  <a:moveTo>
                    <a:pt x="0" y="0"/>
                  </a:moveTo>
                  <a:lnTo>
                    <a:pt x="0" y="30134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5445" y="4975034"/>
              <a:ext cx="0" cy="872490"/>
            </a:xfrm>
            <a:custGeom>
              <a:avLst/>
              <a:gdLst/>
              <a:ahLst/>
              <a:cxnLst/>
              <a:rect l="l" t="t" r="r" b="b"/>
              <a:pathLst>
                <a:path h="872489">
                  <a:moveTo>
                    <a:pt x="0" y="0"/>
                  </a:moveTo>
                  <a:lnTo>
                    <a:pt x="0" y="700916"/>
                  </a:lnTo>
                </a:path>
                <a:path h="872489">
                  <a:moveTo>
                    <a:pt x="0" y="749823"/>
                  </a:moveTo>
                  <a:lnTo>
                    <a:pt x="0" y="87206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4937" y="4817951"/>
              <a:ext cx="1270" cy="1513205"/>
            </a:xfrm>
            <a:custGeom>
              <a:avLst/>
              <a:gdLst/>
              <a:ahLst/>
              <a:cxnLst/>
              <a:rect l="l" t="t" r="r" b="b"/>
              <a:pathLst>
                <a:path w="1270" h="1513204">
                  <a:moveTo>
                    <a:pt x="1002" y="1512921"/>
                  </a:moveTo>
                  <a:lnTo>
                    <a:pt x="1002" y="1075212"/>
                  </a:lnTo>
                </a:path>
                <a:path w="1270" h="1513204">
                  <a:moveTo>
                    <a:pt x="0" y="116935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5445" y="3642552"/>
              <a:ext cx="0" cy="628650"/>
            </a:xfrm>
            <a:custGeom>
              <a:avLst/>
              <a:gdLst/>
              <a:ahLst/>
              <a:cxnLst/>
              <a:rect l="l" t="t" r="r" b="b"/>
              <a:pathLst>
                <a:path h="628650">
                  <a:moveTo>
                    <a:pt x="0" y="0"/>
                  </a:moveTo>
                  <a:lnTo>
                    <a:pt x="0" y="457490"/>
                  </a:lnTo>
                </a:path>
                <a:path h="628650">
                  <a:moveTo>
                    <a:pt x="0" y="506393"/>
                  </a:moveTo>
                  <a:lnTo>
                    <a:pt x="0" y="628642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5939" y="4317256"/>
              <a:ext cx="0" cy="438150"/>
            </a:xfrm>
            <a:custGeom>
              <a:avLst/>
              <a:gdLst/>
              <a:ahLst/>
              <a:cxnLst/>
              <a:rect l="l" t="t" r="r" b="b"/>
              <a:pathLst>
                <a:path h="438150">
                  <a:moveTo>
                    <a:pt x="0" y="437706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5618" y="3681864"/>
              <a:ext cx="5316220" cy="2567305"/>
            </a:xfrm>
            <a:custGeom>
              <a:avLst/>
              <a:gdLst/>
              <a:ahLst/>
              <a:cxnLst/>
              <a:rect l="l" t="t" r="r" b="b"/>
              <a:pathLst>
                <a:path w="5316220" h="2567304">
                  <a:moveTo>
                    <a:pt x="2657480" y="2566922"/>
                  </a:moveTo>
                  <a:lnTo>
                    <a:pt x="0" y="2566922"/>
                  </a:lnTo>
                </a:path>
                <a:path w="5316220" h="2567304">
                  <a:moveTo>
                    <a:pt x="2657480" y="2566922"/>
                  </a:moveTo>
                  <a:lnTo>
                    <a:pt x="0" y="2566922"/>
                  </a:lnTo>
                </a:path>
                <a:path w="5316220" h="2567304">
                  <a:moveTo>
                    <a:pt x="2657483" y="2566922"/>
                  </a:moveTo>
                  <a:lnTo>
                    <a:pt x="90553" y="1879117"/>
                  </a:lnTo>
                </a:path>
                <a:path w="5316220" h="2567304">
                  <a:moveTo>
                    <a:pt x="2657483" y="2566922"/>
                  </a:moveTo>
                  <a:lnTo>
                    <a:pt x="356039" y="1238183"/>
                  </a:lnTo>
                </a:path>
                <a:path w="5316220" h="2567304">
                  <a:moveTo>
                    <a:pt x="2657483" y="2566925"/>
                  </a:moveTo>
                  <a:lnTo>
                    <a:pt x="778362" y="687801"/>
                  </a:lnTo>
                </a:path>
                <a:path w="5316220" h="2567304">
                  <a:moveTo>
                    <a:pt x="2657487" y="2566925"/>
                  </a:moveTo>
                  <a:lnTo>
                    <a:pt x="1328745" y="265482"/>
                  </a:lnTo>
                </a:path>
                <a:path w="5316220" h="2567304">
                  <a:moveTo>
                    <a:pt x="2657487" y="2566925"/>
                  </a:moveTo>
                  <a:lnTo>
                    <a:pt x="1969682" y="0"/>
                  </a:lnTo>
                </a:path>
                <a:path w="5316220" h="2567304">
                  <a:moveTo>
                    <a:pt x="2658311" y="2566922"/>
                  </a:moveTo>
                  <a:lnTo>
                    <a:pt x="5315792" y="2566922"/>
                  </a:lnTo>
                </a:path>
                <a:path w="5316220" h="2567304">
                  <a:moveTo>
                    <a:pt x="2658308" y="2566922"/>
                  </a:moveTo>
                  <a:lnTo>
                    <a:pt x="5225237" y="1879117"/>
                  </a:lnTo>
                </a:path>
                <a:path w="5316220" h="2567304">
                  <a:moveTo>
                    <a:pt x="2658308" y="2566922"/>
                  </a:moveTo>
                  <a:lnTo>
                    <a:pt x="4959752" y="1238183"/>
                  </a:lnTo>
                </a:path>
                <a:path w="5316220" h="2567304">
                  <a:moveTo>
                    <a:pt x="2658308" y="2566925"/>
                  </a:moveTo>
                  <a:lnTo>
                    <a:pt x="4537429" y="687801"/>
                  </a:lnTo>
                </a:path>
                <a:path w="5316220" h="2567304">
                  <a:moveTo>
                    <a:pt x="2658304" y="2566925"/>
                  </a:moveTo>
                  <a:lnTo>
                    <a:pt x="3987046" y="265482"/>
                  </a:lnTo>
                </a:path>
                <a:path w="5316220" h="2567304">
                  <a:moveTo>
                    <a:pt x="2658304" y="2566925"/>
                  </a:moveTo>
                  <a:lnTo>
                    <a:pt x="3346109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14679" y="343576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7150" y="351672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852" y="377866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26823" y="421205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57832" y="477403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76918" y="5440779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3119" y="613610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76496" y="352148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8279" y="3430987"/>
            <a:ext cx="963930" cy="57531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54610" marR="87630" indent="-42545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15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DEGREE DIVISIONS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8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59673" y="419300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2011" y="477403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1494" y="5440779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6719" y="613610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0" name="object 50"/>
          <p:cNvGrpSpPr>
            <a:grpSpLocks noGrp="1" noUngrp="1" noRot="1" noMove="1" noResize="1"/>
          </p:cNvGrpSpPr>
          <p:nvPr/>
        </p:nvGrpSpPr>
        <p:grpSpPr>
          <a:xfrm>
            <a:off x="306525" y="761198"/>
            <a:ext cx="14623415" cy="9857105"/>
            <a:chOff x="306525" y="761198"/>
            <a:chExt cx="14623415" cy="9857105"/>
          </a:xfrm>
        </p:grpSpPr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73737" y="6206903"/>
              <a:ext cx="1794510" cy="76835"/>
            </a:xfrm>
            <a:custGeom>
              <a:avLst/>
              <a:gdLst/>
              <a:ahLst/>
              <a:cxnLst/>
              <a:rect l="l" t="t" r="r" b="b"/>
              <a:pathLst>
                <a:path w="1794509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9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1794509" h="76835">
                  <a:moveTo>
                    <a:pt x="1704318" y="0"/>
                  </a:moveTo>
                  <a:lnTo>
                    <a:pt x="1713884" y="40806"/>
                  </a:lnTo>
                  <a:lnTo>
                    <a:pt x="1713768" y="43207"/>
                  </a:lnTo>
                  <a:lnTo>
                    <a:pt x="1704318" y="76809"/>
                  </a:lnTo>
                  <a:lnTo>
                    <a:pt x="1785528" y="42005"/>
                  </a:lnTo>
                  <a:lnTo>
                    <a:pt x="1748894" y="42005"/>
                  </a:lnTo>
                  <a:lnTo>
                    <a:pt x="1748894" y="34805"/>
                  </a:lnTo>
                  <a:lnTo>
                    <a:pt x="1785531" y="34805"/>
                  </a:lnTo>
                  <a:lnTo>
                    <a:pt x="1704318" y="0"/>
                  </a:lnTo>
                  <a:close/>
                </a:path>
                <a:path w="1794509" h="76835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1794509" h="76835">
                  <a:moveTo>
                    <a:pt x="1713826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1713826" y="42005"/>
                  </a:lnTo>
                  <a:lnTo>
                    <a:pt x="1713826" y="34805"/>
                  </a:lnTo>
                  <a:close/>
                </a:path>
                <a:path w="1794509" h="76835">
                  <a:moveTo>
                    <a:pt x="1785531" y="34805"/>
                  </a:moveTo>
                  <a:lnTo>
                    <a:pt x="1748894" y="34805"/>
                  </a:lnTo>
                  <a:lnTo>
                    <a:pt x="1748894" y="42005"/>
                  </a:lnTo>
                  <a:lnTo>
                    <a:pt x="1785528" y="42005"/>
                  </a:lnTo>
                  <a:lnTo>
                    <a:pt x="1793929" y="38404"/>
                  </a:lnTo>
                  <a:lnTo>
                    <a:pt x="1785531" y="34805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1288" y="8950356"/>
              <a:ext cx="1384300" cy="0"/>
            </a:xfrm>
            <a:custGeom>
              <a:avLst/>
              <a:gdLst/>
              <a:ahLst/>
              <a:cxnLst/>
              <a:rect l="l" t="t" r="r" b="b"/>
              <a:pathLst>
                <a:path w="1384300">
                  <a:moveTo>
                    <a:pt x="0" y="0"/>
                  </a:moveTo>
                  <a:lnTo>
                    <a:pt x="1112165" y="0"/>
                  </a:lnTo>
                </a:path>
                <a:path w="1384300">
                  <a:moveTo>
                    <a:pt x="1189763" y="0"/>
                  </a:moveTo>
                  <a:lnTo>
                    <a:pt x="1383736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8114" y="8951051"/>
              <a:ext cx="694690" cy="0"/>
            </a:xfrm>
            <a:custGeom>
              <a:avLst/>
              <a:gdLst/>
              <a:ahLst/>
              <a:cxnLst/>
              <a:rect l="l" t="t" r="r" b="b"/>
              <a:pathLst>
                <a:path w="694689">
                  <a:moveTo>
                    <a:pt x="694523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52702" y="8950356"/>
              <a:ext cx="3799840" cy="0"/>
            </a:xfrm>
            <a:custGeom>
              <a:avLst/>
              <a:gdLst/>
              <a:ahLst/>
              <a:cxnLst/>
              <a:rect l="l" t="t" r="r" b="b"/>
              <a:pathLst>
                <a:path w="3799840">
                  <a:moveTo>
                    <a:pt x="0" y="0"/>
                  </a:moveTo>
                  <a:lnTo>
                    <a:pt x="193970" y="0"/>
                  </a:lnTo>
                </a:path>
                <a:path w="3799840">
                  <a:moveTo>
                    <a:pt x="2415887" y="0"/>
                  </a:moveTo>
                  <a:lnTo>
                    <a:pt x="3528049" y="0"/>
                  </a:lnTo>
                </a:path>
                <a:path w="3799840">
                  <a:moveTo>
                    <a:pt x="3605648" y="0"/>
                  </a:moveTo>
                  <a:lnTo>
                    <a:pt x="3799622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9344" y="8949636"/>
              <a:ext cx="2400935" cy="1905"/>
            </a:xfrm>
            <a:custGeom>
              <a:avLst/>
              <a:gdLst/>
              <a:ahLst/>
              <a:cxnLst/>
              <a:rect l="l" t="t" r="r" b="b"/>
              <a:pathLst>
                <a:path w="2400934" h="1904">
                  <a:moveTo>
                    <a:pt x="2400595" y="1414"/>
                  </a:moveTo>
                  <a:lnTo>
                    <a:pt x="1706072" y="1414"/>
                  </a:lnTo>
                </a:path>
                <a:path w="2400934" h="1904">
                  <a:moveTo>
                    <a:pt x="185540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54299" y="8950356"/>
              <a:ext cx="997585" cy="0"/>
            </a:xfrm>
            <a:custGeom>
              <a:avLst/>
              <a:gdLst/>
              <a:ahLst/>
              <a:cxnLst/>
              <a:rect l="l" t="t" r="r" b="b"/>
              <a:pathLst>
                <a:path w="997585">
                  <a:moveTo>
                    <a:pt x="0" y="0"/>
                  </a:moveTo>
                  <a:lnTo>
                    <a:pt x="725914" y="0"/>
                  </a:lnTo>
                </a:path>
                <a:path w="997585">
                  <a:moveTo>
                    <a:pt x="803512" y="0"/>
                  </a:moveTo>
                  <a:lnTo>
                    <a:pt x="997484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24875" y="8951051"/>
              <a:ext cx="694690" cy="0"/>
            </a:xfrm>
            <a:custGeom>
              <a:avLst/>
              <a:gdLst/>
              <a:ahLst/>
              <a:cxnLst/>
              <a:rect l="l" t="t" r="r" b="b"/>
              <a:pathLst>
                <a:path w="694689">
                  <a:moveTo>
                    <a:pt x="694522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10000" y="8950356"/>
              <a:ext cx="1320800" cy="0"/>
            </a:xfrm>
            <a:custGeom>
              <a:avLst/>
              <a:gdLst/>
              <a:ahLst/>
              <a:cxnLst/>
              <a:rect l="l" t="t" r="r" b="b"/>
              <a:pathLst>
                <a:path w="1320800">
                  <a:moveTo>
                    <a:pt x="0" y="0"/>
                  </a:moveTo>
                  <a:lnTo>
                    <a:pt x="193974" y="0"/>
                  </a:lnTo>
                </a:path>
                <a:path w="1320800">
                  <a:moveTo>
                    <a:pt x="323060" y="0"/>
                  </a:moveTo>
                  <a:lnTo>
                    <a:pt x="1048975" y="0"/>
                  </a:lnTo>
                </a:path>
                <a:path w="1320800">
                  <a:moveTo>
                    <a:pt x="1126572" y="0"/>
                  </a:moveTo>
                  <a:lnTo>
                    <a:pt x="1320544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03636" y="8951051"/>
              <a:ext cx="694690" cy="0"/>
            </a:xfrm>
            <a:custGeom>
              <a:avLst/>
              <a:gdLst/>
              <a:ahLst/>
              <a:cxnLst/>
              <a:rect l="l" t="t" r="r" b="b"/>
              <a:pathLst>
                <a:path w="694690">
                  <a:moveTo>
                    <a:pt x="694522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8610" y="3521789"/>
              <a:ext cx="3375025" cy="1948814"/>
            </a:xfrm>
            <a:custGeom>
              <a:avLst/>
              <a:gdLst/>
              <a:ahLst/>
              <a:cxnLst/>
              <a:rect l="l" t="t" r="r" b="b"/>
              <a:pathLst>
                <a:path w="3375025" h="1948814">
                  <a:moveTo>
                    <a:pt x="0" y="1948403"/>
                  </a:moveTo>
                  <a:lnTo>
                    <a:pt x="337472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84422" y="2820717"/>
              <a:ext cx="3714728" cy="3022600"/>
            </a:xfrm>
            <a:prstGeom prst="rect">
              <a:avLst/>
            </a:prstGeom>
          </p:spPr>
        </p:pic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13598" y="3560417"/>
              <a:ext cx="4378325" cy="2461260"/>
            </a:xfrm>
            <a:custGeom>
              <a:avLst/>
              <a:gdLst/>
              <a:ahLst/>
              <a:cxnLst/>
              <a:rect l="l" t="t" r="r" b="b"/>
              <a:pathLst>
                <a:path w="4378325" h="2461260">
                  <a:moveTo>
                    <a:pt x="1587985" y="2418574"/>
                  </a:moveTo>
                  <a:lnTo>
                    <a:pt x="0" y="1501747"/>
                  </a:lnTo>
                </a:path>
                <a:path w="4378325" h="2461260">
                  <a:moveTo>
                    <a:pt x="4377942" y="762281"/>
                  </a:moveTo>
                  <a:lnTo>
                    <a:pt x="3057631" y="0"/>
                  </a:lnTo>
                </a:path>
                <a:path w="4378325" h="2461260">
                  <a:moveTo>
                    <a:pt x="1036238" y="2460970"/>
                  </a:moveTo>
                  <a:lnTo>
                    <a:pt x="4285066" y="585259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1278" y="2818601"/>
              <a:ext cx="1277620" cy="488315"/>
            </a:xfrm>
            <a:custGeom>
              <a:avLst/>
              <a:gdLst/>
              <a:ahLst/>
              <a:cxnLst/>
              <a:rect l="l" t="t" r="r" b="b"/>
              <a:pathLst>
                <a:path w="1277619" h="488314">
                  <a:moveTo>
                    <a:pt x="201709" y="0"/>
                  </a:moveTo>
                  <a:lnTo>
                    <a:pt x="150590" y="1398"/>
                  </a:lnTo>
                  <a:lnTo>
                    <a:pt x="99555" y="5420"/>
                  </a:lnTo>
                  <a:lnTo>
                    <a:pt x="49170" y="12020"/>
                  </a:lnTo>
                  <a:lnTo>
                    <a:pt x="0" y="21151"/>
                  </a:lnTo>
                  <a:lnTo>
                    <a:pt x="31093" y="38274"/>
                  </a:lnTo>
                  <a:lnTo>
                    <a:pt x="68666" y="59348"/>
                  </a:lnTo>
                  <a:lnTo>
                    <a:pt x="158741" y="110720"/>
                  </a:lnTo>
                  <a:lnTo>
                    <a:pt x="261197" y="170014"/>
                  </a:lnTo>
                  <a:lnTo>
                    <a:pt x="367009" y="231974"/>
                  </a:lnTo>
                  <a:lnTo>
                    <a:pt x="467150" y="291345"/>
                  </a:lnTo>
                  <a:lnTo>
                    <a:pt x="552594" y="342873"/>
                  </a:lnTo>
                  <a:lnTo>
                    <a:pt x="586983" y="364053"/>
                  </a:lnTo>
                  <a:lnTo>
                    <a:pt x="638148" y="358193"/>
                  </a:lnTo>
                  <a:lnTo>
                    <a:pt x="689047" y="354454"/>
                  </a:lnTo>
                  <a:lnTo>
                    <a:pt x="739677" y="352872"/>
                  </a:lnTo>
                  <a:lnTo>
                    <a:pt x="790033" y="353482"/>
                  </a:lnTo>
                  <a:lnTo>
                    <a:pt x="840110" y="356320"/>
                  </a:lnTo>
                  <a:lnTo>
                    <a:pt x="889905" y="361419"/>
                  </a:lnTo>
                  <a:lnTo>
                    <a:pt x="939412" y="368817"/>
                  </a:lnTo>
                  <a:lnTo>
                    <a:pt x="988628" y="378547"/>
                  </a:lnTo>
                  <a:lnTo>
                    <a:pt x="1037548" y="390644"/>
                  </a:lnTo>
                  <a:lnTo>
                    <a:pt x="1086167" y="405145"/>
                  </a:lnTo>
                  <a:lnTo>
                    <a:pt x="1134481" y="422084"/>
                  </a:lnTo>
                  <a:lnTo>
                    <a:pt x="1182486" y="441495"/>
                  </a:lnTo>
                  <a:lnTo>
                    <a:pt x="1230177" y="463416"/>
                  </a:lnTo>
                  <a:lnTo>
                    <a:pt x="1277550" y="487879"/>
                  </a:lnTo>
                  <a:lnTo>
                    <a:pt x="514353" y="67589"/>
                  </a:lnTo>
                  <a:lnTo>
                    <a:pt x="478492" y="49318"/>
                  </a:lnTo>
                  <a:lnTo>
                    <a:pt x="438753" y="33996"/>
                  </a:lnTo>
                  <a:lnTo>
                    <a:pt x="395704" y="21577"/>
                  </a:lnTo>
                  <a:lnTo>
                    <a:pt x="349909" y="12014"/>
                  </a:lnTo>
                  <a:lnTo>
                    <a:pt x="301934" y="5261"/>
                  </a:lnTo>
                  <a:lnTo>
                    <a:pt x="252345" y="1272"/>
                  </a:lnTo>
                  <a:lnTo>
                    <a:pt x="201709" y="0"/>
                  </a:lnTo>
                  <a:close/>
                </a:path>
              </a:pathLst>
            </a:custGeom>
            <a:solidFill>
              <a:srgbClr val="5D5D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2328" y="3172575"/>
              <a:ext cx="2835910" cy="2670810"/>
            </a:xfrm>
            <a:custGeom>
              <a:avLst/>
              <a:gdLst/>
              <a:ahLst/>
              <a:cxnLst/>
              <a:rect l="l" t="t" r="r" b="b"/>
              <a:pathLst>
                <a:path w="2835909" h="2670810">
                  <a:moveTo>
                    <a:pt x="2835507" y="1030777"/>
                  </a:moveTo>
                  <a:lnTo>
                    <a:pt x="2833713" y="979550"/>
                  </a:lnTo>
                  <a:lnTo>
                    <a:pt x="2830495" y="929489"/>
                  </a:lnTo>
                  <a:lnTo>
                    <a:pt x="2825870" y="880605"/>
                  </a:lnTo>
                  <a:lnTo>
                    <a:pt x="2819857" y="832910"/>
                  </a:lnTo>
                  <a:lnTo>
                    <a:pt x="2812473" y="786414"/>
                  </a:lnTo>
                  <a:lnTo>
                    <a:pt x="2803736" y="741129"/>
                  </a:lnTo>
                  <a:lnTo>
                    <a:pt x="2793663" y="697068"/>
                  </a:lnTo>
                  <a:lnTo>
                    <a:pt x="2782272" y="654240"/>
                  </a:lnTo>
                  <a:lnTo>
                    <a:pt x="2769581" y="612658"/>
                  </a:lnTo>
                  <a:lnTo>
                    <a:pt x="2755608" y="572333"/>
                  </a:lnTo>
                  <a:lnTo>
                    <a:pt x="2740370" y="533276"/>
                  </a:lnTo>
                  <a:lnTo>
                    <a:pt x="2723886" y="495499"/>
                  </a:lnTo>
                  <a:lnTo>
                    <a:pt x="2706172" y="459014"/>
                  </a:lnTo>
                  <a:lnTo>
                    <a:pt x="2687247" y="423831"/>
                  </a:lnTo>
                  <a:lnTo>
                    <a:pt x="2667127" y="389963"/>
                  </a:lnTo>
                  <a:lnTo>
                    <a:pt x="2645832" y="357420"/>
                  </a:lnTo>
                  <a:lnTo>
                    <a:pt x="2623379" y="326214"/>
                  </a:lnTo>
                  <a:lnTo>
                    <a:pt x="2575068" y="267859"/>
                  </a:lnTo>
                  <a:lnTo>
                    <a:pt x="2522336" y="214990"/>
                  </a:lnTo>
                  <a:lnTo>
                    <a:pt x="2465325" y="167697"/>
                  </a:lnTo>
                  <a:lnTo>
                    <a:pt x="2404177" y="126073"/>
                  </a:lnTo>
                  <a:lnTo>
                    <a:pt x="2339033" y="90209"/>
                  </a:lnTo>
                  <a:lnTo>
                    <a:pt x="2270036" y="60196"/>
                  </a:lnTo>
                  <a:lnTo>
                    <a:pt x="2234136" y="47412"/>
                  </a:lnTo>
                  <a:lnTo>
                    <a:pt x="2197327" y="36126"/>
                  </a:lnTo>
                  <a:lnTo>
                    <a:pt x="2159624" y="26347"/>
                  </a:lnTo>
                  <a:lnTo>
                    <a:pt x="2121047" y="18089"/>
                  </a:lnTo>
                  <a:lnTo>
                    <a:pt x="2081613" y="11363"/>
                  </a:lnTo>
                  <a:lnTo>
                    <a:pt x="2041339" y="6179"/>
                  </a:lnTo>
                  <a:lnTo>
                    <a:pt x="2000244" y="2550"/>
                  </a:lnTo>
                  <a:lnTo>
                    <a:pt x="1958344" y="486"/>
                  </a:lnTo>
                  <a:lnTo>
                    <a:pt x="1915659" y="0"/>
                  </a:lnTo>
                  <a:lnTo>
                    <a:pt x="1872205" y="1102"/>
                  </a:lnTo>
                  <a:lnTo>
                    <a:pt x="1828000" y="3804"/>
                  </a:lnTo>
                  <a:lnTo>
                    <a:pt x="1783062" y="8117"/>
                  </a:lnTo>
                  <a:lnTo>
                    <a:pt x="1737408" y="14054"/>
                  </a:lnTo>
                  <a:lnTo>
                    <a:pt x="1691057" y="21624"/>
                  </a:lnTo>
                  <a:lnTo>
                    <a:pt x="1644026" y="30841"/>
                  </a:lnTo>
                  <a:lnTo>
                    <a:pt x="1596333" y="41715"/>
                  </a:lnTo>
                  <a:lnTo>
                    <a:pt x="1547995" y="54257"/>
                  </a:lnTo>
                  <a:lnTo>
                    <a:pt x="1499031" y="68480"/>
                  </a:lnTo>
                  <a:lnTo>
                    <a:pt x="1449457" y="84394"/>
                  </a:lnTo>
                  <a:lnTo>
                    <a:pt x="1399292" y="102011"/>
                  </a:lnTo>
                  <a:lnTo>
                    <a:pt x="1348553" y="121342"/>
                  </a:lnTo>
                  <a:lnTo>
                    <a:pt x="1297259" y="142399"/>
                  </a:lnTo>
                  <a:lnTo>
                    <a:pt x="1245426" y="165193"/>
                  </a:lnTo>
                  <a:lnTo>
                    <a:pt x="1201282" y="189977"/>
                  </a:lnTo>
                  <a:lnTo>
                    <a:pt x="1158038" y="215406"/>
                  </a:lnTo>
                  <a:lnTo>
                    <a:pt x="1115690" y="241475"/>
                  </a:lnTo>
                  <a:lnTo>
                    <a:pt x="1074231" y="268178"/>
                  </a:lnTo>
                  <a:lnTo>
                    <a:pt x="1033656" y="295512"/>
                  </a:lnTo>
                  <a:lnTo>
                    <a:pt x="993959" y="323469"/>
                  </a:lnTo>
                  <a:lnTo>
                    <a:pt x="955135" y="352046"/>
                  </a:lnTo>
                  <a:lnTo>
                    <a:pt x="917179" y="381237"/>
                  </a:lnTo>
                  <a:lnTo>
                    <a:pt x="880084" y="411036"/>
                  </a:lnTo>
                  <a:lnTo>
                    <a:pt x="843845" y="441439"/>
                  </a:lnTo>
                  <a:lnTo>
                    <a:pt x="808457" y="472441"/>
                  </a:lnTo>
                  <a:lnTo>
                    <a:pt x="773913" y="504035"/>
                  </a:lnTo>
                  <a:lnTo>
                    <a:pt x="740209" y="536218"/>
                  </a:lnTo>
                  <a:lnTo>
                    <a:pt x="707338" y="568983"/>
                  </a:lnTo>
                  <a:lnTo>
                    <a:pt x="675296" y="602326"/>
                  </a:lnTo>
                  <a:lnTo>
                    <a:pt x="644076" y="636240"/>
                  </a:lnTo>
                  <a:lnTo>
                    <a:pt x="613673" y="670722"/>
                  </a:lnTo>
                  <a:lnTo>
                    <a:pt x="584082" y="705766"/>
                  </a:lnTo>
                  <a:lnTo>
                    <a:pt x="555296" y="741367"/>
                  </a:lnTo>
                  <a:lnTo>
                    <a:pt x="527311" y="777519"/>
                  </a:lnTo>
                  <a:lnTo>
                    <a:pt x="500120" y="814217"/>
                  </a:lnTo>
                  <a:lnTo>
                    <a:pt x="473719" y="851456"/>
                  </a:lnTo>
                  <a:lnTo>
                    <a:pt x="448100" y="889231"/>
                  </a:lnTo>
                  <a:lnTo>
                    <a:pt x="423260" y="927537"/>
                  </a:lnTo>
                  <a:lnTo>
                    <a:pt x="399192" y="966368"/>
                  </a:lnTo>
                  <a:lnTo>
                    <a:pt x="375891" y="1005719"/>
                  </a:lnTo>
                  <a:lnTo>
                    <a:pt x="353351" y="1045586"/>
                  </a:lnTo>
                  <a:lnTo>
                    <a:pt x="331566" y="1085962"/>
                  </a:lnTo>
                  <a:lnTo>
                    <a:pt x="310532" y="1126842"/>
                  </a:lnTo>
                  <a:lnTo>
                    <a:pt x="290242" y="1168222"/>
                  </a:lnTo>
                  <a:lnTo>
                    <a:pt x="270690" y="1210096"/>
                  </a:lnTo>
                  <a:lnTo>
                    <a:pt x="251872" y="1252459"/>
                  </a:lnTo>
                  <a:lnTo>
                    <a:pt x="233782" y="1295306"/>
                  </a:lnTo>
                  <a:lnTo>
                    <a:pt x="216414" y="1338631"/>
                  </a:lnTo>
                  <a:lnTo>
                    <a:pt x="199762" y="1382430"/>
                  </a:lnTo>
                  <a:lnTo>
                    <a:pt x="183821" y="1426697"/>
                  </a:lnTo>
                  <a:lnTo>
                    <a:pt x="168586" y="1471426"/>
                  </a:lnTo>
                  <a:lnTo>
                    <a:pt x="154050" y="1516614"/>
                  </a:lnTo>
                  <a:lnTo>
                    <a:pt x="140208" y="1562254"/>
                  </a:lnTo>
                  <a:lnTo>
                    <a:pt x="127055" y="1608341"/>
                  </a:lnTo>
                  <a:lnTo>
                    <a:pt x="114585" y="1654870"/>
                  </a:lnTo>
                  <a:lnTo>
                    <a:pt x="102792" y="1701836"/>
                  </a:lnTo>
                  <a:lnTo>
                    <a:pt x="91671" y="1749233"/>
                  </a:lnTo>
                  <a:lnTo>
                    <a:pt x="81217" y="1797057"/>
                  </a:lnTo>
                  <a:lnTo>
                    <a:pt x="71423" y="1845303"/>
                  </a:lnTo>
                  <a:lnTo>
                    <a:pt x="62284" y="1893964"/>
                  </a:lnTo>
                  <a:lnTo>
                    <a:pt x="53795" y="1943036"/>
                  </a:lnTo>
                  <a:lnTo>
                    <a:pt x="45950" y="1992514"/>
                  </a:lnTo>
                  <a:lnTo>
                    <a:pt x="38743" y="2042392"/>
                  </a:lnTo>
                  <a:lnTo>
                    <a:pt x="32168" y="2092665"/>
                  </a:lnTo>
                  <a:lnTo>
                    <a:pt x="26221" y="2143328"/>
                  </a:lnTo>
                  <a:lnTo>
                    <a:pt x="20896" y="2194376"/>
                  </a:lnTo>
                  <a:lnTo>
                    <a:pt x="16186" y="2245804"/>
                  </a:lnTo>
                  <a:lnTo>
                    <a:pt x="12087" y="2297606"/>
                  </a:lnTo>
                  <a:lnTo>
                    <a:pt x="8593" y="2349777"/>
                  </a:lnTo>
                  <a:lnTo>
                    <a:pt x="5698" y="2402312"/>
                  </a:lnTo>
                  <a:lnTo>
                    <a:pt x="3397" y="2455206"/>
                  </a:lnTo>
                  <a:lnTo>
                    <a:pt x="1684" y="2508453"/>
                  </a:lnTo>
                  <a:lnTo>
                    <a:pt x="553" y="2562048"/>
                  </a:lnTo>
                  <a:lnTo>
                    <a:pt x="0" y="2615987"/>
                  </a:lnTo>
                  <a:lnTo>
                    <a:pt x="17" y="2670263"/>
                  </a:lnTo>
                </a:path>
              </a:pathLst>
            </a:custGeom>
            <a:ln w="25397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05983" y="1481702"/>
              <a:ext cx="15240" cy="2372360"/>
            </a:xfrm>
            <a:custGeom>
              <a:avLst/>
              <a:gdLst/>
              <a:ahLst/>
              <a:cxnLst/>
              <a:rect l="l" t="t" r="r" b="b"/>
              <a:pathLst>
                <a:path w="15240" h="2372360">
                  <a:moveTo>
                    <a:pt x="15007" y="0"/>
                  </a:moveTo>
                  <a:lnTo>
                    <a:pt x="14681" y="51511"/>
                  </a:lnTo>
                  <a:lnTo>
                    <a:pt x="14355" y="103028"/>
                  </a:lnTo>
                  <a:lnTo>
                    <a:pt x="14029" y="154549"/>
                  </a:lnTo>
                  <a:lnTo>
                    <a:pt x="13703" y="206074"/>
                  </a:lnTo>
                  <a:lnTo>
                    <a:pt x="13377" y="257602"/>
                  </a:lnTo>
                  <a:lnTo>
                    <a:pt x="13051" y="309134"/>
                  </a:lnTo>
                  <a:lnTo>
                    <a:pt x="12725" y="360668"/>
                  </a:lnTo>
                  <a:lnTo>
                    <a:pt x="12398" y="412204"/>
                  </a:lnTo>
                  <a:lnTo>
                    <a:pt x="12072" y="463742"/>
                  </a:lnTo>
                  <a:lnTo>
                    <a:pt x="11746" y="515281"/>
                  </a:lnTo>
                  <a:lnTo>
                    <a:pt x="11419" y="566820"/>
                  </a:lnTo>
                  <a:lnTo>
                    <a:pt x="11093" y="618360"/>
                  </a:lnTo>
                  <a:lnTo>
                    <a:pt x="10767" y="669900"/>
                  </a:lnTo>
                  <a:lnTo>
                    <a:pt x="10440" y="721439"/>
                  </a:lnTo>
                  <a:lnTo>
                    <a:pt x="10114" y="772977"/>
                  </a:lnTo>
                  <a:lnTo>
                    <a:pt x="9788" y="824513"/>
                  </a:lnTo>
                  <a:lnTo>
                    <a:pt x="9462" y="876047"/>
                  </a:lnTo>
                  <a:lnTo>
                    <a:pt x="9135" y="927579"/>
                  </a:lnTo>
                  <a:lnTo>
                    <a:pt x="8809" y="979107"/>
                  </a:lnTo>
                  <a:lnTo>
                    <a:pt x="8483" y="1030632"/>
                  </a:lnTo>
                  <a:lnTo>
                    <a:pt x="8157" y="1082153"/>
                  </a:lnTo>
                  <a:lnTo>
                    <a:pt x="7831" y="1133670"/>
                  </a:lnTo>
                  <a:lnTo>
                    <a:pt x="7505" y="1185181"/>
                  </a:lnTo>
                  <a:lnTo>
                    <a:pt x="7179" y="1236753"/>
                  </a:lnTo>
                  <a:lnTo>
                    <a:pt x="6853" y="1288328"/>
                  </a:lnTo>
                  <a:lnTo>
                    <a:pt x="6527" y="1339905"/>
                  </a:lnTo>
                  <a:lnTo>
                    <a:pt x="6202" y="1391484"/>
                  </a:lnTo>
                  <a:lnTo>
                    <a:pt x="5875" y="1443066"/>
                  </a:lnTo>
                  <a:lnTo>
                    <a:pt x="5549" y="1494650"/>
                  </a:lnTo>
                  <a:lnTo>
                    <a:pt x="5223" y="1546236"/>
                  </a:lnTo>
                  <a:lnTo>
                    <a:pt x="4897" y="1597823"/>
                  </a:lnTo>
                  <a:lnTo>
                    <a:pt x="4571" y="1649413"/>
                  </a:lnTo>
                  <a:lnTo>
                    <a:pt x="4245" y="1701004"/>
                  </a:lnTo>
                  <a:lnTo>
                    <a:pt x="3918" y="1752597"/>
                  </a:lnTo>
                  <a:lnTo>
                    <a:pt x="3592" y="1804191"/>
                  </a:lnTo>
                  <a:lnTo>
                    <a:pt x="3266" y="1855787"/>
                  </a:lnTo>
                  <a:lnTo>
                    <a:pt x="2939" y="1907384"/>
                  </a:lnTo>
                  <a:lnTo>
                    <a:pt x="2613" y="1958982"/>
                  </a:lnTo>
                  <a:lnTo>
                    <a:pt x="2286" y="2010580"/>
                  </a:lnTo>
                  <a:lnTo>
                    <a:pt x="1960" y="2062180"/>
                  </a:lnTo>
                  <a:lnTo>
                    <a:pt x="1633" y="2113780"/>
                  </a:lnTo>
                  <a:lnTo>
                    <a:pt x="1306" y="2165381"/>
                  </a:lnTo>
                  <a:lnTo>
                    <a:pt x="980" y="2216982"/>
                  </a:lnTo>
                  <a:lnTo>
                    <a:pt x="653" y="2268584"/>
                  </a:lnTo>
                  <a:lnTo>
                    <a:pt x="326" y="2320186"/>
                  </a:lnTo>
                  <a:lnTo>
                    <a:pt x="0" y="237178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57457" y="1671100"/>
              <a:ext cx="2860040" cy="1251585"/>
            </a:xfrm>
            <a:custGeom>
              <a:avLst/>
              <a:gdLst/>
              <a:ahLst/>
              <a:cxnLst/>
              <a:rect l="l" t="t" r="r" b="b"/>
              <a:pathLst>
                <a:path w="2860040" h="1251585">
                  <a:moveTo>
                    <a:pt x="1445450" y="509651"/>
                  </a:moveTo>
                  <a:lnTo>
                    <a:pt x="1443736" y="510387"/>
                  </a:lnTo>
                  <a:lnTo>
                    <a:pt x="1441729" y="511124"/>
                  </a:lnTo>
                  <a:lnTo>
                    <a:pt x="1440294" y="511733"/>
                  </a:lnTo>
                  <a:lnTo>
                    <a:pt x="1422323" y="542950"/>
                  </a:lnTo>
                  <a:lnTo>
                    <a:pt x="1422247" y="554113"/>
                  </a:lnTo>
                  <a:lnTo>
                    <a:pt x="1424546" y="551827"/>
                  </a:lnTo>
                  <a:lnTo>
                    <a:pt x="1427365" y="548741"/>
                  </a:lnTo>
                  <a:lnTo>
                    <a:pt x="1435811" y="537171"/>
                  </a:lnTo>
                  <a:lnTo>
                    <a:pt x="1437551" y="533844"/>
                  </a:lnTo>
                  <a:lnTo>
                    <a:pt x="1436992" y="606971"/>
                  </a:lnTo>
                  <a:lnTo>
                    <a:pt x="1439291" y="605980"/>
                  </a:lnTo>
                  <a:lnTo>
                    <a:pt x="1442161" y="604862"/>
                  </a:lnTo>
                  <a:lnTo>
                    <a:pt x="1444739" y="603745"/>
                  </a:lnTo>
                  <a:lnTo>
                    <a:pt x="1445272" y="533844"/>
                  </a:lnTo>
                  <a:lnTo>
                    <a:pt x="1445450" y="509651"/>
                  </a:lnTo>
                  <a:close/>
                </a:path>
                <a:path w="2860040" h="1251585">
                  <a:moveTo>
                    <a:pt x="1504645" y="545325"/>
                  </a:moveTo>
                  <a:lnTo>
                    <a:pt x="1496326" y="548881"/>
                  </a:lnTo>
                  <a:lnTo>
                    <a:pt x="1496618" y="510171"/>
                  </a:lnTo>
                  <a:lnTo>
                    <a:pt x="1496783" y="488403"/>
                  </a:lnTo>
                  <a:lnTo>
                    <a:pt x="1490472" y="491070"/>
                  </a:lnTo>
                  <a:lnTo>
                    <a:pt x="1489189" y="494334"/>
                  </a:lnTo>
                  <a:lnTo>
                    <a:pt x="1489189" y="510171"/>
                  </a:lnTo>
                  <a:lnTo>
                    <a:pt x="1488871" y="552056"/>
                  </a:lnTo>
                  <a:lnTo>
                    <a:pt x="1469364" y="560362"/>
                  </a:lnTo>
                  <a:lnTo>
                    <a:pt x="1475282" y="545325"/>
                  </a:lnTo>
                  <a:lnTo>
                    <a:pt x="1489189" y="510171"/>
                  </a:lnTo>
                  <a:lnTo>
                    <a:pt x="1489189" y="494334"/>
                  </a:lnTo>
                  <a:lnTo>
                    <a:pt x="1468958" y="545604"/>
                  </a:lnTo>
                  <a:lnTo>
                    <a:pt x="1461909" y="563537"/>
                  </a:lnTo>
                  <a:lnTo>
                    <a:pt x="1461833" y="574154"/>
                  </a:lnTo>
                  <a:lnTo>
                    <a:pt x="1488795" y="562648"/>
                  </a:lnTo>
                  <a:lnTo>
                    <a:pt x="1488630" y="584885"/>
                  </a:lnTo>
                  <a:lnTo>
                    <a:pt x="1496085" y="581698"/>
                  </a:lnTo>
                  <a:lnTo>
                    <a:pt x="1496225" y="562648"/>
                  </a:lnTo>
                  <a:lnTo>
                    <a:pt x="1496250" y="560362"/>
                  </a:lnTo>
                  <a:lnTo>
                    <a:pt x="1496250" y="559473"/>
                  </a:lnTo>
                  <a:lnTo>
                    <a:pt x="1504569" y="555917"/>
                  </a:lnTo>
                  <a:lnTo>
                    <a:pt x="1504619" y="548881"/>
                  </a:lnTo>
                  <a:lnTo>
                    <a:pt x="1504645" y="545325"/>
                  </a:lnTo>
                  <a:close/>
                </a:path>
                <a:path w="2860040" h="1251585">
                  <a:moveTo>
                    <a:pt x="1552422" y="504799"/>
                  </a:moveTo>
                  <a:lnTo>
                    <a:pt x="1549120" y="480707"/>
                  </a:lnTo>
                  <a:lnTo>
                    <a:pt x="1546059" y="475043"/>
                  </a:lnTo>
                  <a:lnTo>
                    <a:pt x="1544789" y="473862"/>
                  </a:lnTo>
                  <a:lnTo>
                    <a:pt x="1544789" y="519582"/>
                  </a:lnTo>
                  <a:lnTo>
                    <a:pt x="1544624" y="525729"/>
                  </a:lnTo>
                  <a:lnTo>
                    <a:pt x="1528838" y="559955"/>
                  </a:lnTo>
                  <a:lnTo>
                    <a:pt x="1526184" y="558495"/>
                  </a:lnTo>
                  <a:lnTo>
                    <a:pt x="1520240" y="525729"/>
                  </a:lnTo>
                  <a:lnTo>
                    <a:pt x="1520571" y="515340"/>
                  </a:lnTo>
                  <a:lnTo>
                    <a:pt x="1536293" y="480707"/>
                  </a:lnTo>
                  <a:lnTo>
                    <a:pt x="1539227" y="482028"/>
                  </a:lnTo>
                  <a:lnTo>
                    <a:pt x="1544789" y="519582"/>
                  </a:lnTo>
                  <a:lnTo>
                    <a:pt x="1544789" y="473862"/>
                  </a:lnTo>
                  <a:lnTo>
                    <a:pt x="1544040" y="473151"/>
                  </a:lnTo>
                  <a:lnTo>
                    <a:pt x="1539189" y="471093"/>
                  </a:lnTo>
                  <a:lnTo>
                    <a:pt x="1536369" y="471170"/>
                  </a:lnTo>
                  <a:lnTo>
                    <a:pt x="1513979" y="507174"/>
                  </a:lnTo>
                  <a:lnTo>
                    <a:pt x="1512595" y="533222"/>
                  </a:lnTo>
                  <a:lnTo>
                    <a:pt x="1512735" y="539038"/>
                  </a:lnTo>
                  <a:lnTo>
                    <a:pt x="1526197" y="570344"/>
                  </a:lnTo>
                  <a:lnTo>
                    <a:pt x="1536801" y="565810"/>
                  </a:lnTo>
                  <a:lnTo>
                    <a:pt x="1551774" y="526732"/>
                  </a:lnTo>
                  <a:lnTo>
                    <a:pt x="1552295" y="515023"/>
                  </a:lnTo>
                  <a:lnTo>
                    <a:pt x="1552422" y="504799"/>
                  </a:lnTo>
                  <a:close/>
                </a:path>
                <a:path w="2860040" h="1251585">
                  <a:moveTo>
                    <a:pt x="1622412" y="474154"/>
                  </a:moveTo>
                  <a:lnTo>
                    <a:pt x="1620951" y="469163"/>
                  </a:lnTo>
                  <a:lnTo>
                    <a:pt x="1616417" y="463651"/>
                  </a:lnTo>
                  <a:lnTo>
                    <a:pt x="1613039" y="463194"/>
                  </a:lnTo>
                  <a:lnTo>
                    <a:pt x="1602994" y="467525"/>
                  </a:lnTo>
                  <a:lnTo>
                    <a:pt x="1598396" y="473354"/>
                  </a:lnTo>
                  <a:lnTo>
                    <a:pt x="1594904" y="482765"/>
                  </a:lnTo>
                  <a:lnTo>
                    <a:pt x="1594065" y="479272"/>
                  </a:lnTo>
                  <a:lnTo>
                    <a:pt x="1592592" y="477151"/>
                  </a:lnTo>
                  <a:lnTo>
                    <a:pt x="1588325" y="474840"/>
                  </a:lnTo>
                  <a:lnTo>
                    <a:pt x="1585810" y="474802"/>
                  </a:lnTo>
                  <a:lnTo>
                    <a:pt x="1579499" y="477443"/>
                  </a:lnTo>
                  <a:lnTo>
                    <a:pt x="1577200" y="479564"/>
                  </a:lnTo>
                  <a:lnTo>
                    <a:pt x="1572298" y="485457"/>
                  </a:lnTo>
                  <a:lnTo>
                    <a:pt x="1570545" y="489013"/>
                  </a:lnTo>
                  <a:lnTo>
                    <a:pt x="1569085" y="492963"/>
                  </a:lnTo>
                  <a:lnTo>
                    <a:pt x="1569161" y="483438"/>
                  </a:lnTo>
                  <a:lnTo>
                    <a:pt x="1562277" y="486321"/>
                  </a:lnTo>
                  <a:lnTo>
                    <a:pt x="1561769" y="553504"/>
                  </a:lnTo>
                  <a:lnTo>
                    <a:pt x="1569516" y="550227"/>
                  </a:lnTo>
                  <a:lnTo>
                    <a:pt x="1569821" y="509320"/>
                  </a:lnTo>
                  <a:lnTo>
                    <a:pt x="1570151" y="504558"/>
                  </a:lnTo>
                  <a:lnTo>
                    <a:pt x="1571917" y="497154"/>
                  </a:lnTo>
                  <a:lnTo>
                    <a:pt x="1573085" y="494360"/>
                  </a:lnTo>
                  <a:lnTo>
                    <a:pt x="1574152" y="492963"/>
                  </a:lnTo>
                  <a:lnTo>
                    <a:pt x="1576832" y="489445"/>
                  </a:lnTo>
                  <a:lnTo>
                    <a:pt x="1578571" y="487565"/>
                  </a:lnTo>
                  <a:lnTo>
                    <a:pt x="1583436" y="485533"/>
                  </a:lnTo>
                  <a:lnTo>
                    <a:pt x="1585302" y="486041"/>
                  </a:lnTo>
                  <a:lnTo>
                    <a:pt x="1587855" y="490105"/>
                  </a:lnTo>
                  <a:lnTo>
                    <a:pt x="1588389" y="492963"/>
                  </a:lnTo>
                  <a:lnTo>
                    <a:pt x="1588401" y="509320"/>
                  </a:lnTo>
                  <a:lnTo>
                    <a:pt x="1588160" y="542201"/>
                  </a:lnTo>
                  <a:lnTo>
                    <a:pt x="1595628" y="539051"/>
                  </a:lnTo>
                  <a:lnTo>
                    <a:pt x="1595958" y="493331"/>
                  </a:lnTo>
                  <a:lnTo>
                    <a:pt x="1597152" y="487705"/>
                  </a:lnTo>
                  <a:lnTo>
                    <a:pt x="1598269" y="485533"/>
                  </a:lnTo>
                  <a:lnTo>
                    <a:pt x="1599704" y="482765"/>
                  </a:lnTo>
                  <a:lnTo>
                    <a:pt x="1601203" y="479856"/>
                  </a:lnTo>
                  <a:lnTo>
                    <a:pt x="1603514" y="476961"/>
                  </a:lnTo>
                  <a:lnTo>
                    <a:pt x="1608391" y="474929"/>
                  </a:lnTo>
                  <a:lnTo>
                    <a:pt x="1609991" y="475170"/>
                  </a:lnTo>
                  <a:lnTo>
                    <a:pt x="1612595" y="476415"/>
                  </a:lnTo>
                  <a:lnTo>
                    <a:pt x="1613700" y="477583"/>
                  </a:lnTo>
                  <a:lnTo>
                    <a:pt x="1614538" y="481076"/>
                  </a:lnTo>
                  <a:lnTo>
                    <a:pt x="1614551" y="492963"/>
                  </a:lnTo>
                  <a:lnTo>
                    <a:pt x="1614271" y="531037"/>
                  </a:lnTo>
                  <a:lnTo>
                    <a:pt x="1622005" y="527748"/>
                  </a:lnTo>
                  <a:lnTo>
                    <a:pt x="1622399" y="474929"/>
                  </a:lnTo>
                  <a:lnTo>
                    <a:pt x="1622412" y="474154"/>
                  </a:lnTo>
                  <a:close/>
                </a:path>
                <a:path w="2860040" h="1251585">
                  <a:moveTo>
                    <a:pt x="1692681" y="444246"/>
                  </a:moveTo>
                  <a:lnTo>
                    <a:pt x="1691233" y="439280"/>
                  </a:lnTo>
                  <a:lnTo>
                    <a:pt x="1686699" y="433781"/>
                  </a:lnTo>
                  <a:lnTo>
                    <a:pt x="1683346" y="433425"/>
                  </a:lnTo>
                  <a:lnTo>
                    <a:pt x="1673606" y="437591"/>
                  </a:lnTo>
                  <a:lnTo>
                    <a:pt x="1668957" y="443395"/>
                  </a:lnTo>
                  <a:lnTo>
                    <a:pt x="1665465" y="452755"/>
                  </a:lnTo>
                  <a:lnTo>
                    <a:pt x="1664627" y="449275"/>
                  </a:lnTo>
                  <a:lnTo>
                    <a:pt x="1663268" y="446951"/>
                  </a:lnTo>
                  <a:lnTo>
                    <a:pt x="1659001" y="444639"/>
                  </a:lnTo>
                  <a:lnTo>
                    <a:pt x="1656651" y="444792"/>
                  </a:lnTo>
                  <a:lnTo>
                    <a:pt x="1639938" y="462838"/>
                  </a:lnTo>
                  <a:lnTo>
                    <a:pt x="1640001" y="453351"/>
                  </a:lnTo>
                  <a:lnTo>
                    <a:pt x="1633118" y="456247"/>
                  </a:lnTo>
                  <a:lnTo>
                    <a:pt x="1632623" y="523138"/>
                  </a:lnTo>
                  <a:lnTo>
                    <a:pt x="1640370" y="519861"/>
                  </a:lnTo>
                  <a:lnTo>
                    <a:pt x="1640674" y="479132"/>
                  </a:lnTo>
                  <a:lnTo>
                    <a:pt x="1640992" y="474395"/>
                  </a:lnTo>
                  <a:lnTo>
                    <a:pt x="1642757" y="467029"/>
                  </a:lnTo>
                  <a:lnTo>
                    <a:pt x="1644027" y="464312"/>
                  </a:lnTo>
                  <a:lnTo>
                    <a:pt x="1645081" y="462838"/>
                  </a:lnTo>
                  <a:lnTo>
                    <a:pt x="1647494" y="459435"/>
                  </a:lnTo>
                  <a:lnTo>
                    <a:pt x="1649412" y="457492"/>
                  </a:lnTo>
                  <a:lnTo>
                    <a:pt x="1654289" y="455472"/>
                  </a:lnTo>
                  <a:lnTo>
                    <a:pt x="1656257" y="455930"/>
                  </a:lnTo>
                  <a:lnTo>
                    <a:pt x="1658518" y="459981"/>
                  </a:lnTo>
                  <a:lnTo>
                    <a:pt x="1658975" y="462838"/>
                  </a:lnTo>
                  <a:lnTo>
                    <a:pt x="1658975" y="479132"/>
                  </a:lnTo>
                  <a:lnTo>
                    <a:pt x="1658734" y="511924"/>
                  </a:lnTo>
                  <a:lnTo>
                    <a:pt x="1666189" y="508800"/>
                  </a:lnTo>
                  <a:lnTo>
                    <a:pt x="1666519" y="463270"/>
                  </a:lnTo>
                  <a:lnTo>
                    <a:pt x="1667598" y="457619"/>
                  </a:lnTo>
                  <a:lnTo>
                    <a:pt x="1668627" y="455472"/>
                  </a:lnTo>
                  <a:lnTo>
                    <a:pt x="1669948" y="452755"/>
                  </a:lnTo>
                  <a:lnTo>
                    <a:pt x="1671370" y="449821"/>
                  </a:lnTo>
                  <a:lnTo>
                    <a:pt x="1674075" y="447014"/>
                  </a:lnTo>
                  <a:lnTo>
                    <a:pt x="1679244" y="444868"/>
                  </a:lnTo>
                  <a:lnTo>
                    <a:pt x="1680489" y="445287"/>
                  </a:lnTo>
                  <a:lnTo>
                    <a:pt x="1682826" y="446544"/>
                  </a:lnTo>
                  <a:lnTo>
                    <a:pt x="1683969" y="447649"/>
                  </a:lnTo>
                  <a:lnTo>
                    <a:pt x="1684807" y="451129"/>
                  </a:lnTo>
                  <a:lnTo>
                    <a:pt x="1684820" y="462838"/>
                  </a:lnTo>
                  <a:lnTo>
                    <a:pt x="1684540" y="500875"/>
                  </a:lnTo>
                  <a:lnTo>
                    <a:pt x="1692287" y="497624"/>
                  </a:lnTo>
                  <a:lnTo>
                    <a:pt x="1692681" y="444868"/>
                  </a:lnTo>
                  <a:lnTo>
                    <a:pt x="1692681" y="444246"/>
                  </a:lnTo>
                  <a:close/>
                </a:path>
                <a:path w="2860040" h="1251585">
                  <a:moveTo>
                    <a:pt x="2859684" y="11823"/>
                  </a:moveTo>
                  <a:lnTo>
                    <a:pt x="2817126" y="0"/>
                  </a:lnTo>
                  <a:lnTo>
                    <a:pt x="2818854" y="6134"/>
                  </a:lnTo>
                  <a:lnTo>
                    <a:pt x="2820200" y="12382"/>
                  </a:lnTo>
                  <a:lnTo>
                    <a:pt x="2821114" y="18783"/>
                  </a:lnTo>
                  <a:lnTo>
                    <a:pt x="2821546" y="25374"/>
                  </a:lnTo>
                  <a:lnTo>
                    <a:pt x="53098" y="1214945"/>
                  </a:lnTo>
                  <a:lnTo>
                    <a:pt x="53746" y="1206665"/>
                  </a:lnTo>
                  <a:lnTo>
                    <a:pt x="55105" y="1198067"/>
                  </a:lnTo>
                  <a:lnTo>
                    <a:pt x="57099" y="1189139"/>
                  </a:lnTo>
                  <a:lnTo>
                    <a:pt x="59690" y="1179893"/>
                  </a:lnTo>
                  <a:lnTo>
                    <a:pt x="0" y="1241158"/>
                  </a:lnTo>
                  <a:lnTo>
                    <a:pt x="14605" y="1243863"/>
                  </a:lnTo>
                  <a:lnTo>
                    <a:pt x="59080" y="1251496"/>
                  </a:lnTo>
                  <a:lnTo>
                    <a:pt x="56629" y="1244371"/>
                  </a:lnTo>
                  <a:lnTo>
                    <a:pt x="54762" y="1237030"/>
                  </a:lnTo>
                  <a:lnTo>
                    <a:pt x="53555" y="1229474"/>
                  </a:lnTo>
                  <a:lnTo>
                    <a:pt x="53047" y="1221689"/>
                  </a:lnTo>
                  <a:lnTo>
                    <a:pt x="2821508" y="31076"/>
                  </a:lnTo>
                  <a:lnTo>
                    <a:pt x="2820987" y="38087"/>
                  </a:lnTo>
                  <a:lnTo>
                    <a:pt x="2819984" y="45389"/>
                  </a:lnTo>
                  <a:lnTo>
                    <a:pt x="2818549" y="52920"/>
                  </a:lnTo>
                  <a:lnTo>
                    <a:pt x="2816745" y="60655"/>
                  </a:lnTo>
                  <a:lnTo>
                    <a:pt x="2859684" y="1182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46366" y="1872158"/>
              <a:ext cx="549275" cy="941069"/>
            </a:xfrm>
            <a:custGeom>
              <a:avLst/>
              <a:gdLst/>
              <a:ahLst/>
              <a:cxnLst/>
              <a:rect l="l" t="t" r="r" b="b"/>
              <a:pathLst>
                <a:path w="549275" h="941069">
                  <a:moveTo>
                    <a:pt x="0" y="0"/>
                  </a:moveTo>
                  <a:lnTo>
                    <a:pt x="298" y="52496"/>
                  </a:lnTo>
                  <a:lnTo>
                    <a:pt x="597" y="104954"/>
                  </a:lnTo>
                  <a:lnTo>
                    <a:pt x="895" y="157367"/>
                  </a:lnTo>
                  <a:lnTo>
                    <a:pt x="1193" y="209728"/>
                  </a:lnTo>
                  <a:lnTo>
                    <a:pt x="1491" y="262029"/>
                  </a:lnTo>
                  <a:lnTo>
                    <a:pt x="1789" y="314265"/>
                  </a:lnTo>
                  <a:lnTo>
                    <a:pt x="2085" y="366357"/>
                  </a:lnTo>
                  <a:lnTo>
                    <a:pt x="2381" y="418422"/>
                  </a:lnTo>
                  <a:lnTo>
                    <a:pt x="2677" y="470454"/>
                  </a:lnTo>
                  <a:lnTo>
                    <a:pt x="2974" y="522444"/>
                  </a:lnTo>
                  <a:lnTo>
                    <a:pt x="3270" y="574385"/>
                  </a:lnTo>
                  <a:lnTo>
                    <a:pt x="3567" y="626270"/>
                  </a:lnTo>
                </a:path>
                <a:path w="549275" h="941069">
                  <a:moveTo>
                    <a:pt x="549244" y="254407"/>
                  </a:moveTo>
                  <a:lnTo>
                    <a:pt x="549244" y="254407"/>
                  </a:lnTo>
                  <a:lnTo>
                    <a:pt x="549244" y="891826"/>
                  </a:lnTo>
                  <a:lnTo>
                    <a:pt x="549244" y="94053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48781" y="2051431"/>
              <a:ext cx="547370" cy="300990"/>
            </a:xfrm>
            <a:custGeom>
              <a:avLst/>
              <a:gdLst/>
              <a:ahLst/>
              <a:cxnLst/>
              <a:rect l="l" t="t" r="r" b="b"/>
              <a:pathLst>
                <a:path w="547370" h="300989">
                  <a:moveTo>
                    <a:pt x="41428" y="0"/>
                  </a:moveTo>
                  <a:lnTo>
                    <a:pt x="0" y="14669"/>
                  </a:lnTo>
                  <a:lnTo>
                    <a:pt x="41795" y="70732"/>
                  </a:lnTo>
                  <a:lnTo>
                    <a:pt x="39964" y="61774"/>
                  </a:lnTo>
                  <a:lnTo>
                    <a:pt x="38587" y="53096"/>
                  </a:lnTo>
                  <a:lnTo>
                    <a:pt x="37661" y="44684"/>
                  </a:lnTo>
                  <a:lnTo>
                    <a:pt x="37188" y="36525"/>
                  </a:lnTo>
                  <a:lnTo>
                    <a:pt x="502584" y="268462"/>
                  </a:lnTo>
                  <a:lnTo>
                    <a:pt x="502107" y="276843"/>
                  </a:lnTo>
                  <a:lnTo>
                    <a:pt x="501080" y="284951"/>
                  </a:lnTo>
                  <a:lnTo>
                    <a:pt x="499507" y="292810"/>
                  </a:lnTo>
                  <a:lnTo>
                    <a:pt x="497394" y="300441"/>
                  </a:lnTo>
                  <a:lnTo>
                    <a:pt x="546828" y="286945"/>
                  </a:lnTo>
                  <a:lnTo>
                    <a:pt x="497357" y="224063"/>
                  </a:lnTo>
                  <a:lnTo>
                    <a:pt x="499455" y="233836"/>
                  </a:lnTo>
                  <a:lnTo>
                    <a:pt x="501040" y="243284"/>
                  </a:lnTo>
                  <a:lnTo>
                    <a:pt x="502089" y="252433"/>
                  </a:lnTo>
                  <a:lnTo>
                    <a:pt x="502584" y="261308"/>
                  </a:lnTo>
                  <a:lnTo>
                    <a:pt x="37151" y="29839"/>
                  </a:lnTo>
                  <a:lnTo>
                    <a:pt x="37542" y="22066"/>
                  </a:lnTo>
                  <a:lnTo>
                    <a:pt x="38385" y="14521"/>
                  </a:lnTo>
                  <a:lnTo>
                    <a:pt x="39681" y="7176"/>
                  </a:lnTo>
                  <a:lnTo>
                    <a:pt x="41428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06447" y="2029514"/>
              <a:ext cx="206232" cy="199221"/>
            </a:xfrm>
            <a:prstGeom prst="rect">
              <a:avLst/>
            </a:prstGeom>
          </p:spPr>
        </p:pic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48817" y="1870031"/>
              <a:ext cx="548005" cy="1369060"/>
            </a:xfrm>
            <a:custGeom>
              <a:avLst/>
              <a:gdLst/>
              <a:ahLst/>
              <a:cxnLst/>
              <a:rect l="l" t="t" r="r" b="b"/>
              <a:pathLst>
                <a:path w="548004" h="1369060">
                  <a:moveTo>
                    <a:pt x="547686" y="1368974"/>
                  </a:moveTo>
                  <a:lnTo>
                    <a:pt x="547686" y="254792"/>
                  </a:lnTo>
                </a:path>
                <a:path w="548004" h="1369060">
                  <a:moveTo>
                    <a:pt x="0" y="1083224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03916" y="2486148"/>
              <a:ext cx="846455" cy="417195"/>
            </a:xfrm>
            <a:custGeom>
              <a:avLst/>
              <a:gdLst/>
              <a:ahLst/>
              <a:cxnLst/>
              <a:rect l="l" t="t" r="r" b="b"/>
              <a:pathLst>
                <a:path w="846454" h="417194">
                  <a:moveTo>
                    <a:pt x="286004" y="101587"/>
                  </a:moveTo>
                  <a:lnTo>
                    <a:pt x="273837" y="57937"/>
                  </a:lnTo>
                  <a:lnTo>
                    <a:pt x="272161" y="56311"/>
                  </a:lnTo>
                  <a:lnTo>
                    <a:pt x="267906" y="52171"/>
                  </a:lnTo>
                  <a:lnTo>
                    <a:pt x="258584" y="47777"/>
                  </a:lnTo>
                  <a:lnTo>
                    <a:pt x="255511" y="46329"/>
                  </a:lnTo>
                  <a:lnTo>
                    <a:pt x="250418" y="45935"/>
                  </a:lnTo>
                  <a:lnTo>
                    <a:pt x="245656" y="47777"/>
                  </a:lnTo>
                  <a:lnTo>
                    <a:pt x="248577" y="31534"/>
                  </a:lnTo>
                  <a:lnTo>
                    <a:pt x="249948" y="23431"/>
                  </a:lnTo>
                  <a:lnTo>
                    <a:pt x="282206" y="38506"/>
                  </a:lnTo>
                  <a:lnTo>
                    <a:pt x="282232" y="27025"/>
                  </a:lnTo>
                  <a:lnTo>
                    <a:pt x="274497" y="23431"/>
                  </a:lnTo>
                  <a:lnTo>
                    <a:pt x="242150" y="8331"/>
                  </a:lnTo>
                  <a:lnTo>
                    <a:pt x="240169" y="19951"/>
                  </a:lnTo>
                  <a:lnTo>
                    <a:pt x="234353" y="54838"/>
                  </a:lnTo>
                  <a:lnTo>
                    <a:pt x="237413" y="56870"/>
                  </a:lnTo>
                  <a:lnTo>
                    <a:pt x="240550" y="58902"/>
                  </a:lnTo>
                  <a:lnTo>
                    <a:pt x="243598" y="60934"/>
                  </a:lnTo>
                  <a:lnTo>
                    <a:pt x="245046" y="58801"/>
                  </a:lnTo>
                  <a:lnTo>
                    <a:pt x="247103" y="57416"/>
                  </a:lnTo>
                  <a:lnTo>
                    <a:pt x="252107" y="56311"/>
                  </a:lnTo>
                  <a:lnTo>
                    <a:pt x="254990" y="56705"/>
                  </a:lnTo>
                  <a:lnTo>
                    <a:pt x="263385" y="60693"/>
                  </a:lnTo>
                  <a:lnTo>
                    <a:pt x="267550" y="64643"/>
                  </a:lnTo>
                  <a:lnTo>
                    <a:pt x="273812" y="75628"/>
                  </a:lnTo>
                  <a:lnTo>
                    <a:pt x="275424" y="81838"/>
                  </a:lnTo>
                  <a:lnTo>
                    <a:pt x="275399" y="95961"/>
                  </a:lnTo>
                  <a:lnTo>
                    <a:pt x="273748" y="101015"/>
                  </a:lnTo>
                  <a:lnTo>
                    <a:pt x="267195" y="106616"/>
                  </a:lnTo>
                  <a:lnTo>
                    <a:pt x="263055" y="106781"/>
                  </a:lnTo>
                  <a:lnTo>
                    <a:pt x="254241" y="102527"/>
                  </a:lnTo>
                  <a:lnTo>
                    <a:pt x="250812" y="99352"/>
                  </a:lnTo>
                  <a:lnTo>
                    <a:pt x="245300" y="90500"/>
                  </a:lnTo>
                  <a:lnTo>
                    <a:pt x="243560" y="84988"/>
                  </a:lnTo>
                  <a:lnTo>
                    <a:pt x="242811" y="78587"/>
                  </a:lnTo>
                  <a:lnTo>
                    <a:pt x="232448" y="74536"/>
                  </a:lnTo>
                  <a:lnTo>
                    <a:pt x="250913" y="110731"/>
                  </a:lnTo>
                  <a:lnTo>
                    <a:pt x="267119" y="118630"/>
                  </a:lnTo>
                  <a:lnTo>
                    <a:pt x="274307" y="118059"/>
                  </a:lnTo>
                  <a:lnTo>
                    <a:pt x="283743" y="108242"/>
                  </a:lnTo>
                  <a:lnTo>
                    <a:pt x="284238" y="106781"/>
                  </a:lnTo>
                  <a:lnTo>
                    <a:pt x="286004" y="101587"/>
                  </a:lnTo>
                  <a:close/>
                </a:path>
                <a:path w="846454" h="417194">
                  <a:moveTo>
                    <a:pt x="349389" y="97726"/>
                  </a:moveTo>
                  <a:lnTo>
                    <a:pt x="338836" y="58648"/>
                  </a:lnTo>
                  <a:lnTo>
                    <a:pt x="338836" y="102654"/>
                  </a:lnTo>
                  <a:lnTo>
                    <a:pt x="338505" y="113753"/>
                  </a:lnTo>
                  <a:lnTo>
                    <a:pt x="326872" y="137642"/>
                  </a:lnTo>
                  <a:lnTo>
                    <a:pt x="317538" y="133108"/>
                  </a:lnTo>
                  <a:lnTo>
                    <a:pt x="305739" y="86906"/>
                  </a:lnTo>
                  <a:lnTo>
                    <a:pt x="306082" y="75819"/>
                  </a:lnTo>
                  <a:lnTo>
                    <a:pt x="317538" y="51879"/>
                  </a:lnTo>
                  <a:lnTo>
                    <a:pt x="327050" y="56299"/>
                  </a:lnTo>
                  <a:lnTo>
                    <a:pt x="338836" y="102654"/>
                  </a:lnTo>
                  <a:lnTo>
                    <a:pt x="338836" y="58648"/>
                  </a:lnTo>
                  <a:lnTo>
                    <a:pt x="311378" y="40894"/>
                  </a:lnTo>
                  <a:lnTo>
                    <a:pt x="303466" y="44831"/>
                  </a:lnTo>
                  <a:lnTo>
                    <a:pt x="295465" y="81965"/>
                  </a:lnTo>
                  <a:lnTo>
                    <a:pt x="295948" y="95173"/>
                  </a:lnTo>
                  <a:lnTo>
                    <a:pt x="307136" y="132321"/>
                  </a:lnTo>
                  <a:lnTo>
                    <a:pt x="333286" y="148742"/>
                  </a:lnTo>
                  <a:lnTo>
                    <a:pt x="341198" y="144792"/>
                  </a:lnTo>
                  <a:lnTo>
                    <a:pt x="344322" y="140830"/>
                  </a:lnTo>
                  <a:lnTo>
                    <a:pt x="345351" y="137642"/>
                  </a:lnTo>
                  <a:lnTo>
                    <a:pt x="346341" y="134581"/>
                  </a:lnTo>
                  <a:lnTo>
                    <a:pt x="347649" y="129387"/>
                  </a:lnTo>
                  <a:lnTo>
                    <a:pt x="348589" y="123151"/>
                  </a:lnTo>
                  <a:lnTo>
                    <a:pt x="349173" y="115646"/>
                  </a:lnTo>
                  <a:lnTo>
                    <a:pt x="349364" y="107835"/>
                  </a:lnTo>
                  <a:lnTo>
                    <a:pt x="349389" y="97726"/>
                  </a:lnTo>
                  <a:close/>
                </a:path>
                <a:path w="846454" h="417194">
                  <a:moveTo>
                    <a:pt x="447001" y="145224"/>
                  </a:moveTo>
                  <a:lnTo>
                    <a:pt x="445312" y="138214"/>
                  </a:lnTo>
                  <a:lnTo>
                    <a:pt x="438708" y="127241"/>
                  </a:lnTo>
                  <a:lnTo>
                    <a:pt x="438543" y="126961"/>
                  </a:lnTo>
                  <a:lnTo>
                    <a:pt x="434581" y="123418"/>
                  </a:lnTo>
                  <a:lnTo>
                    <a:pt x="433793" y="122720"/>
                  </a:lnTo>
                  <a:lnTo>
                    <a:pt x="419544" y="116039"/>
                  </a:lnTo>
                  <a:lnTo>
                    <a:pt x="413080" y="117259"/>
                  </a:lnTo>
                  <a:lnTo>
                    <a:pt x="408139" y="123418"/>
                  </a:lnTo>
                  <a:lnTo>
                    <a:pt x="406869" y="118833"/>
                  </a:lnTo>
                  <a:lnTo>
                    <a:pt x="382943" y="99910"/>
                  </a:lnTo>
                  <a:lnTo>
                    <a:pt x="376580" y="101180"/>
                  </a:lnTo>
                  <a:lnTo>
                    <a:pt x="374015" y="102844"/>
                  </a:lnTo>
                  <a:lnTo>
                    <a:pt x="372059" y="105448"/>
                  </a:lnTo>
                  <a:lnTo>
                    <a:pt x="372084" y="95199"/>
                  </a:lnTo>
                  <a:lnTo>
                    <a:pt x="368935" y="93738"/>
                  </a:lnTo>
                  <a:lnTo>
                    <a:pt x="365887" y="92278"/>
                  </a:lnTo>
                  <a:lnTo>
                    <a:pt x="362750" y="90817"/>
                  </a:lnTo>
                  <a:lnTo>
                    <a:pt x="362585" y="163296"/>
                  </a:lnTo>
                  <a:lnTo>
                    <a:pt x="366064" y="164960"/>
                  </a:lnTo>
                  <a:lnTo>
                    <a:pt x="369455" y="166624"/>
                  </a:lnTo>
                  <a:lnTo>
                    <a:pt x="373024" y="168338"/>
                  </a:lnTo>
                  <a:lnTo>
                    <a:pt x="373126" y="124142"/>
                  </a:lnTo>
                  <a:lnTo>
                    <a:pt x="373761" y="119329"/>
                  </a:lnTo>
                  <a:lnTo>
                    <a:pt x="375894" y="113322"/>
                  </a:lnTo>
                  <a:lnTo>
                    <a:pt x="377736" y="111518"/>
                  </a:lnTo>
                  <a:lnTo>
                    <a:pt x="382739" y="110210"/>
                  </a:lnTo>
                  <a:lnTo>
                    <a:pt x="385394" y="110617"/>
                  </a:lnTo>
                  <a:lnTo>
                    <a:pt x="392176" y="113817"/>
                  </a:lnTo>
                  <a:lnTo>
                    <a:pt x="395058" y="116522"/>
                  </a:lnTo>
                  <a:lnTo>
                    <a:pt x="398437" y="123609"/>
                  </a:lnTo>
                  <a:lnTo>
                    <a:pt x="399275" y="128117"/>
                  </a:lnTo>
                  <a:lnTo>
                    <a:pt x="399148" y="181000"/>
                  </a:lnTo>
                  <a:lnTo>
                    <a:pt x="409676" y="186105"/>
                  </a:lnTo>
                  <a:lnTo>
                    <a:pt x="409778" y="136207"/>
                  </a:lnTo>
                  <a:lnTo>
                    <a:pt x="411149" y="131279"/>
                  </a:lnTo>
                  <a:lnTo>
                    <a:pt x="417017" y="127241"/>
                  </a:lnTo>
                  <a:lnTo>
                    <a:pt x="420712" y="127304"/>
                  </a:lnTo>
                  <a:lnTo>
                    <a:pt x="436283" y="147789"/>
                  </a:lnTo>
                  <a:lnTo>
                    <a:pt x="436143" y="199021"/>
                  </a:lnTo>
                  <a:lnTo>
                    <a:pt x="446836" y="204203"/>
                  </a:lnTo>
                  <a:lnTo>
                    <a:pt x="447001" y="145224"/>
                  </a:lnTo>
                  <a:close/>
                </a:path>
                <a:path w="846454" h="417194">
                  <a:moveTo>
                    <a:pt x="550214" y="194157"/>
                  </a:moveTo>
                  <a:lnTo>
                    <a:pt x="548436" y="187007"/>
                  </a:lnTo>
                  <a:lnTo>
                    <a:pt x="541553" y="175564"/>
                  </a:lnTo>
                  <a:lnTo>
                    <a:pt x="536994" y="171526"/>
                  </a:lnTo>
                  <a:lnTo>
                    <a:pt x="536511" y="171119"/>
                  </a:lnTo>
                  <a:lnTo>
                    <a:pt x="521741" y="164147"/>
                  </a:lnTo>
                  <a:lnTo>
                    <a:pt x="515023" y="165303"/>
                  </a:lnTo>
                  <a:lnTo>
                    <a:pt x="509828" y="171526"/>
                  </a:lnTo>
                  <a:lnTo>
                    <a:pt x="508647" y="166878"/>
                  </a:lnTo>
                  <a:lnTo>
                    <a:pt x="483704" y="147320"/>
                  </a:lnTo>
                  <a:lnTo>
                    <a:pt x="476999" y="148539"/>
                  </a:lnTo>
                  <a:lnTo>
                    <a:pt x="474357" y="150253"/>
                  </a:lnTo>
                  <a:lnTo>
                    <a:pt x="472389" y="152895"/>
                  </a:lnTo>
                  <a:lnTo>
                    <a:pt x="472427" y="142455"/>
                  </a:lnTo>
                  <a:lnTo>
                    <a:pt x="462749" y="137909"/>
                  </a:lnTo>
                  <a:lnTo>
                    <a:pt x="462534" y="211836"/>
                  </a:lnTo>
                  <a:lnTo>
                    <a:pt x="473316" y="217068"/>
                  </a:lnTo>
                  <a:lnTo>
                    <a:pt x="473443" y="171958"/>
                  </a:lnTo>
                  <a:lnTo>
                    <a:pt x="473964" y="167005"/>
                  </a:lnTo>
                  <a:lnTo>
                    <a:pt x="476351" y="160947"/>
                  </a:lnTo>
                  <a:lnTo>
                    <a:pt x="478256" y="159156"/>
                  </a:lnTo>
                  <a:lnTo>
                    <a:pt x="483438" y="157886"/>
                  </a:lnTo>
                  <a:lnTo>
                    <a:pt x="486232" y="158267"/>
                  </a:lnTo>
                  <a:lnTo>
                    <a:pt x="500595" y="187007"/>
                  </a:lnTo>
                  <a:lnTo>
                    <a:pt x="500468" y="230238"/>
                  </a:lnTo>
                  <a:lnTo>
                    <a:pt x="507758" y="233756"/>
                  </a:lnTo>
                  <a:lnTo>
                    <a:pt x="511416" y="235559"/>
                  </a:lnTo>
                  <a:lnTo>
                    <a:pt x="511568" y="184632"/>
                  </a:lnTo>
                  <a:lnTo>
                    <a:pt x="513092" y="179616"/>
                  </a:lnTo>
                  <a:lnTo>
                    <a:pt x="519137" y="175564"/>
                  </a:lnTo>
                  <a:lnTo>
                    <a:pt x="522820" y="175615"/>
                  </a:lnTo>
                  <a:lnTo>
                    <a:pt x="530034" y="178981"/>
                  </a:lnTo>
                  <a:lnTo>
                    <a:pt x="539153" y="196697"/>
                  </a:lnTo>
                  <a:lnTo>
                    <a:pt x="538988" y="248920"/>
                  </a:lnTo>
                  <a:lnTo>
                    <a:pt x="550024" y="254292"/>
                  </a:lnTo>
                  <a:lnTo>
                    <a:pt x="550214" y="194157"/>
                  </a:lnTo>
                  <a:close/>
                </a:path>
                <a:path w="846454" h="417194">
                  <a:moveTo>
                    <a:pt x="846404" y="417182"/>
                  </a:moveTo>
                  <a:lnTo>
                    <a:pt x="765035" y="339420"/>
                  </a:lnTo>
                  <a:lnTo>
                    <a:pt x="768451" y="349758"/>
                  </a:lnTo>
                  <a:lnTo>
                    <a:pt x="770991" y="359613"/>
                  </a:lnTo>
                  <a:lnTo>
                    <a:pt x="772668" y="368998"/>
                  </a:lnTo>
                  <a:lnTo>
                    <a:pt x="773455" y="377926"/>
                  </a:lnTo>
                  <a:lnTo>
                    <a:pt x="53962" y="26784"/>
                  </a:lnTo>
                  <a:lnTo>
                    <a:pt x="54571" y="19646"/>
                  </a:lnTo>
                  <a:lnTo>
                    <a:pt x="55854" y="12827"/>
                  </a:lnTo>
                  <a:lnTo>
                    <a:pt x="57823" y="6273"/>
                  </a:lnTo>
                  <a:lnTo>
                    <a:pt x="60426" y="0"/>
                  </a:lnTo>
                  <a:lnTo>
                    <a:pt x="0" y="3568"/>
                  </a:lnTo>
                  <a:lnTo>
                    <a:pt x="60401" y="66128"/>
                  </a:lnTo>
                  <a:lnTo>
                    <a:pt x="57797" y="57289"/>
                  </a:lnTo>
                  <a:lnTo>
                    <a:pt x="55841" y="48831"/>
                  </a:lnTo>
                  <a:lnTo>
                    <a:pt x="54559" y="40728"/>
                  </a:lnTo>
                  <a:lnTo>
                    <a:pt x="53962" y="32994"/>
                  </a:lnTo>
                  <a:lnTo>
                    <a:pt x="773430" y="385038"/>
                  </a:lnTo>
                  <a:lnTo>
                    <a:pt x="772566" y="393217"/>
                  </a:lnTo>
                  <a:lnTo>
                    <a:pt x="770839" y="400951"/>
                  </a:lnTo>
                  <a:lnTo>
                    <a:pt x="768223" y="408266"/>
                  </a:lnTo>
                  <a:lnTo>
                    <a:pt x="764705" y="415188"/>
                  </a:lnTo>
                  <a:lnTo>
                    <a:pt x="846404" y="41718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17269" y="1475276"/>
              <a:ext cx="3175" cy="686435"/>
            </a:xfrm>
            <a:custGeom>
              <a:avLst/>
              <a:gdLst/>
              <a:ahLst/>
              <a:cxnLst/>
              <a:rect l="l" t="t" r="r" b="b"/>
              <a:pathLst>
                <a:path w="3175" h="686435">
                  <a:moveTo>
                    <a:pt x="2974" y="0"/>
                  </a:moveTo>
                  <a:lnTo>
                    <a:pt x="2761" y="49048"/>
                  </a:lnTo>
                  <a:lnTo>
                    <a:pt x="2548" y="98094"/>
                  </a:lnTo>
                  <a:lnTo>
                    <a:pt x="2336" y="147135"/>
                  </a:lnTo>
                  <a:lnTo>
                    <a:pt x="2123" y="196168"/>
                  </a:lnTo>
                  <a:lnTo>
                    <a:pt x="1911" y="245192"/>
                  </a:lnTo>
                  <a:lnTo>
                    <a:pt x="1699" y="294204"/>
                  </a:lnTo>
                  <a:lnTo>
                    <a:pt x="1487" y="343202"/>
                  </a:lnTo>
                  <a:lnTo>
                    <a:pt x="1274" y="392194"/>
                  </a:lnTo>
                  <a:lnTo>
                    <a:pt x="1062" y="441192"/>
                  </a:lnTo>
                  <a:lnTo>
                    <a:pt x="850" y="490190"/>
                  </a:lnTo>
                  <a:lnTo>
                    <a:pt x="637" y="539187"/>
                  </a:lnTo>
                  <a:lnTo>
                    <a:pt x="425" y="588178"/>
                  </a:lnTo>
                  <a:lnTo>
                    <a:pt x="213" y="637159"/>
                  </a:lnTo>
                  <a:lnTo>
                    <a:pt x="0" y="68612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80898" y="1268980"/>
              <a:ext cx="837565" cy="419734"/>
            </a:xfrm>
            <a:custGeom>
              <a:avLst/>
              <a:gdLst/>
              <a:ahLst/>
              <a:cxnLst/>
              <a:rect l="l" t="t" r="r" b="b"/>
              <a:pathLst>
                <a:path w="837565" h="419735">
                  <a:moveTo>
                    <a:pt x="283768" y="101727"/>
                  </a:moveTo>
                  <a:lnTo>
                    <a:pt x="271818" y="58191"/>
                  </a:lnTo>
                  <a:lnTo>
                    <a:pt x="270141" y="56540"/>
                  </a:lnTo>
                  <a:lnTo>
                    <a:pt x="265950" y="52412"/>
                  </a:lnTo>
                  <a:lnTo>
                    <a:pt x="256717" y="48018"/>
                  </a:lnTo>
                  <a:lnTo>
                    <a:pt x="253682" y="46570"/>
                  </a:lnTo>
                  <a:lnTo>
                    <a:pt x="248627" y="46177"/>
                  </a:lnTo>
                  <a:lnTo>
                    <a:pt x="243827" y="48018"/>
                  </a:lnTo>
                  <a:lnTo>
                    <a:pt x="248221" y="23723"/>
                  </a:lnTo>
                  <a:lnTo>
                    <a:pt x="280174" y="38823"/>
                  </a:lnTo>
                  <a:lnTo>
                    <a:pt x="280225" y="27330"/>
                  </a:lnTo>
                  <a:lnTo>
                    <a:pt x="272554" y="23723"/>
                  </a:lnTo>
                  <a:lnTo>
                    <a:pt x="240461" y="8623"/>
                  </a:lnTo>
                  <a:lnTo>
                    <a:pt x="238467" y="20243"/>
                  </a:lnTo>
                  <a:lnTo>
                    <a:pt x="232587" y="55016"/>
                  </a:lnTo>
                  <a:lnTo>
                    <a:pt x="235610" y="57048"/>
                  </a:lnTo>
                  <a:lnTo>
                    <a:pt x="241833" y="61112"/>
                  </a:lnTo>
                  <a:lnTo>
                    <a:pt x="243268" y="58978"/>
                  </a:lnTo>
                  <a:lnTo>
                    <a:pt x="245224" y="57645"/>
                  </a:lnTo>
                  <a:lnTo>
                    <a:pt x="250202" y="56540"/>
                  </a:lnTo>
                  <a:lnTo>
                    <a:pt x="253060" y="56908"/>
                  </a:lnTo>
                  <a:lnTo>
                    <a:pt x="261378" y="60896"/>
                  </a:lnTo>
                  <a:lnTo>
                    <a:pt x="265557" y="64884"/>
                  </a:lnTo>
                  <a:lnTo>
                    <a:pt x="271741" y="75831"/>
                  </a:lnTo>
                  <a:lnTo>
                    <a:pt x="273329" y="82016"/>
                  </a:lnTo>
                  <a:lnTo>
                    <a:pt x="273265" y="96088"/>
                  </a:lnTo>
                  <a:lnTo>
                    <a:pt x="271614" y="101142"/>
                  </a:lnTo>
                  <a:lnTo>
                    <a:pt x="265112" y="106743"/>
                  </a:lnTo>
                  <a:lnTo>
                    <a:pt x="260997" y="106908"/>
                  </a:lnTo>
                  <a:lnTo>
                    <a:pt x="252260" y="102654"/>
                  </a:lnTo>
                  <a:lnTo>
                    <a:pt x="248793" y="99466"/>
                  </a:lnTo>
                  <a:lnTo>
                    <a:pt x="243357" y="90614"/>
                  </a:lnTo>
                  <a:lnTo>
                    <a:pt x="241642" y="85115"/>
                  </a:lnTo>
                  <a:lnTo>
                    <a:pt x="240906" y="78689"/>
                  </a:lnTo>
                  <a:lnTo>
                    <a:pt x="230657" y="74650"/>
                  </a:lnTo>
                  <a:lnTo>
                    <a:pt x="248869" y="110845"/>
                  </a:lnTo>
                  <a:lnTo>
                    <a:pt x="264998" y="118732"/>
                  </a:lnTo>
                  <a:lnTo>
                    <a:pt x="272084" y="118148"/>
                  </a:lnTo>
                  <a:lnTo>
                    <a:pt x="281482" y="108318"/>
                  </a:lnTo>
                  <a:lnTo>
                    <a:pt x="281965" y="106908"/>
                  </a:lnTo>
                  <a:lnTo>
                    <a:pt x="283768" y="101727"/>
                  </a:lnTo>
                  <a:close/>
                </a:path>
                <a:path w="837565" h="419735">
                  <a:moveTo>
                    <a:pt x="346621" y="97993"/>
                  </a:moveTo>
                  <a:lnTo>
                    <a:pt x="336156" y="58826"/>
                  </a:lnTo>
                  <a:lnTo>
                    <a:pt x="336156" y="102857"/>
                  </a:lnTo>
                  <a:lnTo>
                    <a:pt x="335813" y="113919"/>
                  </a:lnTo>
                  <a:lnTo>
                    <a:pt x="324218" y="137782"/>
                  </a:lnTo>
                  <a:lnTo>
                    <a:pt x="314972" y="133261"/>
                  </a:lnTo>
                  <a:lnTo>
                    <a:pt x="303377" y="87109"/>
                  </a:lnTo>
                  <a:lnTo>
                    <a:pt x="303745" y="76060"/>
                  </a:lnTo>
                  <a:lnTo>
                    <a:pt x="315239" y="52222"/>
                  </a:lnTo>
                  <a:lnTo>
                    <a:pt x="324561" y="56642"/>
                  </a:lnTo>
                  <a:lnTo>
                    <a:pt x="336156" y="102857"/>
                  </a:lnTo>
                  <a:lnTo>
                    <a:pt x="336156" y="58826"/>
                  </a:lnTo>
                  <a:lnTo>
                    <a:pt x="309079" y="41211"/>
                  </a:lnTo>
                  <a:lnTo>
                    <a:pt x="301231" y="45148"/>
                  </a:lnTo>
                  <a:lnTo>
                    <a:pt x="293204" y="82169"/>
                  </a:lnTo>
                  <a:lnTo>
                    <a:pt x="293649" y="95338"/>
                  </a:lnTo>
                  <a:lnTo>
                    <a:pt x="304673" y="132461"/>
                  </a:lnTo>
                  <a:lnTo>
                    <a:pt x="330479" y="148907"/>
                  </a:lnTo>
                  <a:lnTo>
                    <a:pt x="338404" y="144957"/>
                  </a:lnTo>
                  <a:lnTo>
                    <a:pt x="341515" y="140970"/>
                  </a:lnTo>
                  <a:lnTo>
                    <a:pt x="342531" y="137782"/>
                  </a:lnTo>
                  <a:lnTo>
                    <a:pt x="343522" y="134734"/>
                  </a:lnTo>
                  <a:lnTo>
                    <a:pt x="344830" y="129552"/>
                  </a:lnTo>
                  <a:lnTo>
                    <a:pt x="345782" y="123329"/>
                  </a:lnTo>
                  <a:lnTo>
                    <a:pt x="346367" y="115785"/>
                  </a:lnTo>
                  <a:lnTo>
                    <a:pt x="346583" y="107988"/>
                  </a:lnTo>
                  <a:lnTo>
                    <a:pt x="346621" y="97993"/>
                  </a:lnTo>
                  <a:close/>
                </a:path>
                <a:path w="837565" h="419735">
                  <a:moveTo>
                    <a:pt x="443293" y="145491"/>
                  </a:moveTo>
                  <a:lnTo>
                    <a:pt x="441617" y="138493"/>
                  </a:lnTo>
                  <a:lnTo>
                    <a:pt x="435114" y="127546"/>
                  </a:lnTo>
                  <a:lnTo>
                    <a:pt x="434936" y="127228"/>
                  </a:lnTo>
                  <a:lnTo>
                    <a:pt x="430999" y="123698"/>
                  </a:lnTo>
                  <a:lnTo>
                    <a:pt x="430237" y="123012"/>
                  </a:lnTo>
                  <a:lnTo>
                    <a:pt x="416204" y="116319"/>
                  </a:lnTo>
                  <a:lnTo>
                    <a:pt x="409803" y="117525"/>
                  </a:lnTo>
                  <a:lnTo>
                    <a:pt x="404888" y="123698"/>
                  </a:lnTo>
                  <a:lnTo>
                    <a:pt x="403644" y="119100"/>
                  </a:lnTo>
                  <a:lnTo>
                    <a:pt x="401624" y="114985"/>
                  </a:lnTo>
                  <a:lnTo>
                    <a:pt x="397992" y="110477"/>
                  </a:lnTo>
                  <a:lnTo>
                    <a:pt x="395846" y="107810"/>
                  </a:lnTo>
                  <a:lnTo>
                    <a:pt x="393179" y="105714"/>
                  </a:lnTo>
                  <a:lnTo>
                    <a:pt x="392163" y="104914"/>
                  </a:lnTo>
                  <a:lnTo>
                    <a:pt x="383590" y="100812"/>
                  </a:lnTo>
                  <a:lnTo>
                    <a:pt x="379971" y="100177"/>
                  </a:lnTo>
                  <a:lnTo>
                    <a:pt x="373659" y="101460"/>
                  </a:lnTo>
                  <a:lnTo>
                    <a:pt x="371030" y="103111"/>
                  </a:lnTo>
                  <a:lnTo>
                    <a:pt x="369163" y="105714"/>
                  </a:lnTo>
                  <a:lnTo>
                    <a:pt x="369214" y="95478"/>
                  </a:lnTo>
                  <a:lnTo>
                    <a:pt x="362991" y="92544"/>
                  </a:lnTo>
                  <a:lnTo>
                    <a:pt x="359968" y="91084"/>
                  </a:lnTo>
                  <a:lnTo>
                    <a:pt x="359651" y="163449"/>
                  </a:lnTo>
                  <a:lnTo>
                    <a:pt x="363016" y="165112"/>
                  </a:lnTo>
                  <a:lnTo>
                    <a:pt x="366458" y="166789"/>
                  </a:lnTo>
                  <a:lnTo>
                    <a:pt x="369900" y="168490"/>
                  </a:lnTo>
                  <a:lnTo>
                    <a:pt x="370154" y="123888"/>
                  </a:lnTo>
                  <a:lnTo>
                    <a:pt x="379666" y="110477"/>
                  </a:lnTo>
                  <a:lnTo>
                    <a:pt x="382371" y="110921"/>
                  </a:lnTo>
                  <a:lnTo>
                    <a:pt x="395986" y="136423"/>
                  </a:lnTo>
                  <a:lnTo>
                    <a:pt x="395795" y="181165"/>
                  </a:lnTo>
                  <a:lnTo>
                    <a:pt x="406222" y="186270"/>
                  </a:lnTo>
                  <a:lnTo>
                    <a:pt x="406438" y="136423"/>
                  </a:lnTo>
                  <a:lnTo>
                    <a:pt x="407873" y="131572"/>
                  </a:lnTo>
                  <a:lnTo>
                    <a:pt x="413613" y="127546"/>
                  </a:lnTo>
                  <a:lnTo>
                    <a:pt x="417334" y="127596"/>
                  </a:lnTo>
                  <a:lnTo>
                    <a:pt x="432663" y="148005"/>
                  </a:lnTo>
                  <a:lnTo>
                    <a:pt x="432435" y="199110"/>
                  </a:lnTo>
                  <a:lnTo>
                    <a:pt x="443039" y="204292"/>
                  </a:lnTo>
                  <a:lnTo>
                    <a:pt x="443293" y="145491"/>
                  </a:lnTo>
                  <a:close/>
                </a:path>
                <a:path w="837565" h="419735">
                  <a:moveTo>
                    <a:pt x="545503" y="194411"/>
                  </a:moveTo>
                  <a:lnTo>
                    <a:pt x="543750" y="187261"/>
                  </a:lnTo>
                  <a:lnTo>
                    <a:pt x="536956" y="175844"/>
                  </a:lnTo>
                  <a:lnTo>
                    <a:pt x="532447" y="171792"/>
                  </a:lnTo>
                  <a:lnTo>
                    <a:pt x="531952" y="171348"/>
                  </a:lnTo>
                  <a:lnTo>
                    <a:pt x="517245" y="164388"/>
                  </a:lnTo>
                  <a:lnTo>
                    <a:pt x="510590" y="165557"/>
                  </a:lnTo>
                  <a:lnTo>
                    <a:pt x="505510" y="171792"/>
                  </a:lnTo>
                  <a:lnTo>
                    <a:pt x="504342" y="167144"/>
                  </a:lnTo>
                  <a:lnTo>
                    <a:pt x="502221" y="162953"/>
                  </a:lnTo>
                  <a:lnTo>
                    <a:pt x="498297" y="158153"/>
                  </a:lnTo>
                  <a:lnTo>
                    <a:pt x="496189" y="155562"/>
                  </a:lnTo>
                  <a:lnTo>
                    <a:pt x="493102" y="153162"/>
                  </a:lnTo>
                  <a:lnTo>
                    <a:pt x="492264" y="152514"/>
                  </a:lnTo>
                  <a:lnTo>
                    <a:pt x="483450" y="148310"/>
                  </a:lnTo>
                  <a:lnTo>
                    <a:pt x="479666" y="147586"/>
                  </a:lnTo>
                  <a:lnTo>
                    <a:pt x="473087" y="148818"/>
                  </a:lnTo>
                  <a:lnTo>
                    <a:pt x="470471" y="150520"/>
                  </a:lnTo>
                  <a:lnTo>
                    <a:pt x="468439" y="153162"/>
                  </a:lnTo>
                  <a:lnTo>
                    <a:pt x="468490" y="142722"/>
                  </a:lnTo>
                  <a:lnTo>
                    <a:pt x="458990" y="138176"/>
                  </a:lnTo>
                  <a:lnTo>
                    <a:pt x="458660" y="211937"/>
                  </a:lnTo>
                  <a:lnTo>
                    <a:pt x="469341" y="217157"/>
                  </a:lnTo>
                  <a:lnTo>
                    <a:pt x="469468" y="187883"/>
                  </a:lnTo>
                  <a:lnTo>
                    <a:pt x="469569" y="171792"/>
                  </a:lnTo>
                  <a:lnTo>
                    <a:pt x="470001" y="167195"/>
                  </a:lnTo>
                  <a:lnTo>
                    <a:pt x="472376" y="161201"/>
                  </a:lnTo>
                  <a:lnTo>
                    <a:pt x="474230" y="159423"/>
                  </a:lnTo>
                  <a:lnTo>
                    <a:pt x="479374" y="158153"/>
                  </a:lnTo>
                  <a:lnTo>
                    <a:pt x="482155" y="158534"/>
                  </a:lnTo>
                  <a:lnTo>
                    <a:pt x="496354" y="184835"/>
                  </a:lnTo>
                  <a:lnTo>
                    <a:pt x="496150" y="230327"/>
                  </a:lnTo>
                  <a:lnTo>
                    <a:pt x="499770" y="232079"/>
                  </a:lnTo>
                  <a:lnTo>
                    <a:pt x="503301" y="233845"/>
                  </a:lnTo>
                  <a:lnTo>
                    <a:pt x="506996" y="235635"/>
                  </a:lnTo>
                  <a:lnTo>
                    <a:pt x="507212" y="184835"/>
                  </a:lnTo>
                  <a:lnTo>
                    <a:pt x="508749" y="179908"/>
                  </a:lnTo>
                  <a:lnTo>
                    <a:pt x="514654" y="175844"/>
                  </a:lnTo>
                  <a:lnTo>
                    <a:pt x="518388" y="175856"/>
                  </a:lnTo>
                  <a:lnTo>
                    <a:pt x="525437" y="179222"/>
                  </a:lnTo>
                  <a:lnTo>
                    <a:pt x="534543" y="196888"/>
                  </a:lnTo>
                  <a:lnTo>
                    <a:pt x="534314" y="248996"/>
                  </a:lnTo>
                  <a:lnTo>
                    <a:pt x="545249" y="254368"/>
                  </a:lnTo>
                  <a:lnTo>
                    <a:pt x="545503" y="194411"/>
                  </a:lnTo>
                  <a:close/>
                </a:path>
                <a:path w="837565" h="419735">
                  <a:moveTo>
                    <a:pt x="837234" y="412419"/>
                  </a:moveTo>
                  <a:lnTo>
                    <a:pt x="385229" y="190220"/>
                  </a:lnTo>
                  <a:lnTo>
                    <a:pt x="53467" y="26784"/>
                  </a:lnTo>
                  <a:lnTo>
                    <a:pt x="54102" y="19646"/>
                  </a:lnTo>
                  <a:lnTo>
                    <a:pt x="55448" y="12814"/>
                  </a:lnTo>
                  <a:lnTo>
                    <a:pt x="57442" y="6273"/>
                  </a:lnTo>
                  <a:lnTo>
                    <a:pt x="60071" y="0"/>
                  </a:lnTo>
                  <a:lnTo>
                    <a:pt x="0" y="3505"/>
                  </a:lnTo>
                  <a:lnTo>
                    <a:pt x="59778" y="66128"/>
                  </a:lnTo>
                  <a:lnTo>
                    <a:pt x="57226" y="57289"/>
                  </a:lnTo>
                  <a:lnTo>
                    <a:pt x="55283" y="48831"/>
                  </a:lnTo>
                  <a:lnTo>
                    <a:pt x="54013" y="40728"/>
                  </a:lnTo>
                  <a:lnTo>
                    <a:pt x="53441" y="32981"/>
                  </a:lnTo>
                  <a:lnTo>
                    <a:pt x="837196" y="419531"/>
                  </a:lnTo>
                  <a:lnTo>
                    <a:pt x="837234" y="41241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50427" y="1155402"/>
              <a:ext cx="772160" cy="4268470"/>
            </a:xfrm>
            <a:custGeom>
              <a:avLst/>
              <a:gdLst/>
              <a:ahLst/>
              <a:cxnLst/>
              <a:rect l="l" t="t" r="r" b="b"/>
              <a:pathLst>
                <a:path w="772159" h="4268470">
                  <a:moveTo>
                    <a:pt x="629377" y="1941026"/>
                  </a:moveTo>
                  <a:lnTo>
                    <a:pt x="629377" y="0"/>
                  </a:lnTo>
                </a:path>
                <a:path w="772159" h="4268470">
                  <a:moveTo>
                    <a:pt x="373132" y="4069140"/>
                  </a:moveTo>
                  <a:lnTo>
                    <a:pt x="422641" y="4093841"/>
                  </a:lnTo>
                  <a:lnTo>
                    <a:pt x="472217" y="4118573"/>
                  </a:lnTo>
                  <a:lnTo>
                    <a:pt x="521863" y="4143341"/>
                  </a:lnTo>
                  <a:lnTo>
                    <a:pt x="571582" y="4168151"/>
                  </a:lnTo>
                  <a:lnTo>
                    <a:pt x="621452" y="4193039"/>
                  </a:lnTo>
                  <a:lnTo>
                    <a:pt x="671407" y="4217967"/>
                  </a:lnTo>
                  <a:lnTo>
                    <a:pt x="721448" y="4242927"/>
                  </a:lnTo>
                  <a:lnTo>
                    <a:pt x="771577" y="4267915"/>
                  </a:lnTo>
                </a:path>
                <a:path w="772159" h="4268470">
                  <a:moveTo>
                    <a:pt x="0" y="2148018"/>
                  </a:moveTo>
                  <a:lnTo>
                    <a:pt x="47603" y="2170088"/>
                  </a:lnTo>
                  <a:lnTo>
                    <a:pt x="95277" y="2192187"/>
                  </a:lnTo>
                  <a:lnTo>
                    <a:pt x="143017" y="2214313"/>
                  </a:lnTo>
                  <a:lnTo>
                    <a:pt x="190822" y="2236467"/>
                  </a:lnTo>
                  <a:lnTo>
                    <a:pt x="238688" y="2258649"/>
                  </a:lnTo>
                  <a:lnTo>
                    <a:pt x="286612" y="2280857"/>
                  </a:lnTo>
                  <a:lnTo>
                    <a:pt x="334592" y="2303092"/>
                  </a:lnTo>
                  <a:lnTo>
                    <a:pt x="382623" y="2325354"/>
                  </a:lnTo>
                  <a:lnTo>
                    <a:pt x="430961" y="2347758"/>
                  </a:lnTo>
                  <a:lnTo>
                    <a:pt x="479388" y="2370200"/>
                  </a:lnTo>
                  <a:lnTo>
                    <a:pt x="527900" y="2392678"/>
                  </a:lnTo>
                  <a:lnTo>
                    <a:pt x="576492" y="2415192"/>
                  </a:lnTo>
                  <a:lnTo>
                    <a:pt x="625161" y="2437739"/>
                  </a:lnTo>
                  <a:lnTo>
                    <a:pt x="673900" y="2460318"/>
                  </a:lnTo>
                  <a:lnTo>
                    <a:pt x="722707" y="2482928"/>
                  </a:lnTo>
                  <a:lnTo>
                    <a:pt x="771577" y="250556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85509" y="3576773"/>
              <a:ext cx="199390" cy="1761489"/>
            </a:xfrm>
            <a:custGeom>
              <a:avLst/>
              <a:gdLst/>
              <a:ahLst/>
              <a:cxnLst/>
              <a:rect l="l" t="t" r="r" b="b"/>
              <a:pathLst>
                <a:path w="199390" h="1761489">
                  <a:moveTo>
                    <a:pt x="110032" y="905065"/>
                  </a:moveTo>
                  <a:lnTo>
                    <a:pt x="70065" y="880160"/>
                  </a:lnTo>
                  <a:lnTo>
                    <a:pt x="32969" y="849795"/>
                  </a:lnTo>
                  <a:lnTo>
                    <a:pt x="12192" y="828941"/>
                  </a:lnTo>
                  <a:lnTo>
                    <a:pt x="1854" y="823950"/>
                  </a:lnTo>
                  <a:lnTo>
                    <a:pt x="1854" y="873099"/>
                  </a:lnTo>
                  <a:lnTo>
                    <a:pt x="14592" y="879259"/>
                  </a:lnTo>
                  <a:lnTo>
                    <a:pt x="14592" y="842213"/>
                  </a:lnTo>
                  <a:lnTo>
                    <a:pt x="20751" y="848614"/>
                  </a:lnTo>
                  <a:lnTo>
                    <a:pt x="51854" y="876439"/>
                  </a:lnTo>
                  <a:lnTo>
                    <a:pt x="87515" y="901687"/>
                  </a:lnTo>
                  <a:lnTo>
                    <a:pt x="110032" y="914565"/>
                  </a:lnTo>
                  <a:lnTo>
                    <a:pt x="110032" y="905065"/>
                  </a:lnTo>
                  <a:close/>
                </a:path>
                <a:path w="199390" h="1761489">
                  <a:moveTo>
                    <a:pt x="110032" y="730567"/>
                  </a:moveTo>
                  <a:lnTo>
                    <a:pt x="68541" y="710717"/>
                  </a:lnTo>
                  <a:lnTo>
                    <a:pt x="46342" y="700112"/>
                  </a:lnTo>
                  <a:lnTo>
                    <a:pt x="39738" y="698334"/>
                  </a:lnTo>
                  <a:lnTo>
                    <a:pt x="30937" y="700112"/>
                  </a:lnTo>
                  <a:lnTo>
                    <a:pt x="28790" y="703313"/>
                  </a:lnTo>
                  <a:lnTo>
                    <a:pt x="28790" y="708748"/>
                  </a:lnTo>
                  <a:lnTo>
                    <a:pt x="29667" y="714171"/>
                  </a:lnTo>
                  <a:lnTo>
                    <a:pt x="32283" y="719924"/>
                  </a:lnTo>
                  <a:lnTo>
                    <a:pt x="36626" y="725995"/>
                  </a:lnTo>
                  <a:lnTo>
                    <a:pt x="42672" y="732421"/>
                  </a:lnTo>
                  <a:lnTo>
                    <a:pt x="38354" y="731405"/>
                  </a:lnTo>
                  <a:lnTo>
                    <a:pt x="34899" y="731583"/>
                  </a:lnTo>
                  <a:lnTo>
                    <a:pt x="29959" y="734339"/>
                  </a:lnTo>
                  <a:lnTo>
                    <a:pt x="28790" y="737196"/>
                  </a:lnTo>
                  <a:lnTo>
                    <a:pt x="28803" y="744994"/>
                  </a:lnTo>
                  <a:lnTo>
                    <a:pt x="29933" y="748830"/>
                  </a:lnTo>
                  <a:lnTo>
                    <a:pt x="34721" y="756704"/>
                  </a:lnTo>
                  <a:lnTo>
                    <a:pt x="37896" y="760526"/>
                  </a:lnTo>
                  <a:lnTo>
                    <a:pt x="41744" y="764133"/>
                  </a:lnTo>
                  <a:lnTo>
                    <a:pt x="34239" y="760514"/>
                  </a:lnTo>
                  <a:lnTo>
                    <a:pt x="30480" y="758736"/>
                  </a:lnTo>
                  <a:lnTo>
                    <a:pt x="30480" y="767168"/>
                  </a:lnTo>
                  <a:lnTo>
                    <a:pt x="110032" y="805332"/>
                  </a:lnTo>
                  <a:lnTo>
                    <a:pt x="110032" y="795832"/>
                  </a:lnTo>
                  <a:lnTo>
                    <a:pt x="61569" y="772604"/>
                  </a:lnTo>
                  <a:lnTo>
                    <a:pt x="56007" y="769581"/>
                  </a:lnTo>
                  <a:lnTo>
                    <a:pt x="40436" y="751547"/>
                  </a:lnTo>
                  <a:lnTo>
                    <a:pt x="40436" y="745578"/>
                  </a:lnTo>
                  <a:lnTo>
                    <a:pt x="41986" y="743750"/>
                  </a:lnTo>
                  <a:lnTo>
                    <a:pt x="47917" y="743635"/>
                  </a:lnTo>
                  <a:lnTo>
                    <a:pt x="52400" y="744994"/>
                  </a:lnTo>
                  <a:lnTo>
                    <a:pt x="110032" y="772617"/>
                  </a:lnTo>
                  <a:lnTo>
                    <a:pt x="110032" y="763282"/>
                  </a:lnTo>
                  <a:lnTo>
                    <a:pt x="68986" y="743635"/>
                  </a:lnTo>
                  <a:lnTo>
                    <a:pt x="55714" y="737273"/>
                  </a:lnTo>
                  <a:lnTo>
                    <a:pt x="49695" y="733171"/>
                  </a:lnTo>
                  <a:lnTo>
                    <a:pt x="49072" y="732421"/>
                  </a:lnTo>
                  <a:lnTo>
                    <a:pt x="42291" y="724344"/>
                  </a:lnTo>
                  <a:lnTo>
                    <a:pt x="40436" y="720280"/>
                  </a:lnTo>
                  <a:lnTo>
                    <a:pt x="40487" y="714171"/>
                  </a:lnTo>
                  <a:lnTo>
                    <a:pt x="41135" y="712711"/>
                  </a:lnTo>
                  <a:lnTo>
                    <a:pt x="44056" y="710958"/>
                  </a:lnTo>
                  <a:lnTo>
                    <a:pt x="45935" y="710717"/>
                  </a:lnTo>
                  <a:lnTo>
                    <a:pt x="50711" y="711784"/>
                  </a:lnTo>
                  <a:lnTo>
                    <a:pt x="54635" y="713384"/>
                  </a:lnTo>
                  <a:lnTo>
                    <a:pt x="110032" y="739889"/>
                  </a:lnTo>
                  <a:lnTo>
                    <a:pt x="110032" y="730567"/>
                  </a:lnTo>
                  <a:close/>
                </a:path>
                <a:path w="199390" h="1761489">
                  <a:moveTo>
                    <a:pt x="110032" y="642264"/>
                  </a:moveTo>
                  <a:lnTo>
                    <a:pt x="68618" y="622528"/>
                  </a:lnTo>
                  <a:lnTo>
                    <a:pt x="46380" y="611924"/>
                  </a:lnTo>
                  <a:lnTo>
                    <a:pt x="39738" y="610146"/>
                  </a:lnTo>
                  <a:lnTo>
                    <a:pt x="30949" y="611949"/>
                  </a:lnTo>
                  <a:lnTo>
                    <a:pt x="28790" y="615149"/>
                  </a:lnTo>
                  <a:lnTo>
                    <a:pt x="28790" y="620585"/>
                  </a:lnTo>
                  <a:lnTo>
                    <a:pt x="29654" y="626021"/>
                  </a:lnTo>
                  <a:lnTo>
                    <a:pt x="32258" y="631761"/>
                  </a:lnTo>
                  <a:lnTo>
                    <a:pt x="36601" y="637832"/>
                  </a:lnTo>
                  <a:lnTo>
                    <a:pt x="42672" y="644245"/>
                  </a:lnTo>
                  <a:lnTo>
                    <a:pt x="38354" y="643229"/>
                  </a:lnTo>
                  <a:lnTo>
                    <a:pt x="34925" y="643305"/>
                  </a:lnTo>
                  <a:lnTo>
                    <a:pt x="29984" y="646239"/>
                  </a:lnTo>
                  <a:lnTo>
                    <a:pt x="28790" y="649046"/>
                  </a:lnTo>
                  <a:lnTo>
                    <a:pt x="28790" y="656793"/>
                  </a:lnTo>
                  <a:lnTo>
                    <a:pt x="29895" y="660514"/>
                  </a:lnTo>
                  <a:lnTo>
                    <a:pt x="34683" y="668566"/>
                  </a:lnTo>
                  <a:lnTo>
                    <a:pt x="37909" y="672350"/>
                  </a:lnTo>
                  <a:lnTo>
                    <a:pt x="41744" y="675944"/>
                  </a:lnTo>
                  <a:lnTo>
                    <a:pt x="34226" y="672338"/>
                  </a:lnTo>
                  <a:lnTo>
                    <a:pt x="30480" y="670585"/>
                  </a:lnTo>
                  <a:lnTo>
                    <a:pt x="30480" y="678827"/>
                  </a:lnTo>
                  <a:lnTo>
                    <a:pt x="110032" y="716851"/>
                  </a:lnTo>
                  <a:lnTo>
                    <a:pt x="110032" y="707529"/>
                  </a:lnTo>
                  <a:lnTo>
                    <a:pt x="61569" y="684390"/>
                  </a:lnTo>
                  <a:lnTo>
                    <a:pt x="55968" y="681253"/>
                  </a:lnTo>
                  <a:lnTo>
                    <a:pt x="48666" y="675944"/>
                  </a:lnTo>
                  <a:lnTo>
                    <a:pt x="48260" y="675652"/>
                  </a:lnTo>
                  <a:lnTo>
                    <a:pt x="45427" y="672553"/>
                  </a:lnTo>
                  <a:lnTo>
                    <a:pt x="41503" y="666280"/>
                  </a:lnTo>
                  <a:lnTo>
                    <a:pt x="40436" y="663371"/>
                  </a:lnTo>
                  <a:lnTo>
                    <a:pt x="40436" y="657225"/>
                  </a:lnTo>
                  <a:lnTo>
                    <a:pt x="41986" y="655574"/>
                  </a:lnTo>
                  <a:lnTo>
                    <a:pt x="47917" y="655434"/>
                  </a:lnTo>
                  <a:lnTo>
                    <a:pt x="52400" y="656793"/>
                  </a:lnTo>
                  <a:lnTo>
                    <a:pt x="110032" y="684301"/>
                  </a:lnTo>
                  <a:lnTo>
                    <a:pt x="110032" y="674979"/>
                  </a:lnTo>
                  <a:lnTo>
                    <a:pt x="69062" y="655434"/>
                  </a:lnTo>
                  <a:lnTo>
                    <a:pt x="40436" y="632104"/>
                  </a:lnTo>
                  <a:lnTo>
                    <a:pt x="40487" y="626021"/>
                  </a:lnTo>
                  <a:lnTo>
                    <a:pt x="41135" y="624535"/>
                  </a:lnTo>
                  <a:lnTo>
                    <a:pt x="44069" y="622769"/>
                  </a:lnTo>
                  <a:lnTo>
                    <a:pt x="45935" y="622528"/>
                  </a:lnTo>
                  <a:lnTo>
                    <a:pt x="50711" y="623582"/>
                  </a:lnTo>
                  <a:lnTo>
                    <a:pt x="54635" y="625170"/>
                  </a:lnTo>
                  <a:lnTo>
                    <a:pt x="110032" y="651586"/>
                  </a:lnTo>
                  <a:lnTo>
                    <a:pt x="110032" y="642264"/>
                  </a:lnTo>
                  <a:close/>
                </a:path>
                <a:path w="199390" h="1761489">
                  <a:moveTo>
                    <a:pt x="111887" y="837361"/>
                  </a:moveTo>
                  <a:lnTo>
                    <a:pt x="109677" y="831786"/>
                  </a:lnTo>
                  <a:lnTo>
                    <a:pt x="101028" y="820432"/>
                  </a:lnTo>
                  <a:lnTo>
                    <a:pt x="100774" y="820191"/>
                  </a:lnTo>
                  <a:lnTo>
                    <a:pt x="100774" y="833259"/>
                  </a:lnTo>
                  <a:lnTo>
                    <a:pt x="100774" y="841870"/>
                  </a:lnTo>
                  <a:lnTo>
                    <a:pt x="97840" y="844080"/>
                  </a:lnTo>
                  <a:lnTo>
                    <a:pt x="91897" y="844118"/>
                  </a:lnTo>
                  <a:lnTo>
                    <a:pt x="86309" y="843343"/>
                  </a:lnTo>
                  <a:lnTo>
                    <a:pt x="43497" y="824941"/>
                  </a:lnTo>
                  <a:lnTo>
                    <a:pt x="11112" y="798918"/>
                  </a:lnTo>
                  <a:lnTo>
                    <a:pt x="11112" y="790321"/>
                  </a:lnTo>
                  <a:lnTo>
                    <a:pt x="14046" y="787971"/>
                  </a:lnTo>
                  <a:lnTo>
                    <a:pt x="20269" y="787971"/>
                  </a:lnTo>
                  <a:lnTo>
                    <a:pt x="68300" y="807173"/>
                  </a:lnTo>
                  <a:lnTo>
                    <a:pt x="100774" y="833259"/>
                  </a:lnTo>
                  <a:lnTo>
                    <a:pt x="100774" y="820191"/>
                  </a:lnTo>
                  <a:lnTo>
                    <a:pt x="64935" y="795832"/>
                  </a:lnTo>
                  <a:lnTo>
                    <a:pt x="29946" y="780605"/>
                  </a:lnTo>
                  <a:lnTo>
                    <a:pt x="9258" y="777430"/>
                  </a:lnTo>
                  <a:lnTo>
                    <a:pt x="5930" y="778217"/>
                  </a:lnTo>
                  <a:lnTo>
                    <a:pt x="1231" y="782091"/>
                  </a:lnTo>
                  <a:lnTo>
                    <a:pt x="0" y="785139"/>
                  </a:lnTo>
                  <a:lnTo>
                    <a:pt x="0" y="794626"/>
                  </a:lnTo>
                  <a:lnTo>
                    <a:pt x="30937" y="827227"/>
                  </a:lnTo>
                  <a:lnTo>
                    <a:pt x="70243" y="847128"/>
                  </a:lnTo>
                  <a:lnTo>
                    <a:pt x="100545" y="854773"/>
                  </a:lnTo>
                  <a:lnTo>
                    <a:pt x="108102" y="854278"/>
                  </a:lnTo>
                  <a:lnTo>
                    <a:pt x="111887" y="850201"/>
                  </a:lnTo>
                  <a:lnTo>
                    <a:pt x="111887" y="844118"/>
                  </a:lnTo>
                  <a:lnTo>
                    <a:pt x="111887" y="837361"/>
                  </a:lnTo>
                  <a:close/>
                </a:path>
                <a:path w="199390" h="1761489">
                  <a:moveTo>
                    <a:pt x="199224" y="1717992"/>
                  </a:moveTo>
                  <a:lnTo>
                    <a:pt x="163969" y="57658"/>
                  </a:lnTo>
                  <a:lnTo>
                    <a:pt x="172745" y="62344"/>
                  </a:lnTo>
                  <a:lnTo>
                    <a:pt x="181495" y="67754"/>
                  </a:lnTo>
                  <a:lnTo>
                    <a:pt x="190284" y="73850"/>
                  </a:lnTo>
                  <a:lnTo>
                    <a:pt x="199148" y="80670"/>
                  </a:lnTo>
                  <a:lnTo>
                    <a:pt x="160337" y="0"/>
                  </a:lnTo>
                  <a:lnTo>
                    <a:pt x="121678" y="44704"/>
                  </a:lnTo>
                  <a:lnTo>
                    <a:pt x="130505" y="46101"/>
                  </a:lnTo>
                  <a:lnTo>
                    <a:pt x="139280" y="48145"/>
                  </a:lnTo>
                  <a:lnTo>
                    <a:pt x="148018" y="50876"/>
                  </a:lnTo>
                  <a:lnTo>
                    <a:pt x="156705" y="54292"/>
                  </a:lnTo>
                  <a:lnTo>
                    <a:pt x="156870" y="1703603"/>
                  </a:lnTo>
                  <a:lnTo>
                    <a:pt x="148170" y="1698637"/>
                  </a:lnTo>
                  <a:lnTo>
                    <a:pt x="139433" y="1692960"/>
                  </a:lnTo>
                  <a:lnTo>
                    <a:pt x="130632" y="1686560"/>
                  </a:lnTo>
                  <a:lnTo>
                    <a:pt x="121754" y="1679448"/>
                  </a:lnTo>
                  <a:lnTo>
                    <a:pt x="160489" y="1760893"/>
                  </a:lnTo>
                  <a:lnTo>
                    <a:pt x="199224" y="17179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48037" y="5035953"/>
              <a:ext cx="775970" cy="389890"/>
            </a:xfrm>
            <a:custGeom>
              <a:avLst/>
              <a:gdLst/>
              <a:ahLst/>
              <a:cxnLst/>
              <a:rect l="l" t="t" r="r" b="b"/>
              <a:pathLst>
                <a:path w="775969" h="389889">
                  <a:moveTo>
                    <a:pt x="775695" y="38934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15727" y="767548"/>
              <a:ext cx="0" cy="9844405"/>
            </a:xfrm>
            <a:custGeom>
              <a:avLst/>
              <a:gdLst/>
              <a:ahLst/>
              <a:cxnLst/>
              <a:rect l="l" t="t" r="r" b="b"/>
              <a:pathLst>
                <a:path h="9844405">
                  <a:moveTo>
                    <a:pt x="0" y="0"/>
                  </a:moveTo>
                  <a:lnTo>
                    <a:pt x="0" y="9844084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251" y="8873423"/>
              <a:ext cx="3406775" cy="0"/>
            </a:xfrm>
            <a:custGeom>
              <a:avLst/>
              <a:gdLst/>
              <a:ahLst/>
              <a:cxnLst/>
              <a:rect l="l" t="t" r="r" b="b"/>
              <a:pathLst>
                <a:path w="3406775">
                  <a:moveTo>
                    <a:pt x="0" y="0"/>
                  </a:moveTo>
                  <a:lnTo>
                    <a:pt x="340660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31341" y="7287310"/>
              <a:ext cx="3173730" cy="1586865"/>
            </a:xfrm>
            <a:custGeom>
              <a:avLst/>
              <a:gdLst/>
              <a:ahLst/>
              <a:cxnLst/>
              <a:rect l="l" t="t" r="r" b="b"/>
              <a:pathLst>
                <a:path w="3173730" h="1586865">
                  <a:moveTo>
                    <a:pt x="0" y="1586786"/>
                  </a:moveTo>
                  <a:lnTo>
                    <a:pt x="1031" y="1529004"/>
                  </a:lnTo>
                  <a:lnTo>
                    <a:pt x="3724" y="1477195"/>
                  </a:lnTo>
                  <a:lnTo>
                    <a:pt x="8061" y="1425837"/>
                  </a:lnTo>
                  <a:lnTo>
                    <a:pt x="14016" y="1374957"/>
                  </a:lnTo>
                  <a:lnTo>
                    <a:pt x="21562" y="1324580"/>
                  </a:lnTo>
                  <a:lnTo>
                    <a:pt x="30675" y="1274732"/>
                  </a:lnTo>
                  <a:lnTo>
                    <a:pt x="41327" y="1225440"/>
                  </a:lnTo>
                  <a:lnTo>
                    <a:pt x="53492" y="1176730"/>
                  </a:lnTo>
                  <a:lnTo>
                    <a:pt x="67146" y="1128626"/>
                  </a:lnTo>
                  <a:lnTo>
                    <a:pt x="82261" y="1081157"/>
                  </a:lnTo>
                  <a:lnTo>
                    <a:pt x="98812" y="1034346"/>
                  </a:lnTo>
                  <a:lnTo>
                    <a:pt x="116773" y="988221"/>
                  </a:lnTo>
                  <a:lnTo>
                    <a:pt x="136118" y="942807"/>
                  </a:lnTo>
                  <a:lnTo>
                    <a:pt x="156821" y="898131"/>
                  </a:lnTo>
                  <a:lnTo>
                    <a:pt x="178855" y="854218"/>
                  </a:lnTo>
                  <a:lnTo>
                    <a:pt x="202195" y="811094"/>
                  </a:lnTo>
                  <a:lnTo>
                    <a:pt x="226815" y="768785"/>
                  </a:lnTo>
                  <a:lnTo>
                    <a:pt x="252689" y="727318"/>
                  </a:lnTo>
                  <a:lnTo>
                    <a:pt x="279791" y="686718"/>
                  </a:lnTo>
                  <a:lnTo>
                    <a:pt x="308095" y="647012"/>
                  </a:lnTo>
                  <a:lnTo>
                    <a:pt x="337574" y="608224"/>
                  </a:lnTo>
                  <a:lnTo>
                    <a:pt x="368204" y="570382"/>
                  </a:lnTo>
                  <a:lnTo>
                    <a:pt x="399957" y="533511"/>
                  </a:lnTo>
                  <a:lnTo>
                    <a:pt x="432809" y="497638"/>
                  </a:lnTo>
                  <a:lnTo>
                    <a:pt x="466732" y="462788"/>
                  </a:lnTo>
                  <a:lnTo>
                    <a:pt x="501691" y="428997"/>
                  </a:lnTo>
                  <a:lnTo>
                    <a:pt x="537669" y="396281"/>
                  </a:lnTo>
                  <a:lnTo>
                    <a:pt x="574640" y="364665"/>
                  </a:lnTo>
                  <a:lnTo>
                    <a:pt x="612578" y="334175"/>
                  </a:lnTo>
                  <a:lnTo>
                    <a:pt x="651458" y="304837"/>
                  </a:lnTo>
                  <a:lnTo>
                    <a:pt x="691253" y="276677"/>
                  </a:lnTo>
                  <a:lnTo>
                    <a:pt x="731937" y="249721"/>
                  </a:lnTo>
                  <a:lnTo>
                    <a:pt x="773485" y="223996"/>
                  </a:lnTo>
                  <a:lnTo>
                    <a:pt x="815871" y="199526"/>
                  </a:lnTo>
                  <a:lnTo>
                    <a:pt x="859067" y="176338"/>
                  </a:lnTo>
                  <a:lnTo>
                    <a:pt x="903050" y="154458"/>
                  </a:lnTo>
                  <a:lnTo>
                    <a:pt x="947792" y="133912"/>
                  </a:lnTo>
                  <a:lnTo>
                    <a:pt x="993268" y="114725"/>
                  </a:lnTo>
                  <a:lnTo>
                    <a:pt x="1039451" y="96924"/>
                  </a:lnTo>
                  <a:lnTo>
                    <a:pt x="1086316" y="80535"/>
                  </a:lnTo>
                  <a:lnTo>
                    <a:pt x="1133837" y="65584"/>
                  </a:lnTo>
                  <a:lnTo>
                    <a:pt x="1181988" y="52096"/>
                  </a:lnTo>
                  <a:lnTo>
                    <a:pt x="1230743" y="40098"/>
                  </a:lnTo>
                  <a:lnTo>
                    <a:pt x="1280076" y="29615"/>
                  </a:lnTo>
                  <a:lnTo>
                    <a:pt x="1329960" y="20674"/>
                  </a:lnTo>
                  <a:lnTo>
                    <a:pt x="1380371" y="13301"/>
                  </a:lnTo>
                  <a:lnTo>
                    <a:pt x="1431281" y="7520"/>
                  </a:lnTo>
                  <a:lnTo>
                    <a:pt x="1482666" y="3359"/>
                  </a:lnTo>
                  <a:lnTo>
                    <a:pt x="1534499" y="844"/>
                  </a:lnTo>
                  <a:lnTo>
                    <a:pt x="1586754" y="0"/>
                  </a:lnTo>
                  <a:lnTo>
                    <a:pt x="1638912" y="841"/>
                  </a:lnTo>
                  <a:lnTo>
                    <a:pt x="1690650" y="3347"/>
                  </a:lnTo>
                  <a:lnTo>
                    <a:pt x="1741942" y="7493"/>
                  </a:lnTo>
                  <a:lnTo>
                    <a:pt x="1792761" y="13252"/>
                  </a:lnTo>
                  <a:lnTo>
                    <a:pt x="1843082" y="20599"/>
                  </a:lnTo>
                  <a:lnTo>
                    <a:pt x="1892880" y="29507"/>
                  </a:lnTo>
                  <a:lnTo>
                    <a:pt x="1942128" y="39952"/>
                  </a:lnTo>
                  <a:lnTo>
                    <a:pt x="1990800" y="51907"/>
                  </a:lnTo>
                  <a:lnTo>
                    <a:pt x="2038871" y="65347"/>
                  </a:lnTo>
                  <a:lnTo>
                    <a:pt x="2086316" y="80245"/>
                  </a:lnTo>
                  <a:lnTo>
                    <a:pt x="2133107" y="96576"/>
                  </a:lnTo>
                  <a:lnTo>
                    <a:pt x="2179220" y="114314"/>
                  </a:lnTo>
                  <a:lnTo>
                    <a:pt x="2224628" y="133433"/>
                  </a:lnTo>
                  <a:lnTo>
                    <a:pt x="2269306" y="153908"/>
                  </a:lnTo>
                  <a:lnTo>
                    <a:pt x="2313227" y="175712"/>
                  </a:lnTo>
                  <a:lnTo>
                    <a:pt x="2356367" y="198820"/>
                  </a:lnTo>
                  <a:lnTo>
                    <a:pt x="2398699" y="223206"/>
                  </a:lnTo>
                  <a:lnTo>
                    <a:pt x="2440198" y="248843"/>
                  </a:lnTo>
                  <a:lnTo>
                    <a:pt x="2480837" y="275708"/>
                  </a:lnTo>
                  <a:lnTo>
                    <a:pt x="2520591" y="303772"/>
                  </a:lnTo>
                  <a:lnTo>
                    <a:pt x="2559434" y="333012"/>
                  </a:lnTo>
                  <a:lnTo>
                    <a:pt x="2597340" y="363400"/>
                  </a:lnTo>
                  <a:lnTo>
                    <a:pt x="2634283" y="394911"/>
                  </a:lnTo>
                  <a:lnTo>
                    <a:pt x="2670239" y="427520"/>
                  </a:lnTo>
                  <a:lnTo>
                    <a:pt x="2705180" y="461200"/>
                  </a:lnTo>
                  <a:lnTo>
                    <a:pt x="2739099" y="495946"/>
                  </a:lnTo>
                  <a:lnTo>
                    <a:pt x="2771951" y="531713"/>
                  </a:lnTo>
                  <a:lnTo>
                    <a:pt x="2803711" y="568476"/>
                  </a:lnTo>
                  <a:lnTo>
                    <a:pt x="2834351" y="606208"/>
                  </a:lnTo>
                  <a:lnTo>
                    <a:pt x="2863846" y="644884"/>
                  </a:lnTo>
                  <a:lnTo>
                    <a:pt x="2892170" y="684478"/>
                  </a:lnTo>
                  <a:lnTo>
                    <a:pt x="2919298" y="724963"/>
                  </a:lnTo>
                  <a:lnTo>
                    <a:pt x="2945203" y="766314"/>
                  </a:lnTo>
                  <a:lnTo>
                    <a:pt x="2969860" y="808506"/>
                  </a:lnTo>
                  <a:lnTo>
                    <a:pt x="2993242" y="851512"/>
                  </a:lnTo>
                  <a:lnTo>
                    <a:pt x="3015324" y="895307"/>
                  </a:lnTo>
                  <a:lnTo>
                    <a:pt x="3036081" y="939864"/>
                  </a:lnTo>
                  <a:lnTo>
                    <a:pt x="3055485" y="985157"/>
                  </a:lnTo>
                  <a:lnTo>
                    <a:pt x="3073512" y="1031162"/>
                  </a:lnTo>
                  <a:lnTo>
                    <a:pt x="3090135" y="1077852"/>
                  </a:lnTo>
                  <a:lnTo>
                    <a:pt x="3105329" y="1125200"/>
                  </a:lnTo>
                  <a:lnTo>
                    <a:pt x="3119067" y="1173183"/>
                  </a:lnTo>
                  <a:lnTo>
                    <a:pt x="3131325" y="1221772"/>
                  </a:lnTo>
                  <a:lnTo>
                    <a:pt x="3142075" y="1270943"/>
                  </a:lnTo>
                  <a:lnTo>
                    <a:pt x="3151292" y="1320670"/>
                  </a:lnTo>
                  <a:lnTo>
                    <a:pt x="3158951" y="1370927"/>
                  </a:lnTo>
                  <a:lnTo>
                    <a:pt x="3165024" y="1421687"/>
                  </a:lnTo>
                  <a:lnTo>
                    <a:pt x="3169488" y="1472926"/>
                  </a:lnTo>
                  <a:lnTo>
                    <a:pt x="3172315" y="1524617"/>
                  </a:lnTo>
                  <a:lnTo>
                    <a:pt x="3173479" y="1576735"/>
                  </a:lnTo>
                  <a:lnTo>
                    <a:pt x="3173511" y="1586786"/>
                  </a:lnTo>
                  <a:lnTo>
                    <a:pt x="3157660" y="1586786"/>
                  </a:lnTo>
                  <a:lnTo>
                    <a:pt x="3157628" y="1576796"/>
                  </a:lnTo>
                  <a:lnTo>
                    <a:pt x="3156476" y="1525204"/>
                  </a:lnTo>
                  <a:lnTo>
                    <a:pt x="3153677" y="1474034"/>
                  </a:lnTo>
                  <a:lnTo>
                    <a:pt x="3149258" y="1423312"/>
                  </a:lnTo>
                  <a:lnTo>
                    <a:pt x="3143245" y="1373062"/>
                  </a:lnTo>
                  <a:lnTo>
                    <a:pt x="3135663" y="1323311"/>
                  </a:lnTo>
                  <a:lnTo>
                    <a:pt x="3126537" y="1274085"/>
                  </a:lnTo>
                  <a:lnTo>
                    <a:pt x="3115894" y="1225408"/>
                  </a:lnTo>
                  <a:lnTo>
                    <a:pt x="3103759" y="1177307"/>
                  </a:lnTo>
                  <a:lnTo>
                    <a:pt x="3090157" y="1129807"/>
                  </a:lnTo>
                  <a:lnTo>
                    <a:pt x="3075115" y="1082934"/>
                  </a:lnTo>
                  <a:lnTo>
                    <a:pt x="3058657" y="1036713"/>
                  </a:lnTo>
                  <a:lnTo>
                    <a:pt x="3040810" y="991169"/>
                  </a:lnTo>
                  <a:lnTo>
                    <a:pt x="3021598" y="946330"/>
                  </a:lnTo>
                  <a:lnTo>
                    <a:pt x="3001048" y="902219"/>
                  </a:lnTo>
                  <a:lnTo>
                    <a:pt x="2979186" y="858864"/>
                  </a:lnTo>
                  <a:lnTo>
                    <a:pt x="2956036" y="816288"/>
                  </a:lnTo>
                  <a:lnTo>
                    <a:pt x="2931625" y="774519"/>
                  </a:lnTo>
                  <a:lnTo>
                    <a:pt x="2905977" y="733581"/>
                  </a:lnTo>
                  <a:lnTo>
                    <a:pt x="2879120" y="693500"/>
                  </a:lnTo>
                  <a:lnTo>
                    <a:pt x="2851077" y="654302"/>
                  </a:lnTo>
                  <a:lnTo>
                    <a:pt x="2821876" y="616012"/>
                  </a:lnTo>
                  <a:lnTo>
                    <a:pt x="2791541" y="578657"/>
                  </a:lnTo>
                  <a:lnTo>
                    <a:pt x="2760098" y="542261"/>
                  </a:lnTo>
                  <a:lnTo>
                    <a:pt x="2727573" y="506850"/>
                  </a:lnTo>
                  <a:lnTo>
                    <a:pt x="2693991" y="472450"/>
                  </a:lnTo>
                  <a:lnTo>
                    <a:pt x="2659404" y="439110"/>
                  </a:lnTo>
                  <a:lnTo>
                    <a:pt x="2623812" y="406832"/>
                  </a:lnTo>
                  <a:lnTo>
                    <a:pt x="2587241" y="375639"/>
                  </a:lnTo>
                  <a:lnTo>
                    <a:pt x="2549717" y="345558"/>
                  </a:lnTo>
                  <a:lnTo>
                    <a:pt x="2511266" y="316614"/>
                  </a:lnTo>
                  <a:lnTo>
                    <a:pt x="2471912" y="288834"/>
                  </a:lnTo>
                  <a:lnTo>
                    <a:pt x="2431681" y="262241"/>
                  </a:lnTo>
                  <a:lnTo>
                    <a:pt x="2390600" y="236862"/>
                  </a:lnTo>
                  <a:lnTo>
                    <a:pt x="2348692" y="212723"/>
                  </a:lnTo>
                  <a:lnTo>
                    <a:pt x="2305985" y="189849"/>
                  </a:lnTo>
                  <a:lnTo>
                    <a:pt x="2262503" y="168265"/>
                  </a:lnTo>
                  <a:lnTo>
                    <a:pt x="2218273" y="147997"/>
                  </a:lnTo>
                  <a:lnTo>
                    <a:pt x="2173319" y="129071"/>
                  </a:lnTo>
                  <a:lnTo>
                    <a:pt x="2127667" y="111512"/>
                  </a:lnTo>
                  <a:lnTo>
                    <a:pt x="2081343" y="95346"/>
                  </a:lnTo>
                  <a:lnTo>
                    <a:pt x="2034373" y="80599"/>
                  </a:lnTo>
                  <a:lnTo>
                    <a:pt x="1986781" y="67295"/>
                  </a:lnTo>
                  <a:lnTo>
                    <a:pt x="1938594" y="55461"/>
                  </a:lnTo>
                  <a:lnTo>
                    <a:pt x="1889836" y="45121"/>
                  </a:lnTo>
                  <a:lnTo>
                    <a:pt x="1840535" y="36303"/>
                  </a:lnTo>
                  <a:lnTo>
                    <a:pt x="1790714" y="29030"/>
                  </a:lnTo>
                  <a:lnTo>
                    <a:pt x="1740400" y="23329"/>
                  </a:lnTo>
                  <a:lnTo>
                    <a:pt x="1689618" y="19225"/>
                  </a:lnTo>
                  <a:lnTo>
                    <a:pt x="1638395" y="16744"/>
                  </a:lnTo>
                  <a:lnTo>
                    <a:pt x="1586754" y="15911"/>
                  </a:lnTo>
                  <a:lnTo>
                    <a:pt x="1535018" y="16747"/>
                  </a:lnTo>
                  <a:lnTo>
                    <a:pt x="1483700" y="19237"/>
                  </a:lnTo>
                  <a:lnTo>
                    <a:pt x="1432826" y="23356"/>
                  </a:lnTo>
                  <a:lnTo>
                    <a:pt x="1382421" y="29079"/>
                  </a:lnTo>
                  <a:lnTo>
                    <a:pt x="1332512" y="36378"/>
                  </a:lnTo>
                  <a:lnTo>
                    <a:pt x="1283124" y="45229"/>
                  </a:lnTo>
                  <a:lnTo>
                    <a:pt x="1234282" y="55606"/>
                  </a:lnTo>
                  <a:lnTo>
                    <a:pt x="1186013" y="67484"/>
                  </a:lnTo>
                  <a:lnTo>
                    <a:pt x="1138343" y="80836"/>
                  </a:lnTo>
                  <a:lnTo>
                    <a:pt x="1091295" y="95637"/>
                  </a:lnTo>
                  <a:lnTo>
                    <a:pt x="1044898" y="111861"/>
                  </a:lnTo>
                  <a:lnTo>
                    <a:pt x="999176" y="129482"/>
                  </a:lnTo>
                  <a:lnTo>
                    <a:pt x="954154" y="148476"/>
                  </a:lnTo>
                  <a:lnTo>
                    <a:pt x="909859" y="168815"/>
                  </a:lnTo>
                  <a:lnTo>
                    <a:pt x="866317" y="190475"/>
                  </a:lnTo>
                  <a:lnTo>
                    <a:pt x="823552" y="213429"/>
                  </a:lnTo>
                  <a:lnTo>
                    <a:pt x="781591" y="237652"/>
                  </a:lnTo>
                  <a:lnTo>
                    <a:pt x="740460" y="263119"/>
                  </a:lnTo>
                  <a:lnTo>
                    <a:pt x="700184" y="289803"/>
                  </a:lnTo>
                  <a:lnTo>
                    <a:pt x="660788" y="317679"/>
                  </a:lnTo>
                  <a:lnTo>
                    <a:pt x="622299" y="346721"/>
                  </a:lnTo>
                  <a:lnTo>
                    <a:pt x="584742" y="376904"/>
                  </a:lnTo>
                  <a:lnTo>
                    <a:pt x="548143" y="408201"/>
                  </a:lnTo>
                  <a:lnTo>
                    <a:pt x="512527" y="440587"/>
                  </a:lnTo>
                  <a:lnTo>
                    <a:pt x="477921" y="474037"/>
                  </a:lnTo>
                  <a:lnTo>
                    <a:pt x="444336" y="508539"/>
                  </a:lnTo>
                  <a:lnTo>
                    <a:pt x="411813" y="544054"/>
                  </a:lnTo>
                  <a:lnTo>
                    <a:pt x="380377" y="580556"/>
                  </a:lnTo>
                  <a:lnTo>
                    <a:pt x="350054" y="618019"/>
                  </a:lnTo>
                  <a:lnTo>
                    <a:pt x="320869" y="656418"/>
                  </a:lnTo>
                  <a:lnTo>
                    <a:pt x="292848" y="695727"/>
                  </a:lnTo>
                  <a:lnTo>
                    <a:pt x="266017" y="735920"/>
                  </a:lnTo>
                  <a:lnTo>
                    <a:pt x="240401" y="776971"/>
                  </a:lnTo>
                  <a:lnTo>
                    <a:pt x="216027" y="818854"/>
                  </a:lnTo>
                  <a:lnTo>
                    <a:pt x="192920" y="861545"/>
                  </a:lnTo>
                  <a:lnTo>
                    <a:pt x="171105" y="905017"/>
                  </a:lnTo>
                  <a:lnTo>
                    <a:pt x="150610" y="949244"/>
                  </a:lnTo>
                  <a:lnTo>
                    <a:pt x="131458" y="994201"/>
                  </a:lnTo>
                  <a:lnTo>
                    <a:pt x="113677" y="1039862"/>
                  </a:lnTo>
                  <a:lnTo>
                    <a:pt x="97291" y="1086202"/>
                  </a:lnTo>
                  <a:lnTo>
                    <a:pt x="82326" y="1133193"/>
                  </a:lnTo>
                  <a:lnTo>
                    <a:pt x="68809" y="1180812"/>
                  </a:lnTo>
                  <a:lnTo>
                    <a:pt x="56765" y="1229032"/>
                  </a:lnTo>
                  <a:lnTo>
                    <a:pt x="46219" y="1277827"/>
                  </a:lnTo>
                  <a:lnTo>
                    <a:pt x="37198" y="1327172"/>
                  </a:lnTo>
                  <a:lnTo>
                    <a:pt x="29727" y="1377040"/>
                  </a:lnTo>
                  <a:lnTo>
                    <a:pt x="23832" y="1427407"/>
                  </a:lnTo>
                  <a:lnTo>
                    <a:pt x="19538" y="1478246"/>
                  </a:lnTo>
                  <a:lnTo>
                    <a:pt x="16871" y="1529532"/>
                  </a:lnTo>
                  <a:lnTo>
                    <a:pt x="15858" y="1581238"/>
                  </a:lnTo>
                  <a:lnTo>
                    <a:pt x="15850" y="1586786"/>
                  </a:lnTo>
                  <a:lnTo>
                    <a:pt x="0" y="1586786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37487" y="7291777"/>
              <a:ext cx="1127760" cy="1579245"/>
            </a:xfrm>
            <a:custGeom>
              <a:avLst/>
              <a:gdLst/>
              <a:ahLst/>
              <a:cxnLst/>
              <a:rect l="l" t="t" r="r" b="b"/>
              <a:pathLst>
                <a:path w="1127759" h="1579245">
                  <a:moveTo>
                    <a:pt x="225276" y="0"/>
                  </a:moveTo>
                  <a:lnTo>
                    <a:pt x="900968" y="0"/>
                  </a:lnTo>
                  <a:lnTo>
                    <a:pt x="1127735" y="1578830"/>
                  </a:lnTo>
                  <a:lnTo>
                    <a:pt x="0" y="1578830"/>
                  </a:lnTo>
                  <a:lnTo>
                    <a:pt x="225276" y="0"/>
                  </a:lnTo>
                  <a:close/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34419" y="8898761"/>
              <a:ext cx="1128395" cy="247650"/>
            </a:xfrm>
            <a:custGeom>
              <a:avLst/>
              <a:gdLst/>
              <a:ahLst/>
              <a:cxnLst/>
              <a:rect l="l" t="t" r="r" b="b"/>
              <a:pathLst>
                <a:path w="1128394" h="247650">
                  <a:moveTo>
                    <a:pt x="0" y="0"/>
                  </a:moveTo>
                  <a:lnTo>
                    <a:pt x="0" y="247653"/>
                  </a:lnTo>
                </a:path>
                <a:path w="1128394" h="247650">
                  <a:moveTo>
                    <a:pt x="1127879" y="0"/>
                  </a:moveTo>
                  <a:lnTo>
                    <a:pt x="1127879" y="24765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32927" y="8999103"/>
              <a:ext cx="1130935" cy="76835"/>
            </a:xfrm>
            <a:custGeom>
              <a:avLst/>
              <a:gdLst/>
              <a:ahLst/>
              <a:cxnLst/>
              <a:rect l="l" t="t" r="r" b="b"/>
              <a:pathLst>
                <a:path w="113093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1130934" h="76834">
                  <a:moveTo>
                    <a:pt x="1041252" y="0"/>
                  </a:moveTo>
                  <a:lnTo>
                    <a:pt x="1050818" y="40805"/>
                  </a:lnTo>
                  <a:lnTo>
                    <a:pt x="1050702" y="43206"/>
                  </a:lnTo>
                  <a:lnTo>
                    <a:pt x="1041252" y="76809"/>
                  </a:lnTo>
                  <a:lnTo>
                    <a:pt x="1122465" y="42003"/>
                  </a:lnTo>
                  <a:lnTo>
                    <a:pt x="1085828" y="42003"/>
                  </a:lnTo>
                  <a:lnTo>
                    <a:pt x="1085828" y="34804"/>
                  </a:lnTo>
                  <a:lnTo>
                    <a:pt x="1122462" y="34804"/>
                  </a:lnTo>
                  <a:lnTo>
                    <a:pt x="1041252" y="0"/>
                  </a:lnTo>
                  <a:close/>
                </a:path>
                <a:path w="1130934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1130934" h="76834">
                  <a:moveTo>
                    <a:pt x="1050760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1050760" y="42003"/>
                  </a:lnTo>
                  <a:lnTo>
                    <a:pt x="1050760" y="34804"/>
                  </a:lnTo>
                  <a:close/>
                </a:path>
                <a:path w="1130934" h="76834">
                  <a:moveTo>
                    <a:pt x="1122462" y="34804"/>
                  </a:moveTo>
                  <a:lnTo>
                    <a:pt x="1085828" y="34804"/>
                  </a:lnTo>
                  <a:lnTo>
                    <a:pt x="1085828" y="42003"/>
                  </a:lnTo>
                  <a:lnTo>
                    <a:pt x="1122465" y="42003"/>
                  </a:lnTo>
                  <a:lnTo>
                    <a:pt x="1130863" y="38404"/>
                  </a:lnTo>
                  <a:lnTo>
                    <a:pt x="1122462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29218" y="1172376"/>
            <a:ext cx="5151755" cy="871219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6520" rIns="0" bIns="0" rtlCol="0">
            <a:spAutoFit/>
          </a:bodyPr>
          <a:lstStyle/>
          <a:p>
            <a:pPr marL="231140" marR="269875" algn="ctr">
              <a:lnSpc>
                <a:spcPts val="1340"/>
              </a:lnSpc>
              <a:spcBef>
                <a:spcPts val="76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STRIP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TO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TAPERED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 FORMED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CURVE,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200">
              <a:latin typeface="Arial"/>
              <a:cs typeface="Arial"/>
            </a:endParaRPr>
          </a:p>
          <a:p>
            <a:pPr marR="38100" algn="ctr">
              <a:lnSpc>
                <a:spcPct val="100000"/>
              </a:lnSpc>
              <a:spcBef>
                <a:spcPts val="121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84282" y="813307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85" name="object 8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29165" y="2677017"/>
            <a:ext cx="24765" cy="2818130"/>
          </a:xfrm>
          <a:custGeom>
            <a:avLst/>
            <a:gdLst/>
            <a:ahLst/>
            <a:cxnLst/>
            <a:rect l="l" t="t" r="r" b="b"/>
            <a:pathLst>
              <a:path w="24765" h="2818129">
                <a:moveTo>
                  <a:pt x="24329" y="0"/>
                </a:moveTo>
                <a:lnTo>
                  <a:pt x="23895" y="50274"/>
                </a:lnTo>
                <a:lnTo>
                  <a:pt x="23461" y="100550"/>
                </a:lnTo>
                <a:lnTo>
                  <a:pt x="23027" y="150828"/>
                </a:lnTo>
                <a:lnTo>
                  <a:pt x="22593" y="201108"/>
                </a:lnTo>
                <a:lnTo>
                  <a:pt x="22159" y="251390"/>
                </a:lnTo>
                <a:lnTo>
                  <a:pt x="21724" y="301672"/>
                </a:lnTo>
                <a:lnTo>
                  <a:pt x="21290" y="351956"/>
                </a:lnTo>
                <a:lnTo>
                  <a:pt x="20856" y="402242"/>
                </a:lnTo>
                <a:lnTo>
                  <a:pt x="20422" y="452528"/>
                </a:lnTo>
                <a:lnTo>
                  <a:pt x="19988" y="502814"/>
                </a:lnTo>
                <a:lnTo>
                  <a:pt x="19553" y="553102"/>
                </a:lnTo>
                <a:lnTo>
                  <a:pt x="19119" y="603390"/>
                </a:lnTo>
                <a:lnTo>
                  <a:pt x="18685" y="653678"/>
                </a:lnTo>
                <a:lnTo>
                  <a:pt x="18251" y="703966"/>
                </a:lnTo>
                <a:lnTo>
                  <a:pt x="17816" y="754255"/>
                </a:lnTo>
                <a:lnTo>
                  <a:pt x="17382" y="804543"/>
                </a:lnTo>
                <a:lnTo>
                  <a:pt x="16948" y="854831"/>
                </a:lnTo>
                <a:lnTo>
                  <a:pt x="16514" y="905118"/>
                </a:lnTo>
                <a:lnTo>
                  <a:pt x="16080" y="955405"/>
                </a:lnTo>
                <a:lnTo>
                  <a:pt x="15646" y="1005691"/>
                </a:lnTo>
                <a:lnTo>
                  <a:pt x="15212" y="1055976"/>
                </a:lnTo>
                <a:lnTo>
                  <a:pt x="14778" y="1106259"/>
                </a:lnTo>
                <a:lnTo>
                  <a:pt x="14344" y="1156542"/>
                </a:lnTo>
                <a:lnTo>
                  <a:pt x="13910" y="1206823"/>
                </a:lnTo>
                <a:lnTo>
                  <a:pt x="13476" y="1257103"/>
                </a:lnTo>
                <a:lnTo>
                  <a:pt x="13042" y="1307381"/>
                </a:lnTo>
                <a:lnTo>
                  <a:pt x="12609" y="1357656"/>
                </a:lnTo>
                <a:lnTo>
                  <a:pt x="12175" y="1407930"/>
                </a:lnTo>
                <a:lnTo>
                  <a:pt x="11741" y="1458266"/>
                </a:lnTo>
                <a:lnTo>
                  <a:pt x="11306" y="1508606"/>
                </a:lnTo>
                <a:lnTo>
                  <a:pt x="10872" y="1558949"/>
                </a:lnTo>
                <a:lnTo>
                  <a:pt x="10437" y="1609296"/>
                </a:lnTo>
                <a:lnTo>
                  <a:pt x="10002" y="1659647"/>
                </a:lnTo>
                <a:lnTo>
                  <a:pt x="9568" y="1710001"/>
                </a:lnTo>
                <a:lnTo>
                  <a:pt x="9133" y="1760357"/>
                </a:lnTo>
                <a:lnTo>
                  <a:pt x="8698" y="1810717"/>
                </a:lnTo>
                <a:lnTo>
                  <a:pt x="8263" y="1861079"/>
                </a:lnTo>
                <a:lnTo>
                  <a:pt x="7828" y="1911443"/>
                </a:lnTo>
                <a:lnTo>
                  <a:pt x="7394" y="1961809"/>
                </a:lnTo>
                <a:lnTo>
                  <a:pt x="6959" y="2012177"/>
                </a:lnTo>
                <a:lnTo>
                  <a:pt x="6524" y="2062546"/>
                </a:lnTo>
                <a:lnTo>
                  <a:pt x="6089" y="2112917"/>
                </a:lnTo>
                <a:lnTo>
                  <a:pt x="5654" y="2163289"/>
                </a:lnTo>
                <a:lnTo>
                  <a:pt x="5219" y="2213661"/>
                </a:lnTo>
                <a:lnTo>
                  <a:pt x="4784" y="2264034"/>
                </a:lnTo>
                <a:lnTo>
                  <a:pt x="4349" y="2314408"/>
                </a:lnTo>
                <a:lnTo>
                  <a:pt x="3914" y="2364782"/>
                </a:lnTo>
                <a:lnTo>
                  <a:pt x="3479" y="2415156"/>
                </a:lnTo>
                <a:lnTo>
                  <a:pt x="3044" y="2465529"/>
                </a:lnTo>
                <a:lnTo>
                  <a:pt x="2609" y="2515902"/>
                </a:lnTo>
                <a:lnTo>
                  <a:pt x="2174" y="2566274"/>
                </a:lnTo>
                <a:lnTo>
                  <a:pt x="1739" y="2616645"/>
                </a:lnTo>
                <a:lnTo>
                  <a:pt x="1304" y="2667015"/>
                </a:lnTo>
                <a:lnTo>
                  <a:pt x="869" y="2717384"/>
                </a:lnTo>
                <a:lnTo>
                  <a:pt x="434" y="2767751"/>
                </a:lnTo>
                <a:lnTo>
                  <a:pt x="0" y="2818116"/>
                </a:lnTo>
              </a:path>
              <a:path w="24765" h="2818129">
                <a:moveTo>
                  <a:pt x="22169" y="15081"/>
                </a:moveTo>
                <a:lnTo>
                  <a:pt x="21934" y="64248"/>
                </a:lnTo>
                <a:lnTo>
                  <a:pt x="21700" y="113403"/>
                </a:lnTo>
                <a:lnTo>
                  <a:pt x="21465" y="162540"/>
                </a:lnTo>
                <a:lnTo>
                  <a:pt x="21231" y="211653"/>
                </a:lnTo>
                <a:lnTo>
                  <a:pt x="20997" y="260739"/>
                </a:lnTo>
                <a:lnTo>
                  <a:pt x="20763" y="309791"/>
                </a:lnTo>
                <a:lnTo>
                  <a:pt x="20530" y="358805"/>
                </a:lnTo>
                <a:lnTo>
                  <a:pt x="20297" y="407733"/>
                </a:lnTo>
                <a:lnTo>
                  <a:pt x="20064" y="456643"/>
                </a:lnTo>
                <a:lnTo>
                  <a:pt x="19831" y="505534"/>
                </a:lnTo>
                <a:lnTo>
                  <a:pt x="19599" y="554405"/>
                </a:lnTo>
                <a:lnTo>
                  <a:pt x="19366" y="603254"/>
                </a:lnTo>
                <a:lnTo>
                  <a:pt x="19133" y="652081"/>
                </a:lnTo>
                <a:lnTo>
                  <a:pt x="18900" y="700883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702061" y="2309118"/>
            <a:ext cx="1270" cy="2752090"/>
          </a:xfrm>
          <a:custGeom>
            <a:avLst/>
            <a:gdLst/>
            <a:ahLst/>
            <a:cxnLst/>
            <a:rect l="l" t="t" r="r" b="b"/>
            <a:pathLst>
              <a:path w="1270" h="2752090">
                <a:moveTo>
                  <a:pt x="0" y="0"/>
                </a:moveTo>
                <a:lnTo>
                  <a:pt x="0" y="0"/>
                </a:lnTo>
                <a:lnTo>
                  <a:pt x="0" y="534943"/>
                </a:lnTo>
                <a:lnTo>
                  <a:pt x="0" y="583408"/>
                </a:lnTo>
              </a:path>
              <a:path w="1270" h="2752090">
                <a:moveTo>
                  <a:pt x="1192" y="2751541"/>
                </a:moveTo>
                <a:lnTo>
                  <a:pt x="1192" y="41673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54374" y="8917392"/>
            <a:ext cx="29083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750">
              <a:latin typeface="Arial"/>
              <a:cs typeface="Arial"/>
            </a:endParaRPr>
          </a:p>
        </p:txBody>
      </p:sp>
      <p:sp>
        <p:nvSpPr>
          <p:cNvPr id="88" name="object 8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660821" y="6828591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0"/>
                </a:moveTo>
                <a:lnTo>
                  <a:pt x="0" y="429879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338515" y="6828591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0"/>
                </a:moveTo>
                <a:lnTo>
                  <a:pt x="0" y="429879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662673" y="6922166"/>
            <a:ext cx="676275" cy="76835"/>
          </a:xfrm>
          <a:custGeom>
            <a:avLst/>
            <a:gdLst/>
            <a:ahLst/>
            <a:cxnLst/>
            <a:rect l="l" t="t" r="r" b="b"/>
            <a:pathLst>
              <a:path w="676275" h="76834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9" y="74408"/>
                </a:lnTo>
                <a:lnTo>
                  <a:pt x="87362" y="72007"/>
                </a:lnTo>
                <a:lnTo>
                  <a:pt x="80103" y="42005"/>
                </a:lnTo>
                <a:lnTo>
                  <a:pt x="45036" y="42005"/>
                </a:lnTo>
                <a:lnTo>
                  <a:pt x="45036" y="34804"/>
                </a:lnTo>
                <a:lnTo>
                  <a:pt x="80103" y="34804"/>
                </a:lnTo>
                <a:lnTo>
                  <a:pt x="80161" y="33602"/>
                </a:lnTo>
                <a:lnTo>
                  <a:pt x="88449" y="2401"/>
                </a:lnTo>
                <a:lnTo>
                  <a:pt x="89611" y="0"/>
                </a:lnTo>
                <a:close/>
              </a:path>
              <a:path w="676275" h="76834">
                <a:moveTo>
                  <a:pt x="586220" y="0"/>
                </a:moveTo>
                <a:lnTo>
                  <a:pt x="595786" y="40806"/>
                </a:lnTo>
                <a:lnTo>
                  <a:pt x="595670" y="43207"/>
                </a:lnTo>
                <a:lnTo>
                  <a:pt x="586220" y="76809"/>
                </a:lnTo>
                <a:lnTo>
                  <a:pt x="667430" y="42005"/>
                </a:lnTo>
                <a:lnTo>
                  <a:pt x="630796" y="42005"/>
                </a:lnTo>
                <a:lnTo>
                  <a:pt x="630796" y="34804"/>
                </a:lnTo>
                <a:lnTo>
                  <a:pt x="667430" y="34804"/>
                </a:lnTo>
                <a:lnTo>
                  <a:pt x="586220" y="0"/>
                </a:lnTo>
                <a:close/>
              </a:path>
              <a:path w="676275" h="76834">
                <a:moveTo>
                  <a:pt x="80103" y="34804"/>
                </a:moveTo>
                <a:lnTo>
                  <a:pt x="45036" y="34804"/>
                </a:lnTo>
                <a:lnTo>
                  <a:pt x="45036" y="42005"/>
                </a:lnTo>
                <a:lnTo>
                  <a:pt x="80103" y="42005"/>
                </a:lnTo>
                <a:lnTo>
                  <a:pt x="80103" y="34804"/>
                </a:lnTo>
                <a:close/>
              </a:path>
              <a:path w="676275" h="76834">
                <a:moveTo>
                  <a:pt x="595728" y="34804"/>
                </a:moveTo>
                <a:lnTo>
                  <a:pt x="80103" y="34804"/>
                </a:lnTo>
                <a:lnTo>
                  <a:pt x="80103" y="42005"/>
                </a:lnTo>
                <a:lnTo>
                  <a:pt x="595728" y="42005"/>
                </a:lnTo>
                <a:lnTo>
                  <a:pt x="595728" y="34804"/>
                </a:lnTo>
                <a:close/>
              </a:path>
              <a:path w="676275" h="76834">
                <a:moveTo>
                  <a:pt x="667430" y="34804"/>
                </a:moveTo>
                <a:lnTo>
                  <a:pt x="630796" y="34804"/>
                </a:lnTo>
                <a:lnTo>
                  <a:pt x="630796" y="42005"/>
                </a:lnTo>
                <a:lnTo>
                  <a:pt x="667430" y="42005"/>
                </a:lnTo>
                <a:lnTo>
                  <a:pt x="675831" y="38404"/>
                </a:lnTo>
                <a:lnTo>
                  <a:pt x="667430" y="3480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54374" y="6840458"/>
            <a:ext cx="29083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0" dirty="0">
                <a:solidFill>
                  <a:srgbClr val="151616"/>
                </a:solidFill>
                <a:latin typeface="Arial"/>
                <a:cs typeface="Arial"/>
              </a:rPr>
              <a:t>30mm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92" name="object 92"/>
          <p:cNvGrpSpPr>
            <a:grpSpLocks noGrp="1" noUngrp="1" noRot="1" noMove="1" noResize="1"/>
          </p:cNvGrpSpPr>
          <p:nvPr/>
        </p:nvGrpSpPr>
        <p:grpSpPr>
          <a:xfrm>
            <a:off x="13996506" y="7175635"/>
            <a:ext cx="10160" cy="718820"/>
            <a:chOff x="13996506" y="7175635"/>
            <a:chExt cx="10160" cy="718820"/>
          </a:xfrm>
        </p:grpSpPr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01268" y="7175635"/>
              <a:ext cx="0" cy="406400"/>
            </a:xfrm>
            <a:custGeom>
              <a:avLst/>
              <a:gdLst/>
              <a:ahLst/>
              <a:cxnLst/>
              <a:rect l="l" t="t" r="r" b="b"/>
              <a:pathLst>
                <a:path h="406400">
                  <a:moveTo>
                    <a:pt x="0" y="0"/>
                  </a:moveTo>
                  <a:lnTo>
                    <a:pt x="0" y="295523"/>
                  </a:lnTo>
                </a:path>
                <a:path h="406400">
                  <a:moveTo>
                    <a:pt x="0" y="327113"/>
                  </a:moveTo>
                  <a:lnTo>
                    <a:pt x="0" y="40608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01578" y="7611473"/>
              <a:ext cx="0" cy="283210"/>
            </a:xfrm>
            <a:custGeom>
              <a:avLst/>
              <a:gdLst/>
              <a:ahLst/>
              <a:cxnLst/>
              <a:rect l="l" t="t" r="r" b="b"/>
              <a:pathLst>
                <a:path h="283209">
                  <a:moveTo>
                    <a:pt x="0" y="282743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5" name="object 95"/>
          <p:cNvGrpSpPr>
            <a:grpSpLocks noGrp="1" noUngrp="1" noRot="1" noMove="1" noResize="1"/>
          </p:cNvGrpSpPr>
          <p:nvPr/>
        </p:nvGrpSpPr>
        <p:grpSpPr>
          <a:xfrm>
            <a:off x="13996184" y="7286539"/>
            <a:ext cx="864235" cy="1630680"/>
            <a:chOff x="13996184" y="7286539"/>
            <a:chExt cx="864235" cy="1630680"/>
          </a:xfrm>
        </p:grpSpPr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01266" y="8036376"/>
              <a:ext cx="0" cy="563880"/>
            </a:xfrm>
            <a:custGeom>
              <a:avLst/>
              <a:gdLst/>
              <a:ahLst/>
              <a:cxnLst/>
              <a:rect l="l" t="t" r="r" b="b"/>
              <a:pathLst>
                <a:path h="563879">
                  <a:moveTo>
                    <a:pt x="0" y="0"/>
                  </a:moveTo>
                  <a:lnTo>
                    <a:pt x="0" y="452772"/>
                  </a:lnTo>
                </a:path>
                <a:path h="563879">
                  <a:moveTo>
                    <a:pt x="0" y="484362"/>
                  </a:moveTo>
                  <a:lnTo>
                    <a:pt x="0" y="56332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00946" y="7934907"/>
              <a:ext cx="635" cy="977900"/>
            </a:xfrm>
            <a:custGeom>
              <a:avLst/>
              <a:gdLst/>
              <a:ahLst/>
              <a:cxnLst/>
              <a:rect l="l" t="t" r="r" b="b"/>
              <a:pathLst>
                <a:path w="634" h="977900">
                  <a:moveTo>
                    <a:pt x="629" y="977299"/>
                  </a:moveTo>
                  <a:lnTo>
                    <a:pt x="629" y="694555"/>
                  </a:lnTo>
                </a:path>
                <a:path w="634" h="977900">
                  <a:moveTo>
                    <a:pt x="0" y="75535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72794" y="7290349"/>
              <a:ext cx="483870" cy="1579880"/>
            </a:xfrm>
            <a:custGeom>
              <a:avLst/>
              <a:gdLst/>
              <a:ahLst/>
              <a:cxnLst/>
              <a:rect l="l" t="t" r="r" b="b"/>
              <a:pathLst>
                <a:path w="483869" h="1579879">
                  <a:moveTo>
                    <a:pt x="235753" y="1579474"/>
                  </a:moveTo>
                  <a:lnTo>
                    <a:pt x="483407" y="1579474"/>
                  </a:lnTo>
                </a:path>
                <a:path w="483869" h="1579879">
                  <a:moveTo>
                    <a:pt x="0" y="0"/>
                  </a:moveTo>
                  <a:lnTo>
                    <a:pt x="48340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08890" y="7288265"/>
              <a:ext cx="76835" cy="1583690"/>
            </a:xfrm>
            <a:custGeom>
              <a:avLst/>
              <a:gdLst/>
              <a:ahLst/>
              <a:cxnLst/>
              <a:rect l="l" t="t" r="r" b="b"/>
              <a:pathLst>
                <a:path w="76834" h="1583690">
                  <a:moveTo>
                    <a:pt x="0" y="1494031"/>
                  </a:moveTo>
                  <a:lnTo>
                    <a:pt x="38404" y="1583643"/>
                  </a:lnTo>
                  <a:lnTo>
                    <a:pt x="57705" y="1538607"/>
                  </a:lnTo>
                  <a:lnTo>
                    <a:pt x="34804" y="1538607"/>
                  </a:lnTo>
                  <a:lnTo>
                    <a:pt x="34802" y="1503539"/>
                  </a:lnTo>
                  <a:lnTo>
                    <a:pt x="2400" y="1495195"/>
                  </a:lnTo>
                  <a:lnTo>
                    <a:pt x="0" y="1494031"/>
                  </a:lnTo>
                  <a:close/>
                </a:path>
                <a:path w="76834" h="1583690">
                  <a:moveTo>
                    <a:pt x="34804" y="1503539"/>
                  </a:moveTo>
                  <a:lnTo>
                    <a:pt x="34804" y="1538607"/>
                  </a:lnTo>
                  <a:lnTo>
                    <a:pt x="42003" y="1538607"/>
                  </a:lnTo>
                  <a:lnTo>
                    <a:pt x="42003" y="1503633"/>
                  </a:lnTo>
                  <a:lnTo>
                    <a:pt x="38404" y="1503633"/>
                  </a:lnTo>
                  <a:lnTo>
                    <a:pt x="36003" y="1503597"/>
                  </a:lnTo>
                  <a:lnTo>
                    <a:pt x="34804" y="1503539"/>
                  </a:lnTo>
                  <a:close/>
                </a:path>
                <a:path w="76834" h="1583690">
                  <a:moveTo>
                    <a:pt x="76809" y="1494031"/>
                  </a:moveTo>
                  <a:lnTo>
                    <a:pt x="42003" y="1503539"/>
                  </a:lnTo>
                  <a:lnTo>
                    <a:pt x="42003" y="1538607"/>
                  </a:lnTo>
                  <a:lnTo>
                    <a:pt x="57705" y="1538607"/>
                  </a:lnTo>
                  <a:lnTo>
                    <a:pt x="76809" y="1494031"/>
                  </a:lnTo>
                  <a:close/>
                </a:path>
                <a:path w="76834" h="1583690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1503539"/>
                  </a:lnTo>
                  <a:lnTo>
                    <a:pt x="36003" y="1503597"/>
                  </a:lnTo>
                  <a:lnTo>
                    <a:pt x="38404" y="1503633"/>
                  </a:lnTo>
                  <a:lnTo>
                    <a:pt x="40805" y="1503597"/>
                  </a:lnTo>
                  <a:lnTo>
                    <a:pt x="42002" y="1503539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1583690">
                  <a:moveTo>
                    <a:pt x="42003" y="1503539"/>
                  </a:moveTo>
                  <a:lnTo>
                    <a:pt x="40805" y="1503597"/>
                  </a:lnTo>
                  <a:lnTo>
                    <a:pt x="38404" y="1503633"/>
                  </a:lnTo>
                  <a:lnTo>
                    <a:pt x="42003" y="1503633"/>
                  </a:lnTo>
                  <a:close/>
                </a:path>
                <a:path w="76834" h="1583690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583690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583690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1583690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0" name="object 10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03945" y="7868569"/>
            <a:ext cx="156210" cy="290830"/>
          </a:xfrm>
          <a:prstGeom prst="rect">
            <a:avLst/>
          </a:prstGeom>
        </p:spPr>
        <p:txBody>
          <a:bodyPr vert="vert270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750">
              <a:latin typeface="Arial"/>
              <a:cs typeface="Arial"/>
            </a:endParaRPr>
          </a:p>
        </p:txBody>
      </p:sp>
      <p:sp>
        <p:nvSpPr>
          <p:cNvPr id="101" name="object 10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112359" y="6787029"/>
            <a:ext cx="0" cy="1888489"/>
          </a:xfrm>
          <a:custGeom>
            <a:avLst/>
            <a:gdLst/>
            <a:ahLst/>
            <a:cxnLst/>
            <a:rect l="l" t="t" r="r" b="b"/>
            <a:pathLst>
              <a:path h="1888490">
                <a:moveTo>
                  <a:pt x="0" y="0"/>
                </a:moveTo>
                <a:lnTo>
                  <a:pt x="0" y="1887955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937346" y="6908112"/>
            <a:ext cx="3171825" cy="76835"/>
          </a:xfrm>
          <a:custGeom>
            <a:avLst/>
            <a:gdLst/>
            <a:ahLst/>
            <a:cxnLst/>
            <a:rect l="l" t="t" r="r" b="b"/>
            <a:pathLst>
              <a:path w="3171825" h="76834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9" y="74408"/>
                </a:lnTo>
                <a:lnTo>
                  <a:pt x="87362" y="72006"/>
                </a:lnTo>
                <a:lnTo>
                  <a:pt x="80103" y="42003"/>
                </a:lnTo>
                <a:lnTo>
                  <a:pt x="45036" y="42003"/>
                </a:lnTo>
                <a:lnTo>
                  <a:pt x="45036" y="34804"/>
                </a:lnTo>
                <a:lnTo>
                  <a:pt x="80103" y="34804"/>
                </a:lnTo>
                <a:lnTo>
                  <a:pt x="80161" y="33601"/>
                </a:lnTo>
                <a:lnTo>
                  <a:pt x="88449" y="2400"/>
                </a:lnTo>
                <a:lnTo>
                  <a:pt x="89611" y="0"/>
                </a:lnTo>
                <a:close/>
              </a:path>
              <a:path w="3171825" h="76834">
                <a:moveTo>
                  <a:pt x="3082173" y="0"/>
                </a:moveTo>
                <a:lnTo>
                  <a:pt x="3091737" y="40805"/>
                </a:lnTo>
                <a:lnTo>
                  <a:pt x="3091623" y="43206"/>
                </a:lnTo>
                <a:lnTo>
                  <a:pt x="3082173" y="76809"/>
                </a:lnTo>
                <a:lnTo>
                  <a:pt x="3163386" y="42003"/>
                </a:lnTo>
                <a:lnTo>
                  <a:pt x="3126747" y="42003"/>
                </a:lnTo>
                <a:lnTo>
                  <a:pt x="3126747" y="34804"/>
                </a:lnTo>
                <a:lnTo>
                  <a:pt x="3163383" y="34804"/>
                </a:lnTo>
                <a:lnTo>
                  <a:pt x="3082173" y="0"/>
                </a:lnTo>
                <a:close/>
              </a:path>
              <a:path w="3171825" h="76834">
                <a:moveTo>
                  <a:pt x="80103" y="34804"/>
                </a:moveTo>
                <a:lnTo>
                  <a:pt x="45036" y="34804"/>
                </a:lnTo>
                <a:lnTo>
                  <a:pt x="45036" y="42003"/>
                </a:lnTo>
                <a:lnTo>
                  <a:pt x="80103" y="42003"/>
                </a:lnTo>
                <a:lnTo>
                  <a:pt x="80103" y="34804"/>
                </a:lnTo>
                <a:close/>
              </a:path>
              <a:path w="3171825" h="76834">
                <a:moveTo>
                  <a:pt x="3091680" y="34804"/>
                </a:moveTo>
                <a:lnTo>
                  <a:pt x="80103" y="34804"/>
                </a:lnTo>
                <a:lnTo>
                  <a:pt x="80103" y="42003"/>
                </a:lnTo>
                <a:lnTo>
                  <a:pt x="3091680" y="42003"/>
                </a:lnTo>
                <a:lnTo>
                  <a:pt x="3091680" y="34804"/>
                </a:lnTo>
                <a:close/>
              </a:path>
              <a:path w="3171825" h="76834">
                <a:moveTo>
                  <a:pt x="3163383" y="34804"/>
                </a:moveTo>
                <a:lnTo>
                  <a:pt x="3126747" y="34804"/>
                </a:lnTo>
                <a:lnTo>
                  <a:pt x="3126747" y="42003"/>
                </a:lnTo>
                <a:lnTo>
                  <a:pt x="3163386" y="42003"/>
                </a:lnTo>
                <a:lnTo>
                  <a:pt x="3171784" y="38404"/>
                </a:lnTo>
                <a:lnTo>
                  <a:pt x="3163383" y="3480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56657" y="6826405"/>
            <a:ext cx="34417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10" dirty="0">
                <a:solidFill>
                  <a:srgbClr val="151616"/>
                </a:solidFill>
                <a:latin typeface="Arial"/>
                <a:cs typeface="Arial"/>
              </a:rPr>
              <a:t>140mm</a:t>
            </a:r>
            <a:endParaRPr sz="750">
              <a:latin typeface="Arial"/>
              <a:cs typeface="Arial"/>
            </a:endParaRPr>
          </a:p>
        </p:txBody>
      </p:sp>
      <p:sp>
        <p:nvSpPr>
          <p:cNvPr id="104" name="object 10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931622" y="6787029"/>
            <a:ext cx="0" cy="1888489"/>
          </a:xfrm>
          <a:custGeom>
            <a:avLst/>
            <a:gdLst/>
            <a:ahLst/>
            <a:cxnLst/>
            <a:rect l="l" t="t" r="r" b="b"/>
            <a:pathLst>
              <a:path h="1888490">
                <a:moveTo>
                  <a:pt x="0" y="0"/>
                </a:moveTo>
                <a:lnTo>
                  <a:pt x="0" y="1887955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5" name="object 105"/>
          <p:cNvGrpSpPr>
            <a:grpSpLocks noGrp="1" noUngrp="1" noRot="1" noMove="1" noResize="1"/>
          </p:cNvGrpSpPr>
          <p:nvPr/>
        </p:nvGrpSpPr>
        <p:grpSpPr>
          <a:xfrm>
            <a:off x="11515440" y="7240564"/>
            <a:ext cx="10160" cy="697230"/>
            <a:chOff x="11515440" y="7240564"/>
            <a:chExt cx="10160" cy="697230"/>
          </a:xfrm>
        </p:grpSpPr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0201" y="7240564"/>
              <a:ext cx="0" cy="394335"/>
            </a:xfrm>
            <a:custGeom>
              <a:avLst/>
              <a:gdLst/>
              <a:ahLst/>
              <a:cxnLst/>
              <a:rect l="l" t="t" r="r" b="b"/>
              <a:pathLst>
                <a:path h="394334">
                  <a:moveTo>
                    <a:pt x="0" y="0"/>
                  </a:moveTo>
                  <a:lnTo>
                    <a:pt x="0" y="286628"/>
                  </a:lnTo>
                </a:path>
                <a:path h="394334">
                  <a:moveTo>
                    <a:pt x="0" y="317268"/>
                  </a:moveTo>
                  <a:lnTo>
                    <a:pt x="0" y="39385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0511" y="7663279"/>
              <a:ext cx="0" cy="274320"/>
            </a:xfrm>
            <a:custGeom>
              <a:avLst/>
              <a:gdLst/>
              <a:ahLst/>
              <a:cxnLst/>
              <a:rect l="l" t="t" r="r" b="b"/>
              <a:pathLst>
                <a:path h="274320">
                  <a:moveTo>
                    <a:pt x="0" y="274233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8" name="object 108"/>
          <p:cNvGrpSpPr>
            <a:grpSpLocks noGrp="1" noUngrp="1" noRot="1" noMove="1" noResize="1"/>
          </p:cNvGrpSpPr>
          <p:nvPr/>
        </p:nvGrpSpPr>
        <p:grpSpPr>
          <a:xfrm>
            <a:off x="9849954" y="7972214"/>
            <a:ext cx="3187700" cy="1519555"/>
            <a:chOff x="9849954" y="7972214"/>
            <a:chExt cx="3187700" cy="1519555"/>
          </a:xfrm>
        </p:grpSpPr>
        <p:sp>
          <p:nvSpPr>
            <p:cNvPr id="109" name="object 1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0201" y="8075389"/>
              <a:ext cx="0" cy="546735"/>
            </a:xfrm>
            <a:custGeom>
              <a:avLst/>
              <a:gdLst/>
              <a:ahLst/>
              <a:cxnLst/>
              <a:rect l="l" t="t" r="r" b="b"/>
              <a:pathLst>
                <a:path h="546734">
                  <a:moveTo>
                    <a:pt x="0" y="0"/>
                  </a:moveTo>
                  <a:lnTo>
                    <a:pt x="0" y="439139"/>
                  </a:lnTo>
                </a:path>
                <a:path h="546734">
                  <a:moveTo>
                    <a:pt x="0" y="469779"/>
                  </a:moveTo>
                  <a:lnTo>
                    <a:pt x="0" y="546369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881" y="7976977"/>
              <a:ext cx="635" cy="948055"/>
            </a:xfrm>
            <a:custGeom>
              <a:avLst/>
              <a:gdLst/>
              <a:ahLst/>
              <a:cxnLst/>
              <a:rect l="l" t="t" r="r" b="b"/>
              <a:pathLst>
                <a:path w="634" h="948054">
                  <a:moveTo>
                    <a:pt x="629" y="947872"/>
                  </a:moveTo>
                  <a:lnTo>
                    <a:pt x="629" y="673642"/>
                  </a:lnTo>
                </a:path>
                <a:path w="634" h="948054">
                  <a:moveTo>
                    <a:pt x="0" y="73259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53764" y="8873423"/>
              <a:ext cx="1664970" cy="0"/>
            </a:xfrm>
            <a:custGeom>
              <a:avLst/>
              <a:gdLst/>
              <a:ahLst/>
              <a:cxnLst/>
              <a:rect l="l" t="t" r="r" b="b"/>
              <a:pathLst>
                <a:path w="1664970">
                  <a:moveTo>
                    <a:pt x="1664964" y="0"/>
                  </a:moveTo>
                  <a:lnTo>
                    <a:pt x="0" y="0"/>
                  </a:lnTo>
                </a:path>
                <a:path w="1664970">
                  <a:moveTo>
                    <a:pt x="166496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5888" y="9073619"/>
              <a:ext cx="1057275" cy="413384"/>
            </a:xfrm>
            <a:custGeom>
              <a:avLst/>
              <a:gdLst/>
              <a:ahLst/>
              <a:cxnLst/>
              <a:rect l="l" t="t" r="r" b="b"/>
              <a:pathLst>
                <a:path w="1057275" h="413384">
                  <a:moveTo>
                    <a:pt x="206626" y="0"/>
                  </a:moveTo>
                  <a:lnTo>
                    <a:pt x="254005" y="5457"/>
                  </a:lnTo>
                  <a:lnTo>
                    <a:pt x="297497" y="21001"/>
                  </a:lnTo>
                  <a:lnTo>
                    <a:pt x="335863" y="45393"/>
                  </a:lnTo>
                  <a:lnTo>
                    <a:pt x="367861" y="77391"/>
                  </a:lnTo>
                  <a:lnTo>
                    <a:pt x="392253" y="115756"/>
                  </a:lnTo>
                  <a:lnTo>
                    <a:pt x="407798" y="159247"/>
                  </a:lnTo>
                  <a:lnTo>
                    <a:pt x="413255" y="206625"/>
                  </a:lnTo>
                  <a:lnTo>
                    <a:pt x="407798" y="254004"/>
                  </a:lnTo>
                  <a:lnTo>
                    <a:pt x="392253" y="297496"/>
                  </a:lnTo>
                  <a:lnTo>
                    <a:pt x="367861" y="335862"/>
                  </a:lnTo>
                  <a:lnTo>
                    <a:pt x="335863" y="367861"/>
                  </a:lnTo>
                  <a:lnTo>
                    <a:pt x="297497" y="392253"/>
                  </a:lnTo>
                  <a:lnTo>
                    <a:pt x="254005" y="407798"/>
                  </a:lnTo>
                  <a:lnTo>
                    <a:pt x="206626" y="413255"/>
                  </a:lnTo>
                  <a:lnTo>
                    <a:pt x="159248" y="407798"/>
                  </a:lnTo>
                  <a:lnTo>
                    <a:pt x="115757" y="392253"/>
                  </a:lnTo>
                  <a:lnTo>
                    <a:pt x="77391" y="367861"/>
                  </a:lnTo>
                  <a:lnTo>
                    <a:pt x="45393" y="335862"/>
                  </a:lnTo>
                  <a:lnTo>
                    <a:pt x="21001" y="297496"/>
                  </a:lnTo>
                  <a:lnTo>
                    <a:pt x="5457" y="254004"/>
                  </a:lnTo>
                  <a:lnTo>
                    <a:pt x="0" y="206625"/>
                  </a:lnTo>
                  <a:lnTo>
                    <a:pt x="5457" y="159247"/>
                  </a:lnTo>
                  <a:lnTo>
                    <a:pt x="21001" y="115756"/>
                  </a:lnTo>
                  <a:lnTo>
                    <a:pt x="45393" y="77391"/>
                  </a:lnTo>
                  <a:lnTo>
                    <a:pt x="77391" y="45393"/>
                  </a:lnTo>
                  <a:lnTo>
                    <a:pt x="115757" y="21001"/>
                  </a:lnTo>
                  <a:lnTo>
                    <a:pt x="159248" y="5457"/>
                  </a:lnTo>
                  <a:lnTo>
                    <a:pt x="206626" y="0"/>
                  </a:lnTo>
                  <a:close/>
                </a:path>
                <a:path w="1057275" h="413384">
                  <a:moveTo>
                    <a:pt x="590360" y="73793"/>
                  </a:moveTo>
                  <a:lnTo>
                    <a:pt x="1056755" y="11804"/>
                  </a:lnTo>
                  <a:lnTo>
                    <a:pt x="1056755" y="407347"/>
                  </a:lnTo>
                  <a:lnTo>
                    <a:pt x="590360" y="342407"/>
                  </a:lnTo>
                  <a:lnTo>
                    <a:pt x="590360" y="73793"/>
                  </a:lnTo>
                  <a:close/>
                </a:path>
                <a:path w="1057275" h="413384">
                  <a:moveTo>
                    <a:pt x="206626" y="59039"/>
                  </a:moveTo>
                  <a:lnTo>
                    <a:pt x="253276" y="66563"/>
                  </a:lnTo>
                  <a:lnTo>
                    <a:pt x="293790" y="87515"/>
                  </a:lnTo>
                  <a:lnTo>
                    <a:pt x="325739" y="119463"/>
                  </a:lnTo>
                  <a:lnTo>
                    <a:pt x="346691" y="159977"/>
                  </a:lnTo>
                  <a:lnTo>
                    <a:pt x="354215" y="206625"/>
                  </a:lnTo>
                  <a:lnTo>
                    <a:pt x="346691" y="253274"/>
                  </a:lnTo>
                  <a:lnTo>
                    <a:pt x="325739" y="293789"/>
                  </a:lnTo>
                  <a:lnTo>
                    <a:pt x="293790" y="325738"/>
                  </a:lnTo>
                  <a:lnTo>
                    <a:pt x="253276" y="346690"/>
                  </a:lnTo>
                  <a:lnTo>
                    <a:pt x="206626" y="354214"/>
                  </a:lnTo>
                  <a:lnTo>
                    <a:pt x="159978" y="346690"/>
                  </a:lnTo>
                  <a:lnTo>
                    <a:pt x="119464" y="325738"/>
                  </a:lnTo>
                  <a:lnTo>
                    <a:pt x="87516" y="293789"/>
                  </a:lnTo>
                  <a:lnTo>
                    <a:pt x="66565" y="253274"/>
                  </a:lnTo>
                  <a:lnTo>
                    <a:pt x="59041" y="206625"/>
                  </a:lnTo>
                  <a:lnTo>
                    <a:pt x="66565" y="159977"/>
                  </a:lnTo>
                  <a:lnTo>
                    <a:pt x="87516" y="119463"/>
                  </a:lnTo>
                  <a:lnTo>
                    <a:pt x="119464" y="87515"/>
                  </a:lnTo>
                  <a:lnTo>
                    <a:pt x="159978" y="66563"/>
                  </a:lnTo>
                  <a:lnTo>
                    <a:pt x="206626" y="59039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94793" y="9633598"/>
            <a:ext cx="119634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5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5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14" name="object 114"/>
          <p:cNvGrpSpPr>
            <a:grpSpLocks noGrp="1" noUngrp="1" noRot="1" noMove="1" noResize="1"/>
          </p:cNvGrpSpPr>
          <p:nvPr/>
        </p:nvGrpSpPr>
        <p:grpSpPr>
          <a:xfrm>
            <a:off x="4624593" y="6921345"/>
            <a:ext cx="8451850" cy="2717800"/>
            <a:chOff x="4624593" y="6921345"/>
            <a:chExt cx="8451850" cy="2717800"/>
          </a:xfrm>
        </p:grpSpPr>
        <p:sp>
          <p:nvSpPr>
            <p:cNvPr id="115" name="object 1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1040" y="8939973"/>
              <a:ext cx="1231900" cy="695960"/>
            </a:xfrm>
            <a:custGeom>
              <a:avLst/>
              <a:gdLst/>
              <a:ahLst/>
              <a:cxnLst/>
              <a:rect l="l" t="t" r="r" b="b"/>
              <a:pathLst>
                <a:path w="1231900" h="695959">
                  <a:moveTo>
                    <a:pt x="158750" y="340725"/>
                  </a:moveTo>
                  <a:lnTo>
                    <a:pt x="0" y="340725"/>
                  </a:lnTo>
                </a:path>
                <a:path w="1231900" h="695959">
                  <a:moveTo>
                    <a:pt x="234802" y="340725"/>
                  </a:moveTo>
                  <a:lnTo>
                    <a:pt x="173484" y="340725"/>
                  </a:lnTo>
                </a:path>
                <a:path w="1231900" h="695959">
                  <a:moveTo>
                    <a:pt x="417225" y="340721"/>
                  </a:moveTo>
                  <a:lnTo>
                    <a:pt x="258476" y="340721"/>
                  </a:lnTo>
                </a:path>
                <a:path w="1231900" h="695959">
                  <a:moveTo>
                    <a:pt x="512481" y="340721"/>
                  </a:moveTo>
                  <a:lnTo>
                    <a:pt x="451162" y="340721"/>
                  </a:lnTo>
                </a:path>
                <a:path w="1231900" h="695959">
                  <a:moveTo>
                    <a:pt x="694900" y="340725"/>
                  </a:moveTo>
                  <a:lnTo>
                    <a:pt x="536152" y="340725"/>
                  </a:lnTo>
                </a:path>
                <a:path w="1231900" h="695959">
                  <a:moveTo>
                    <a:pt x="770958" y="340725"/>
                  </a:moveTo>
                  <a:lnTo>
                    <a:pt x="709639" y="340725"/>
                  </a:lnTo>
                </a:path>
                <a:path w="1231900" h="695959">
                  <a:moveTo>
                    <a:pt x="959093" y="340725"/>
                  </a:moveTo>
                  <a:lnTo>
                    <a:pt x="800345" y="340725"/>
                  </a:lnTo>
                </a:path>
                <a:path w="1231900" h="695959">
                  <a:moveTo>
                    <a:pt x="1044611" y="340725"/>
                  </a:moveTo>
                  <a:lnTo>
                    <a:pt x="983289" y="340725"/>
                  </a:lnTo>
                </a:path>
                <a:path w="1231900" h="695959">
                  <a:moveTo>
                    <a:pt x="1231880" y="340725"/>
                  </a:moveTo>
                  <a:lnTo>
                    <a:pt x="1073130" y="340725"/>
                  </a:lnTo>
                </a:path>
                <a:path w="1231900" h="695959">
                  <a:moveTo>
                    <a:pt x="341182" y="536978"/>
                  </a:moveTo>
                  <a:lnTo>
                    <a:pt x="341182" y="695728"/>
                  </a:lnTo>
                </a:path>
                <a:path w="1231900" h="695959">
                  <a:moveTo>
                    <a:pt x="341182" y="460922"/>
                  </a:moveTo>
                  <a:lnTo>
                    <a:pt x="341182" y="522244"/>
                  </a:lnTo>
                </a:path>
                <a:path w="1231900" h="695959">
                  <a:moveTo>
                    <a:pt x="341182" y="272785"/>
                  </a:moveTo>
                  <a:lnTo>
                    <a:pt x="341182" y="431534"/>
                  </a:lnTo>
                </a:path>
                <a:path w="1231900" h="695959">
                  <a:moveTo>
                    <a:pt x="341182" y="187267"/>
                  </a:moveTo>
                  <a:lnTo>
                    <a:pt x="341182" y="248589"/>
                  </a:lnTo>
                </a:path>
                <a:path w="1231900" h="695959">
                  <a:moveTo>
                    <a:pt x="341182" y="0"/>
                  </a:moveTo>
                  <a:lnTo>
                    <a:pt x="341182" y="158748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9355" y="6926108"/>
              <a:ext cx="1408430" cy="551180"/>
            </a:xfrm>
            <a:custGeom>
              <a:avLst/>
              <a:gdLst/>
              <a:ahLst/>
              <a:cxnLst/>
              <a:rect l="l" t="t" r="r" b="b"/>
              <a:pathLst>
                <a:path w="1408429" h="551179">
                  <a:moveTo>
                    <a:pt x="275370" y="0"/>
                  </a:moveTo>
                  <a:lnTo>
                    <a:pt x="324869" y="4436"/>
                  </a:lnTo>
                  <a:lnTo>
                    <a:pt x="371457" y="17227"/>
                  </a:lnTo>
                  <a:lnTo>
                    <a:pt x="414356" y="37595"/>
                  </a:lnTo>
                  <a:lnTo>
                    <a:pt x="452789" y="64763"/>
                  </a:lnTo>
                  <a:lnTo>
                    <a:pt x="485978" y="97952"/>
                  </a:lnTo>
                  <a:lnTo>
                    <a:pt x="513146" y="136385"/>
                  </a:lnTo>
                  <a:lnTo>
                    <a:pt x="533514" y="179284"/>
                  </a:lnTo>
                  <a:lnTo>
                    <a:pt x="546305" y="225872"/>
                  </a:lnTo>
                  <a:lnTo>
                    <a:pt x="550741" y="275371"/>
                  </a:lnTo>
                  <a:lnTo>
                    <a:pt x="546305" y="324869"/>
                  </a:lnTo>
                  <a:lnTo>
                    <a:pt x="533514" y="371456"/>
                  </a:lnTo>
                  <a:lnTo>
                    <a:pt x="513146" y="414355"/>
                  </a:lnTo>
                  <a:lnTo>
                    <a:pt x="485978" y="452788"/>
                  </a:lnTo>
                  <a:lnTo>
                    <a:pt x="452789" y="485977"/>
                  </a:lnTo>
                  <a:lnTo>
                    <a:pt x="414356" y="513145"/>
                  </a:lnTo>
                  <a:lnTo>
                    <a:pt x="371457" y="533513"/>
                  </a:lnTo>
                  <a:lnTo>
                    <a:pt x="324869" y="546305"/>
                  </a:lnTo>
                  <a:lnTo>
                    <a:pt x="275370" y="550741"/>
                  </a:lnTo>
                  <a:lnTo>
                    <a:pt x="225871" y="546305"/>
                  </a:lnTo>
                  <a:lnTo>
                    <a:pt x="179283" y="533513"/>
                  </a:lnTo>
                  <a:lnTo>
                    <a:pt x="136384" y="513145"/>
                  </a:lnTo>
                  <a:lnTo>
                    <a:pt x="97951" y="485977"/>
                  </a:lnTo>
                  <a:lnTo>
                    <a:pt x="64762" y="452788"/>
                  </a:lnTo>
                  <a:lnTo>
                    <a:pt x="37595" y="414355"/>
                  </a:lnTo>
                  <a:lnTo>
                    <a:pt x="17227" y="371456"/>
                  </a:lnTo>
                  <a:lnTo>
                    <a:pt x="4436" y="324869"/>
                  </a:lnTo>
                  <a:lnTo>
                    <a:pt x="0" y="275371"/>
                  </a:lnTo>
                  <a:lnTo>
                    <a:pt x="4436" y="225872"/>
                  </a:lnTo>
                  <a:lnTo>
                    <a:pt x="17227" y="179284"/>
                  </a:lnTo>
                  <a:lnTo>
                    <a:pt x="37595" y="136385"/>
                  </a:lnTo>
                  <a:lnTo>
                    <a:pt x="64762" y="97952"/>
                  </a:lnTo>
                  <a:lnTo>
                    <a:pt x="97951" y="64763"/>
                  </a:lnTo>
                  <a:lnTo>
                    <a:pt x="136384" y="37595"/>
                  </a:lnTo>
                  <a:lnTo>
                    <a:pt x="179283" y="17227"/>
                  </a:lnTo>
                  <a:lnTo>
                    <a:pt x="225871" y="4436"/>
                  </a:lnTo>
                  <a:lnTo>
                    <a:pt x="275370" y="0"/>
                  </a:lnTo>
                  <a:close/>
                </a:path>
                <a:path w="1408429" h="551179">
                  <a:moveTo>
                    <a:pt x="786776" y="98344"/>
                  </a:moveTo>
                  <a:lnTo>
                    <a:pt x="1408341" y="15728"/>
                  </a:lnTo>
                  <a:lnTo>
                    <a:pt x="1408341" y="542872"/>
                  </a:lnTo>
                  <a:lnTo>
                    <a:pt x="786776" y="456321"/>
                  </a:lnTo>
                  <a:lnTo>
                    <a:pt x="786776" y="98344"/>
                  </a:lnTo>
                  <a:close/>
                </a:path>
                <a:path w="1408429" h="551179">
                  <a:moveTo>
                    <a:pt x="275370" y="78681"/>
                  </a:moveTo>
                  <a:lnTo>
                    <a:pt x="320470" y="83876"/>
                  </a:lnTo>
                  <a:lnTo>
                    <a:pt x="361870" y="98673"/>
                  </a:lnTo>
                  <a:lnTo>
                    <a:pt x="398390" y="121891"/>
                  </a:lnTo>
                  <a:lnTo>
                    <a:pt x="428850" y="152351"/>
                  </a:lnTo>
                  <a:lnTo>
                    <a:pt x="452068" y="188871"/>
                  </a:lnTo>
                  <a:lnTo>
                    <a:pt x="466865" y="230271"/>
                  </a:lnTo>
                  <a:lnTo>
                    <a:pt x="472060" y="275371"/>
                  </a:lnTo>
                  <a:lnTo>
                    <a:pt x="466865" y="320469"/>
                  </a:lnTo>
                  <a:lnTo>
                    <a:pt x="452068" y="361869"/>
                  </a:lnTo>
                  <a:lnTo>
                    <a:pt x="428850" y="398389"/>
                  </a:lnTo>
                  <a:lnTo>
                    <a:pt x="398390" y="428849"/>
                  </a:lnTo>
                  <a:lnTo>
                    <a:pt x="361870" y="452068"/>
                  </a:lnTo>
                  <a:lnTo>
                    <a:pt x="320470" y="466865"/>
                  </a:lnTo>
                  <a:lnTo>
                    <a:pt x="275370" y="472060"/>
                  </a:lnTo>
                  <a:lnTo>
                    <a:pt x="230270" y="466865"/>
                  </a:lnTo>
                  <a:lnTo>
                    <a:pt x="188871" y="452068"/>
                  </a:lnTo>
                  <a:lnTo>
                    <a:pt x="152350" y="428849"/>
                  </a:lnTo>
                  <a:lnTo>
                    <a:pt x="121891" y="398389"/>
                  </a:lnTo>
                  <a:lnTo>
                    <a:pt x="98673" y="361869"/>
                  </a:lnTo>
                  <a:lnTo>
                    <a:pt x="83876" y="320469"/>
                  </a:lnTo>
                  <a:lnTo>
                    <a:pt x="78681" y="275371"/>
                  </a:lnTo>
                  <a:lnTo>
                    <a:pt x="83876" y="230271"/>
                  </a:lnTo>
                  <a:lnTo>
                    <a:pt x="98673" y="188871"/>
                  </a:lnTo>
                  <a:lnTo>
                    <a:pt x="121891" y="152351"/>
                  </a:lnTo>
                  <a:lnTo>
                    <a:pt x="152350" y="121891"/>
                  </a:lnTo>
                  <a:lnTo>
                    <a:pt x="188871" y="98673"/>
                  </a:lnTo>
                  <a:lnTo>
                    <a:pt x="230270" y="83876"/>
                  </a:lnTo>
                  <a:lnTo>
                    <a:pt x="275370" y="7868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25535" y="7676613"/>
            <a:ext cx="1585595" cy="1587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85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850" spc="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118" name="object 118"/>
          <p:cNvGrpSpPr>
            <a:grpSpLocks noGrp="1" noUngrp="1" noRot="1" noMove="1" noResize="1"/>
          </p:cNvGrpSpPr>
          <p:nvPr/>
        </p:nvGrpSpPr>
        <p:grpSpPr>
          <a:xfrm>
            <a:off x="2061406" y="1348243"/>
            <a:ext cx="4030345" cy="6327140"/>
            <a:chOff x="2061406" y="1348243"/>
            <a:chExt cx="4030345" cy="6327140"/>
          </a:xfrm>
        </p:grpSpPr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49639" y="6747994"/>
              <a:ext cx="1642110" cy="927735"/>
            </a:xfrm>
            <a:custGeom>
              <a:avLst/>
              <a:gdLst/>
              <a:ahLst/>
              <a:cxnLst/>
              <a:rect l="l" t="t" r="r" b="b"/>
              <a:pathLst>
                <a:path w="1642110" h="927734">
                  <a:moveTo>
                    <a:pt x="211565" y="454085"/>
                  </a:moveTo>
                  <a:lnTo>
                    <a:pt x="0" y="454085"/>
                  </a:lnTo>
                </a:path>
                <a:path w="1642110" h="927734">
                  <a:moveTo>
                    <a:pt x="312926" y="454085"/>
                  </a:moveTo>
                  <a:lnTo>
                    <a:pt x="231203" y="454085"/>
                  </a:lnTo>
                </a:path>
                <a:path w="1642110" h="927734">
                  <a:moveTo>
                    <a:pt x="556037" y="454082"/>
                  </a:moveTo>
                  <a:lnTo>
                    <a:pt x="344469" y="454082"/>
                  </a:lnTo>
                </a:path>
                <a:path w="1642110" h="927734">
                  <a:moveTo>
                    <a:pt x="682988" y="454082"/>
                  </a:moveTo>
                  <a:lnTo>
                    <a:pt x="601264" y="454082"/>
                  </a:lnTo>
                </a:path>
                <a:path w="1642110" h="927734">
                  <a:moveTo>
                    <a:pt x="926100" y="454085"/>
                  </a:moveTo>
                  <a:lnTo>
                    <a:pt x="714535" y="454085"/>
                  </a:lnTo>
                </a:path>
                <a:path w="1642110" h="927734">
                  <a:moveTo>
                    <a:pt x="1027461" y="454085"/>
                  </a:moveTo>
                  <a:lnTo>
                    <a:pt x="945738" y="454085"/>
                  </a:lnTo>
                </a:path>
                <a:path w="1642110" h="927734">
                  <a:moveTo>
                    <a:pt x="1278191" y="454085"/>
                  </a:moveTo>
                  <a:lnTo>
                    <a:pt x="1066622" y="454085"/>
                  </a:lnTo>
                </a:path>
                <a:path w="1642110" h="927734">
                  <a:moveTo>
                    <a:pt x="1392160" y="454085"/>
                  </a:moveTo>
                  <a:lnTo>
                    <a:pt x="1310436" y="454085"/>
                  </a:lnTo>
                </a:path>
                <a:path w="1642110" h="927734">
                  <a:moveTo>
                    <a:pt x="1641734" y="454085"/>
                  </a:moveTo>
                  <a:lnTo>
                    <a:pt x="1430168" y="454085"/>
                  </a:lnTo>
                </a:path>
                <a:path w="1642110" h="927734">
                  <a:moveTo>
                    <a:pt x="454698" y="715633"/>
                  </a:moveTo>
                  <a:lnTo>
                    <a:pt x="454698" y="927197"/>
                  </a:lnTo>
                </a:path>
                <a:path w="1642110" h="927734">
                  <a:moveTo>
                    <a:pt x="454698" y="614272"/>
                  </a:moveTo>
                  <a:lnTo>
                    <a:pt x="454698" y="695995"/>
                  </a:lnTo>
                </a:path>
                <a:path w="1642110" h="927734">
                  <a:moveTo>
                    <a:pt x="454698" y="363542"/>
                  </a:moveTo>
                  <a:lnTo>
                    <a:pt x="454698" y="575110"/>
                  </a:lnTo>
                </a:path>
                <a:path w="1642110" h="927734">
                  <a:moveTo>
                    <a:pt x="454698" y="249574"/>
                  </a:moveTo>
                  <a:lnTo>
                    <a:pt x="454698" y="331297"/>
                  </a:lnTo>
                </a:path>
                <a:path w="1642110" h="927734">
                  <a:moveTo>
                    <a:pt x="454698" y="0"/>
                  </a:moveTo>
                  <a:lnTo>
                    <a:pt x="454698" y="21156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12657" y="1348254"/>
              <a:ext cx="999490" cy="333375"/>
            </a:xfrm>
            <a:custGeom>
              <a:avLst/>
              <a:gdLst/>
              <a:ahLst/>
              <a:cxnLst/>
              <a:rect l="l" t="t" r="r" b="b"/>
              <a:pathLst>
                <a:path w="999489" h="333375">
                  <a:moveTo>
                    <a:pt x="51257" y="230632"/>
                  </a:moveTo>
                  <a:lnTo>
                    <a:pt x="25628" y="230632"/>
                  </a:lnTo>
                  <a:lnTo>
                    <a:pt x="0" y="230632"/>
                  </a:lnTo>
                  <a:lnTo>
                    <a:pt x="0" y="281889"/>
                  </a:lnTo>
                  <a:lnTo>
                    <a:pt x="25628" y="281889"/>
                  </a:lnTo>
                  <a:lnTo>
                    <a:pt x="25628" y="256260"/>
                  </a:lnTo>
                  <a:lnTo>
                    <a:pt x="51257" y="256260"/>
                  </a:lnTo>
                  <a:lnTo>
                    <a:pt x="51257" y="230632"/>
                  </a:lnTo>
                  <a:close/>
                </a:path>
                <a:path w="999489" h="333375">
                  <a:moveTo>
                    <a:pt x="76873" y="256260"/>
                  </a:moveTo>
                  <a:lnTo>
                    <a:pt x="51257" y="256260"/>
                  </a:lnTo>
                  <a:lnTo>
                    <a:pt x="51257" y="281889"/>
                  </a:lnTo>
                  <a:lnTo>
                    <a:pt x="76873" y="281889"/>
                  </a:lnTo>
                  <a:lnTo>
                    <a:pt x="76873" y="256260"/>
                  </a:lnTo>
                  <a:close/>
                </a:path>
                <a:path w="999489" h="333375">
                  <a:moveTo>
                    <a:pt x="128130" y="205016"/>
                  </a:moveTo>
                  <a:lnTo>
                    <a:pt x="102501" y="205016"/>
                  </a:lnTo>
                  <a:lnTo>
                    <a:pt x="76873" y="205016"/>
                  </a:lnTo>
                  <a:lnTo>
                    <a:pt x="76873" y="256260"/>
                  </a:lnTo>
                  <a:lnTo>
                    <a:pt x="102501" y="256260"/>
                  </a:lnTo>
                  <a:lnTo>
                    <a:pt x="102501" y="230632"/>
                  </a:lnTo>
                  <a:lnTo>
                    <a:pt x="128130" y="230632"/>
                  </a:lnTo>
                  <a:lnTo>
                    <a:pt x="128130" y="205016"/>
                  </a:lnTo>
                  <a:close/>
                </a:path>
                <a:path w="999489" h="333375">
                  <a:moveTo>
                    <a:pt x="179387" y="230632"/>
                  </a:moveTo>
                  <a:lnTo>
                    <a:pt x="153758" y="230632"/>
                  </a:lnTo>
                  <a:lnTo>
                    <a:pt x="128130" y="230632"/>
                  </a:lnTo>
                  <a:lnTo>
                    <a:pt x="128130" y="256260"/>
                  </a:lnTo>
                  <a:lnTo>
                    <a:pt x="102501" y="256260"/>
                  </a:lnTo>
                  <a:lnTo>
                    <a:pt x="102501" y="281889"/>
                  </a:lnTo>
                  <a:lnTo>
                    <a:pt x="128130" y="281889"/>
                  </a:lnTo>
                  <a:lnTo>
                    <a:pt x="128130" y="307517"/>
                  </a:lnTo>
                  <a:lnTo>
                    <a:pt x="153758" y="307517"/>
                  </a:lnTo>
                  <a:lnTo>
                    <a:pt x="153758" y="333146"/>
                  </a:lnTo>
                  <a:lnTo>
                    <a:pt x="179387" y="333146"/>
                  </a:lnTo>
                  <a:lnTo>
                    <a:pt x="179387" y="230632"/>
                  </a:lnTo>
                  <a:close/>
                </a:path>
                <a:path w="999489" h="333375">
                  <a:moveTo>
                    <a:pt x="205016" y="0"/>
                  </a:moveTo>
                  <a:lnTo>
                    <a:pt x="179387" y="0"/>
                  </a:lnTo>
                  <a:lnTo>
                    <a:pt x="153758" y="0"/>
                  </a:lnTo>
                  <a:lnTo>
                    <a:pt x="153758" y="25628"/>
                  </a:lnTo>
                  <a:lnTo>
                    <a:pt x="179387" y="25628"/>
                  </a:lnTo>
                  <a:lnTo>
                    <a:pt x="205016" y="25628"/>
                  </a:lnTo>
                  <a:lnTo>
                    <a:pt x="205016" y="0"/>
                  </a:lnTo>
                  <a:close/>
                </a:path>
                <a:path w="999489" h="333375">
                  <a:moveTo>
                    <a:pt x="230644" y="205016"/>
                  </a:moveTo>
                  <a:lnTo>
                    <a:pt x="205016" y="205016"/>
                  </a:lnTo>
                  <a:lnTo>
                    <a:pt x="205016" y="179387"/>
                  </a:lnTo>
                  <a:lnTo>
                    <a:pt x="179387" y="179387"/>
                  </a:lnTo>
                  <a:lnTo>
                    <a:pt x="179387" y="153758"/>
                  </a:lnTo>
                  <a:lnTo>
                    <a:pt x="153758" y="153758"/>
                  </a:lnTo>
                  <a:lnTo>
                    <a:pt x="153758" y="205016"/>
                  </a:lnTo>
                  <a:lnTo>
                    <a:pt x="179387" y="205016"/>
                  </a:lnTo>
                  <a:lnTo>
                    <a:pt x="179387" y="230632"/>
                  </a:lnTo>
                  <a:lnTo>
                    <a:pt x="205016" y="230632"/>
                  </a:lnTo>
                  <a:lnTo>
                    <a:pt x="230644" y="230632"/>
                  </a:lnTo>
                  <a:lnTo>
                    <a:pt x="230644" y="205016"/>
                  </a:lnTo>
                  <a:close/>
                </a:path>
                <a:path w="999489" h="333375">
                  <a:moveTo>
                    <a:pt x="230644" y="153758"/>
                  </a:moveTo>
                  <a:lnTo>
                    <a:pt x="205016" y="153758"/>
                  </a:lnTo>
                  <a:lnTo>
                    <a:pt x="205016" y="179387"/>
                  </a:lnTo>
                  <a:lnTo>
                    <a:pt x="230644" y="179387"/>
                  </a:lnTo>
                  <a:lnTo>
                    <a:pt x="230644" y="153758"/>
                  </a:lnTo>
                  <a:close/>
                </a:path>
                <a:path w="999489" h="333375">
                  <a:moveTo>
                    <a:pt x="230644" y="76873"/>
                  </a:moveTo>
                  <a:lnTo>
                    <a:pt x="205016" y="76873"/>
                  </a:lnTo>
                  <a:lnTo>
                    <a:pt x="205016" y="51257"/>
                  </a:lnTo>
                  <a:lnTo>
                    <a:pt x="179387" y="51257"/>
                  </a:lnTo>
                  <a:lnTo>
                    <a:pt x="153758" y="51257"/>
                  </a:lnTo>
                  <a:lnTo>
                    <a:pt x="153758" y="76873"/>
                  </a:lnTo>
                  <a:lnTo>
                    <a:pt x="179387" y="76873"/>
                  </a:lnTo>
                  <a:lnTo>
                    <a:pt x="179387" y="102501"/>
                  </a:lnTo>
                  <a:lnTo>
                    <a:pt x="153758" y="102501"/>
                  </a:lnTo>
                  <a:lnTo>
                    <a:pt x="153758" y="128130"/>
                  </a:lnTo>
                  <a:lnTo>
                    <a:pt x="179387" y="128130"/>
                  </a:lnTo>
                  <a:lnTo>
                    <a:pt x="205016" y="128130"/>
                  </a:lnTo>
                  <a:lnTo>
                    <a:pt x="205016" y="102501"/>
                  </a:lnTo>
                  <a:lnTo>
                    <a:pt x="230644" y="102501"/>
                  </a:lnTo>
                  <a:lnTo>
                    <a:pt x="230644" y="76873"/>
                  </a:lnTo>
                  <a:close/>
                </a:path>
                <a:path w="999489" h="333375">
                  <a:moveTo>
                    <a:pt x="256260" y="179387"/>
                  </a:moveTo>
                  <a:lnTo>
                    <a:pt x="230644" y="179387"/>
                  </a:lnTo>
                  <a:lnTo>
                    <a:pt x="230644" y="205016"/>
                  </a:lnTo>
                  <a:lnTo>
                    <a:pt x="256260" y="205016"/>
                  </a:lnTo>
                  <a:lnTo>
                    <a:pt x="256260" y="179387"/>
                  </a:lnTo>
                  <a:close/>
                </a:path>
                <a:path w="999489" h="333375">
                  <a:moveTo>
                    <a:pt x="256260" y="25628"/>
                  </a:moveTo>
                  <a:lnTo>
                    <a:pt x="230644" y="25628"/>
                  </a:lnTo>
                  <a:lnTo>
                    <a:pt x="230644" y="76873"/>
                  </a:lnTo>
                  <a:lnTo>
                    <a:pt x="256260" y="76873"/>
                  </a:lnTo>
                  <a:lnTo>
                    <a:pt x="256260" y="25628"/>
                  </a:lnTo>
                  <a:close/>
                </a:path>
                <a:path w="999489" h="333375">
                  <a:moveTo>
                    <a:pt x="307517" y="0"/>
                  </a:moveTo>
                  <a:lnTo>
                    <a:pt x="281889" y="0"/>
                  </a:lnTo>
                  <a:lnTo>
                    <a:pt x="256260" y="0"/>
                  </a:lnTo>
                  <a:lnTo>
                    <a:pt x="256260" y="25628"/>
                  </a:lnTo>
                  <a:lnTo>
                    <a:pt x="281889" y="25628"/>
                  </a:lnTo>
                  <a:lnTo>
                    <a:pt x="281889" y="51257"/>
                  </a:lnTo>
                  <a:lnTo>
                    <a:pt x="307517" y="51257"/>
                  </a:lnTo>
                  <a:lnTo>
                    <a:pt x="307517" y="0"/>
                  </a:lnTo>
                  <a:close/>
                </a:path>
                <a:path w="999489" h="333375">
                  <a:moveTo>
                    <a:pt x="358775" y="205016"/>
                  </a:moveTo>
                  <a:lnTo>
                    <a:pt x="333146" y="205016"/>
                  </a:lnTo>
                  <a:lnTo>
                    <a:pt x="307517" y="205016"/>
                  </a:lnTo>
                  <a:lnTo>
                    <a:pt x="307517" y="230632"/>
                  </a:lnTo>
                  <a:lnTo>
                    <a:pt x="333146" y="230632"/>
                  </a:lnTo>
                  <a:lnTo>
                    <a:pt x="333146" y="281889"/>
                  </a:lnTo>
                  <a:lnTo>
                    <a:pt x="358775" y="281889"/>
                  </a:lnTo>
                  <a:lnTo>
                    <a:pt x="358775" y="205016"/>
                  </a:lnTo>
                  <a:close/>
                </a:path>
                <a:path w="999489" h="333375">
                  <a:moveTo>
                    <a:pt x="384403" y="281889"/>
                  </a:moveTo>
                  <a:lnTo>
                    <a:pt x="358775" y="281889"/>
                  </a:lnTo>
                  <a:lnTo>
                    <a:pt x="358775" y="307517"/>
                  </a:lnTo>
                  <a:lnTo>
                    <a:pt x="384403" y="307517"/>
                  </a:lnTo>
                  <a:lnTo>
                    <a:pt x="384403" y="281889"/>
                  </a:lnTo>
                  <a:close/>
                </a:path>
                <a:path w="999489" h="333375">
                  <a:moveTo>
                    <a:pt x="461276" y="0"/>
                  </a:moveTo>
                  <a:lnTo>
                    <a:pt x="461276" y="0"/>
                  </a:lnTo>
                  <a:lnTo>
                    <a:pt x="333146" y="0"/>
                  </a:lnTo>
                  <a:lnTo>
                    <a:pt x="333146" y="25628"/>
                  </a:lnTo>
                  <a:lnTo>
                    <a:pt x="358775" y="25628"/>
                  </a:lnTo>
                  <a:lnTo>
                    <a:pt x="358775" y="51257"/>
                  </a:lnTo>
                  <a:lnTo>
                    <a:pt x="384403" y="51257"/>
                  </a:lnTo>
                  <a:lnTo>
                    <a:pt x="384403" y="25628"/>
                  </a:lnTo>
                  <a:lnTo>
                    <a:pt x="410032" y="25628"/>
                  </a:lnTo>
                  <a:lnTo>
                    <a:pt x="435648" y="25628"/>
                  </a:lnTo>
                  <a:lnTo>
                    <a:pt x="461276" y="25628"/>
                  </a:lnTo>
                  <a:lnTo>
                    <a:pt x="461276" y="0"/>
                  </a:lnTo>
                  <a:close/>
                </a:path>
                <a:path w="999489" h="333375">
                  <a:moveTo>
                    <a:pt x="538162" y="256260"/>
                  </a:moveTo>
                  <a:lnTo>
                    <a:pt x="512533" y="256260"/>
                  </a:lnTo>
                  <a:lnTo>
                    <a:pt x="512533" y="281889"/>
                  </a:lnTo>
                  <a:lnTo>
                    <a:pt x="538162" y="281889"/>
                  </a:lnTo>
                  <a:lnTo>
                    <a:pt x="538162" y="256260"/>
                  </a:lnTo>
                  <a:close/>
                </a:path>
                <a:path w="999489" h="333375">
                  <a:moveTo>
                    <a:pt x="538162" y="128130"/>
                  </a:moveTo>
                  <a:lnTo>
                    <a:pt x="512533" y="128130"/>
                  </a:lnTo>
                  <a:lnTo>
                    <a:pt x="512533" y="179387"/>
                  </a:lnTo>
                  <a:lnTo>
                    <a:pt x="486905" y="179387"/>
                  </a:lnTo>
                  <a:lnTo>
                    <a:pt x="486905" y="128130"/>
                  </a:lnTo>
                  <a:lnTo>
                    <a:pt x="461276" y="128130"/>
                  </a:lnTo>
                  <a:lnTo>
                    <a:pt x="461276" y="102501"/>
                  </a:lnTo>
                  <a:lnTo>
                    <a:pt x="486905" y="102501"/>
                  </a:lnTo>
                  <a:lnTo>
                    <a:pt x="486905" y="128130"/>
                  </a:lnTo>
                  <a:lnTo>
                    <a:pt x="512533" y="128130"/>
                  </a:lnTo>
                  <a:lnTo>
                    <a:pt x="512533" y="51257"/>
                  </a:lnTo>
                  <a:lnTo>
                    <a:pt x="486905" y="51257"/>
                  </a:lnTo>
                  <a:lnTo>
                    <a:pt x="486905" y="25628"/>
                  </a:lnTo>
                  <a:lnTo>
                    <a:pt x="461276" y="25628"/>
                  </a:lnTo>
                  <a:lnTo>
                    <a:pt x="461276" y="51257"/>
                  </a:lnTo>
                  <a:lnTo>
                    <a:pt x="435648" y="51257"/>
                  </a:lnTo>
                  <a:lnTo>
                    <a:pt x="410032" y="51257"/>
                  </a:lnTo>
                  <a:lnTo>
                    <a:pt x="410032" y="76873"/>
                  </a:lnTo>
                  <a:lnTo>
                    <a:pt x="435648" y="76873"/>
                  </a:lnTo>
                  <a:lnTo>
                    <a:pt x="435648" y="102501"/>
                  </a:lnTo>
                  <a:lnTo>
                    <a:pt x="410032" y="102501"/>
                  </a:lnTo>
                  <a:lnTo>
                    <a:pt x="410032" y="76873"/>
                  </a:lnTo>
                  <a:lnTo>
                    <a:pt x="384403" y="76873"/>
                  </a:lnTo>
                  <a:lnTo>
                    <a:pt x="358775" y="76873"/>
                  </a:lnTo>
                  <a:lnTo>
                    <a:pt x="358775" y="51257"/>
                  </a:lnTo>
                  <a:lnTo>
                    <a:pt x="333146" y="51257"/>
                  </a:lnTo>
                  <a:lnTo>
                    <a:pt x="333146" y="128130"/>
                  </a:lnTo>
                  <a:lnTo>
                    <a:pt x="307517" y="128130"/>
                  </a:lnTo>
                  <a:lnTo>
                    <a:pt x="307517" y="102501"/>
                  </a:lnTo>
                  <a:lnTo>
                    <a:pt x="281889" y="102501"/>
                  </a:lnTo>
                  <a:lnTo>
                    <a:pt x="256260" y="102501"/>
                  </a:lnTo>
                  <a:lnTo>
                    <a:pt x="256260" y="128130"/>
                  </a:lnTo>
                  <a:lnTo>
                    <a:pt x="230644" y="128130"/>
                  </a:lnTo>
                  <a:lnTo>
                    <a:pt x="230644" y="153758"/>
                  </a:lnTo>
                  <a:lnTo>
                    <a:pt x="256260" y="153758"/>
                  </a:lnTo>
                  <a:lnTo>
                    <a:pt x="256260" y="179387"/>
                  </a:lnTo>
                  <a:lnTo>
                    <a:pt x="281889" y="179387"/>
                  </a:lnTo>
                  <a:lnTo>
                    <a:pt x="281889" y="153758"/>
                  </a:lnTo>
                  <a:lnTo>
                    <a:pt x="307517" y="153758"/>
                  </a:lnTo>
                  <a:lnTo>
                    <a:pt x="307517" y="179387"/>
                  </a:lnTo>
                  <a:lnTo>
                    <a:pt x="333146" y="179387"/>
                  </a:lnTo>
                  <a:lnTo>
                    <a:pt x="333146" y="153758"/>
                  </a:lnTo>
                  <a:lnTo>
                    <a:pt x="358775" y="153758"/>
                  </a:lnTo>
                  <a:lnTo>
                    <a:pt x="358775" y="102501"/>
                  </a:lnTo>
                  <a:lnTo>
                    <a:pt x="384403" y="102501"/>
                  </a:lnTo>
                  <a:lnTo>
                    <a:pt x="384403" y="153758"/>
                  </a:lnTo>
                  <a:lnTo>
                    <a:pt x="410032" y="153758"/>
                  </a:lnTo>
                  <a:lnTo>
                    <a:pt x="410032" y="128130"/>
                  </a:lnTo>
                  <a:lnTo>
                    <a:pt x="435648" y="128130"/>
                  </a:lnTo>
                  <a:lnTo>
                    <a:pt x="435648" y="153758"/>
                  </a:lnTo>
                  <a:lnTo>
                    <a:pt x="461276" y="153758"/>
                  </a:lnTo>
                  <a:lnTo>
                    <a:pt x="461276" y="205016"/>
                  </a:lnTo>
                  <a:lnTo>
                    <a:pt x="486905" y="205016"/>
                  </a:lnTo>
                  <a:lnTo>
                    <a:pt x="486905" y="230632"/>
                  </a:lnTo>
                  <a:lnTo>
                    <a:pt x="512533" y="230632"/>
                  </a:lnTo>
                  <a:lnTo>
                    <a:pt x="538162" y="230632"/>
                  </a:lnTo>
                  <a:lnTo>
                    <a:pt x="538162" y="128130"/>
                  </a:lnTo>
                  <a:close/>
                </a:path>
                <a:path w="999489" h="333375">
                  <a:moveTo>
                    <a:pt x="563791" y="230632"/>
                  </a:moveTo>
                  <a:lnTo>
                    <a:pt x="538162" y="230632"/>
                  </a:lnTo>
                  <a:lnTo>
                    <a:pt x="538162" y="256260"/>
                  </a:lnTo>
                  <a:lnTo>
                    <a:pt x="563791" y="256260"/>
                  </a:lnTo>
                  <a:lnTo>
                    <a:pt x="563791" y="230632"/>
                  </a:lnTo>
                  <a:close/>
                </a:path>
                <a:path w="999489" h="333375">
                  <a:moveTo>
                    <a:pt x="589419" y="153758"/>
                  </a:moveTo>
                  <a:lnTo>
                    <a:pt x="563791" y="153758"/>
                  </a:lnTo>
                  <a:lnTo>
                    <a:pt x="563791" y="179387"/>
                  </a:lnTo>
                  <a:lnTo>
                    <a:pt x="589419" y="179387"/>
                  </a:lnTo>
                  <a:lnTo>
                    <a:pt x="589419" y="153758"/>
                  </a:lnTo>
                  <a:close/>
                </a:path>
                <a:path w="999489" h="333375">
                  <a:moveTo>
                    <a:pt x="589419" y="102501"/>
                  </a:moveTo>
                  <a:lnTo>
                    <a:pt x="563791" y="102501"/>
                  </a:lnTo>
                  <a:lnTo>
                    <a:pt x="563791" y="128130"/>
                  </a:lnTo>
                  <a:lnTo>
                    <a:pt x="589419" y="128130"/>
                  </a:lnTo>
                  <a:lnTo>
                    <a:pt x="589419" y="102501"/>
                  </a:lnTo>
                  <a:close/>
                </a:path>
                <a:path w="999489" h="333375">
                  <a:moveTo>
                    <a:pt x="615048" y="179387"/>
                  </a:moveTo>
                  <a:lnTo>
                    <a:pt x="589419" y="179387"/>
                  </a:lnTo>
                  <a:lnTo>
                    <a:pt x="589419" y="205016"/>
                  </a:lnTo>
                  <a:lnTo>
                    <a:pt x="615048" y="205016"/>
                  </a:lnTo>
                  <a:lnTo>
                    <a:pt x="615048" y="179387"/>
                  </a:lnTo>
                  <a:close/>
                </a:path>
                <a:path w="999489" h="333375">
                  <a:moveTo>
                    <a:pt x="615048" y="128130"/>
                  </a:moveTo>
                  <a:lnTo>
                    <a:pt x="589419" y="128130"/>
                  </a:lnTo>
                  <a:lnTo>
                    <a:pt x="589419" y="153758"/>
                  </a:lnTo>
                  <a:lnTo>
                    <a:pt x="615048" y="153758"/>
                  </a:lnTo>
                  <a:lnTo>
                    <a:pt x="615048" y="128130"/>
                  </a:lnTo>
                  <a:close/>
                </a:path>
                <a:path w="999489" h="333375">
                  <a:moveTo>
                    <a:pt x="640676" y="153758"/>
                  </a:moveTo>
                  <a:lnTo>
                    <a:pt x="615048" y="153758"/>
                  </a:lnTo>
                  <a:lnTo>
                    <a:pt x="615048" y="179387"/>
                  </a:lnTo>
                  <a:lnTo>
                    <a:pt x="640676" y="179387"/>
                  </a:lnTo>
                  <a:lnTo>
                    <a:pt x="640676" y="153758"/>
                  </a:lnTo>
                  <a:close/>
                </a:path>
                <a:path w="999489" h="333375">
                  <a:moveTo>
                    <a:pt x="640676" y="0"/>
                  </a:moveTo>
                  <a:lnTo>
                    <a:pt x="615048" y="0"/>
                  </a:lnTo>
                  <a:lnTo>
                    <a:pt x="615048" y="25628"/>
                  </a:lnTo>
                  <a:lnTo>
                    <a:pt x="589419" y="25628"/>
                  </a:lnTo>
                  <a:lnTo>
                    <a:pt x="563791" y="25628"/>
                  </a:lnTo>
                  <a:lnTo>
                    <a:pt x="563791" y="0"/>
                  </a:lnTo>
                  <a:lnTo>
                    <a:pt x="538162" y="0"/>
                  </a:lnTo>
                  <a:lnTo>
                    <a:pt x="512533" y="0"/>
                  </a:lnTo>
                  <a:lnTo>
                    <a:pt x="486905" y="0"/>
                  </a:lnTo>
                  <a:lnTo>
                    <a:pt x="486905" y="25628"/>
                  </a:lnTo>
                  <a:lnTo>
                    <a:pt x="512533" y="25628"/>
                  </a:lnTo>
                  <a:lnTo>
                    <a:pt x="538162" y="25628"/>
                  </a:lnTo>
                  <a:lnTo>
                    <a:pt x="538162" y="102501"/>
                  </a:lnTo>
                  <a:lnTo>
                    <a:pt x="563791" y="102501"/>
                  </a:lnTo>
                  <a:lnTo>
                    <a:pt x="563791" y="51257"/>
                  </a:lnTo>
                  <a:lnTo>
                    <a:pt x="589419" y="51257"/>
                  </a:lnTo>
                  <a:lnTo>
                    <a:pt x="589419" y="76873"/>
                  </a:lnTo>
                  <a:lnTo>
                    <a:pt x="615048" y="76873"/>
                  </a:lnTo>
                  <a:lnTo>
                    <a:pt x="615048" y="51257"/>
                  </a:lnTo>
                  <a:lnTo>
                    <a:pt x="640676" y="51257"/>
                  </a:lnTo>
                  <a:lnTo>
                    <a:pt x="640676" y="0"/>
                  </a:lnTo>
                  <a:close/>
                </a:path>
                <a:path w="999489" h="333375">
                  <a:moveTo>
                    <a:pt x="691921" y="281889"/>
                  </a:moveTo>
                  <a:lnTo>
                    <a:pt x="666292" y="281889"/>
                  </a:lnTo>
                  <a:lnTo>
                    <a:pt x="666292" y="230632"/>
                  </a:lnTo>
                  <a:lnTo>
                    <a:pt x="640676" y="230632"/>
                  </a:lnTo>
                  <a:lnTo>
                    <a:pt x="640676" y="256260"/>
                  </a:lnTo>
                  <a:lnTo>
                    <a:pt x="615048" y="256260"/>
                  </a:lnTo>
                  <a:lnTo>
                    <a:pt x="589419" y="256260"/>
                  </a:lnTo>
                  <a:lnTo>
                    <a:pt x="589419" y="281889"/>
                  </a:lnTo>
                  <a:lnTo>
                    <a:pt x="615048" y="281889"/>
                  </a:lnTo>
                  <a:lnTo>
                    <a:pt x="640676" y="281889"/>
                  </a:lnTo>
                  <a:lnTo>
                    <a:pt x="640676" y="307517"/>
                  </a:lnTo>
                  <a:lnTo>
                    <a:pt x="666292" y="307517"/>
                  </a:lnTo>
                  <a:lnTo>
                    <a:pt x="691921" y="307517"/>
                  </a:lnTo>
                  <a:lnTo>
                    <a:pt x="691921" y="281889"/>
                  </a:lnTo>
                  <a:close/>
                </a:path>
                <a:path w="999489" h="333375">
                  <a:moveTo>
                    <a:pt x="691921" y="25628"/>
                  </a:moveTo>
                  <a:lnTo>
                    <a:pt x="666292" y="25628"/>
                  </a:lnTo>
                  <a:lnTo>
                    <a:pt x="666292" y="51257"/>
                  </a:lnTo>
                  <a:lnTo>
                    <a:pt x="640676" y="51257"/>
                  </a:lnTo>
                  <a:lnTo>
                    <a:pt x="640676" y="76873"/>
                  </a:lnTo>
                  <a:lnTo>
                    <a:pt x="666292" y="76873"/>
                  </a:lnTo>
                  <a:lnTo>
                    <a:pt x="666292" y="179387"/>
                  </a:lnTo>
                  <a:lnTo>
                    <a:pt x="640676" y="179387"/>
                  </a:lnTo>
                  <a:lnTo>
                    <a:pt x="640676" y="205016"/>
                  </a:lnTo>
                  <a:lnTo>
                    <a:pt x="666292" y="205016"/>
                  </a:lnTo>
                  <a:lnTo>
                    <a:pt x="691921" y="205016"/>
                  </a:lnTo>
                  <a:lnTo>
                    <a:pt x="691921" y="25628"/>
                  </a:lnTo>
                  <a:close/>
                </a:path>
                <a:path w="999489" h="333375">
                  <a:moveTo>
                    <a:pt x="743178" y="153758"/>
                  </a:moveTo>
                  <a:lnTo>
                    <a:pt x="717550" y="153758"/>
                  </a:lnTo>
                  <a:lnTo>
                    <a:pt x="717550" y="205016"/>
                  </a:lnTo>
                  <a:lnTo>
                    <a:pt x="743178" y="205016"/>
                  </a:lnTo>
                  <a:lnTo>
                    <a:pt x="743178" y="153758"/>
                  </a:lnTo>
                  <a:close/>
                </a:path>
                <a:path w="999489" h="333375">
                  <a:moveTo>
                    <a:pt x="743178" y="76873"/>
                  </a:moveTo>
                  <a:lnTo>
                    <a:pt x="717550" y="76873"/>
                  </a:lnTo>
                  <a:lnTo>
                    <a:pt x="717550" y="102501"/>
                  </a:lnTo>
                  <a:lnTo>
                    <a:pt x="743178" y="102501"/>
                  </a:lnTo>
                  <a:lnTo>
                    <a:pt x="743178" y="76873"/>
                  </a:lnTo>
                  <a:close/>
                </a:path>
                <a:path w="999489" h="333375">
                  <a:moveTo>
                    <a:pt x="743178" y="0"/>
                  </a:moveTo>
                  <a:lnTo>
                    <a:pt x="717550" y="0"/>
                  </a:lnTo>
                  <a:lnTo>
                    <a:pt x="691921" y="0"/>
                  </a:lnTo>
                  <a:lnTo>
                    <a:pt x="691921" y="25628"/>
                  </a:lnTo>
                  <a:lnTo>
                    <a:pt x="717550" y="25628"/>
                  </a:lnTo>
                  <a:lnTo>
                    <a:pt x="717550" y="51257"/>
                  </a:lnTo>
                  <a:lnTo>
                    <a:pt x="743178" y="51257"/>
                  </a:lnTo>
                  <a:lnTo>
                    <a:pt x="743178" y="0"/>
                  </a:lnTo>
                  <a:close/>
                </a:path>
                <a:path w="999489" h="333375">
                  <a:moveTo>
                    <a:pt x="768807" y="230632"/>
                  </a:moveTo>
                  <a:lnTo>
                    <a:pt x="743178" y="230632"/>
                  </a:lnTo>
                  <a:lnTo>
                    <a:pt x="717550" y="230632"/>
                  </a:lnTo>
                  <a:lnTo>
                    <a:pt x="717550" y="205016"/>
                  </a:lnTo>
                  <a:lnTo>
                    <a:pt x="691921" y="205016"/>
                  </a:lnTo>
                  <a:lnTo>
                    <a:pt x="691921" y="281889"/>
                  </a:lnTo>
                  <a:lnTo>
                    <a:pt x="717550" y="281889"/>
                  </a:lnTo>
                  <a:lnTo>
                    <a:pt x="717550" y="256260"/>
                  </a:lnTo>
                  <a:lnTo>
                    <a:pt x="743178" y="256260"/>
                  </a:lnTo>
                  <a:lnTo>
                    <a:pt x="768807" y="256260"/>
                  </a:lnTo>
                  <a:lnTo>
                    <a:pt x="768807" y="230632"/>
                  </a:lnTo>
                  <a:close/>
                </a:path>
                <a:path w="999489" h="333375">
                  <a:moveTo>
                    <a:pt x="768807" y="51257"/>
                  </a:moveTo>
                  <a:lnTo>
                    <a:pt x="743178" y="51257"/>
                  </a:lnTo>
                  <a:lnTo>
                    <a:pt x="743178" y="76873"/>
                  </a:lnTo>
                  <a:lnTo>
                    <a:pt x="768807" y="76873"/>
                  </a:lnTo>
                  <a:lnTo>
                    <a:pt x="768807" y="51257"/>
                  </a:lnTo>
                  <a:close/>
                </a:path>
                <a:path w="999489" h="333375">
                  <a:moveTo>
                    <a:pt x="794435" y="76873"/>
                  </a:moveTo>
                  <a:lnTo>
                    <a:pt x="768807" y="76873"/>
                  </a:lnTo>
                  <a:lnTo>
                    <a:pt x="768807" y="102501"/>
                  </a:lnTo>
                  <a:lnTo>
                    <a:pt x="743178" y="102501"/>
                  </a:lnTo>
                  <a:lnTo>
                    <a:pt x="743178" y="128130"/>
                  </a:lnTo>
                  <a:lnTo>
                    <a:pt x="768807" y="128130"/>
                  </a:lnTo>
                  <a:lnTo>
                    <a:pt x="768807" y="230632"/>
                  </a:lnTo>
                  <a:lnTo>
                    <a:pt x="794435" y="230632"/>
                  </a:lnTo>
                  <a:lnTo>
                    <a:pt x="794435" y="76873"/>
                  </a:lnTo>
                  <a:close/>
                </a:path>
                <a:path w="999489" h="333375">
                  <a:moveTo>
                    <a:pt x="794435" y="0"/>
                  </a:moveTo>
                  <a:lnTo>
                    <a:pt x="768807" y="0"/>
                  </a:lnTo>
                  <a:lnTo>
                    <a:pt x="768807" y="51257"/>
                  </a:lnTo>
                  <a:lnTo>
                    <a:pt x="794435" y="51257"/>
                  </a:lnTo>
                  <a:lnTo>
                    <a:pt x="794435" y="0"/>
                  </a:lnTo>
                  <a:close/>
                </a:path>
                <a:path w="999489" h="333375">
                  <a:moveTo>
                    <a:pt x="820064" y="230632"/>
                  </a:moveTo>
                  <a:lnTo>
                    <a:pt x="794435" y="230632"/>
                  </a:lnTo>
                  <a:lnTo>
                    <a:pt x="794435" y="256260"/>
                  </a:lnTo>
                  <a:lnTo>
                    <a:pt x="820064" y="256260"/>
                  </a:lnTo>
                  <a:lnTo>
                    <a:pt x="820064" y="230632"/>
                  </a:lnTo>
                  <a:close/>
                </a:path>
                <a:path w="999489" h="333375">
                  <a:moveTo>
                    <a:pt x="845680" y="205016"/>
                  </a:moveTo>
                  <a:lnTo>
                    <a:pt x="820064" y="205016"/>
                  </a:lnTo>
                  <a:lnTo>
                    <a:pt x="820064" y="230632"/>
                  </a:lnTo>
                  <a:lnTo>
                    <a:pt x="845680" y="230632"/>
                  </a:lnTo>
                  <a:lnTo>
                    <a:pt x="845680" y="205016"/>
                  </a:lnTo>
                  <a:close/>
                </a:path>
                <a:path w="999489" h="333375">
                  <a:moveTo>
                    <a:pt x="922566" y="281889"/>
                  </a:moveTo>
                  <a:lnTo>
                    <a:pt x="896937" y="281889"/>
                  </a:lnTo>
                  <a:lnTo>
                    <a:pt x="896937" y="205016"/>
                  </a:lnTo>
                  <a:lnTo>
                    <a:pt x="871308" y="205016"/>
                  </a:lnTo>
                  <a:lnTo>
                    <a:pt x="871308" y="230632"/>
                  </a:lnTo>
                  <a:lnTo>
                    <a:pt x="845680" y="230632"/>
                  </a:lnTo>
                  <a:lnTo>
                    <a:pt x="845680" y="256260"/>
                  </a:lnTo>
                  <a:lnTo>
                    <a:pt x="871308" y="256260"/>
                  </a:lnTo>
                  <a:lnTo>
                    <a:pt x="871308" y="307517"/>
                  </a:lnTo>
                  <a:lnTo>
                    <a:pt x="896937" y="307517"/>
                  </a:lnTo>
                  <a:lnTo>
                    <a:pt x="922566" y="307517"/>
                  </a:lnTo>
                  <a:lnTo>
                    <a:pt x="922566" y="281889"/>
                  </a:lnTo>
                  <a:close/>
                </a:path>
                <a:path w="999489" h="333375">
                  <a:moveTo>
                    <a:pt x="948194" y="205016"/>
                  </a:moveTo>
                  <a:lnTo>
                    <a:pt x="922566" y="205016"/>
                  </a:lnTo>
                  <a:lnTo>
                    <a:pt x="922566" y="230632"/>
                  </a:lnTo>
                  <a:lnTo>
                    <a:pt x="948194" y="230632"/>
                  </a:lnTo>
                  <a:lnTo>
                    <a:pt x="948194" y="205016"/>
                  </a:lnTo>
                  <a:close/>
                </a:path>
                <a:path w="999489" h="333375">
                  <a:moveTo>
                    <a:pt x="973823" y="230632"/>
                  </a:moveTo>
                  <a:lnTo>
                    <a:pt x="948194" y="230632"/>
                  </a:lnTo>
                  <a:lnTo>
                    <a:pt x="948194" y="281889"/>
                  </a:lnTo>
                  <a:lnTo>
                    <a:pt x="973823" y="281889"/>
                  </a:lnTo>
                  <a:lnTo>
                    <a:pt x="973823" y="230632"/>
                  </a:lnTo>
                  <a:close/>
                </a:path>
                <a:path w="999489" h="333375">
                  <a:moveTo>
                    <a:pt x="999451" y="205016"/>
                  </a:moveTo>
                  <a:lnTo>
                    <a:pt x="973823" y="205016"/>
                  </a:lnTo>
                  <a:lnTo>
                    <a:pt x="973823" y="230632"/>
                  </a:lnTo>
                  <a:lnTo>
                    <a:pt x="999451" y="230632"/>
                  </a:lnTo>
                  <a:lnTo>
                    <a:pt x="999451" y="2050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1400" y="1604514"/>
              <a:ext cx="1050925" cy="410209"/>
            </a:xfrm>
            <a:custGeom>
              <a:avLst/>
              <a:gdLst/>
              <a:ahLst/>
              <a:cxnLst/>
              <a:rect l="l" t="t" r="r" b="b"/>
              <a:pathLst>
                <a:path w="1050925" h="410210">
                  <a:moveTo>
                    <a:pt x="25628" y="281901"/>
                  </a:moveTo>
                  <a:lnTo>
                    <a:pt x="0" y="281901"/>
                  </a:lnTo>
                  <a:lnTo>
                    <a:pt x="0" y="307530"/>
                  </a:lnTo>
                  <a:lnTo>
                    <a:pt x="25628" y="307530"/>
                  </a:lnTo>
                  <a:lnTo>
                    <a:pt x="25628" y="281901"/>
                  </a:lnTo>
                  <a:close/>
                </a:path>
                <a:path w="1050925" h="410210">
                  <a:moveTo>
                    <a:pt x="51257" y="102514"/>
                  </a:moveTo>
                  <a:lnTo>
                    <a:pt x="25628" y="102514"/>
                  </a:lnTo>
                  <a:lnTo>
                    <a:pt x="25628" y="128143"/>
                  </a:lnTo>
                  <a:lnTo>
                    <a:pt x="51257" y="128143"/>
                  </a:lnTo>
                  <a:lnTo>
                    <a:pt x="51257" y="102514"/>
                  </a:lnTo>
                  <a:close/>
                </a:path>
                <a:path w="1050925" h="410210">
                  <a:moveTo>
                    <a:pt x="76885" y="358775"/>
                  </a:moveTo>
                  <a:lnTo>
                    <a:pt x="51257" y="358775"/>
                  </a:lnTo>
                  <a:lnTo>
                    <a:pt x="25628" y="358775"/>
                  </a:lnTo>
                  <a:lnTo>
                    <a:pt x="25628" y="384403"/>
                  </a:lnTo>
                  <a:lnTo>
                    <a:pt x="51257" y="384403"/>
                  </a:lnTo>
                  <a:lnTo>
                    <a:pt x="76885" y="384403"/>
                  </a:lnTo>
                  <a:lnTo>
                    <a:pt x="76885" y="358775"/>
                  </a:lnTo>
                  <a:close/>
                </a:path>
                <a:path w="1050925" h="410210">
                  <a:moveTo>
                    <a:pt x="102514" y="230644"/>
                  </a:moveTo>
                  <a:lnTo>
                    <a:pt x="76885" y="230644"/>
                  </a:lnTo>
                  <a:lnTo>
                    <a:pt x="51257" y="230644"/>
                  </a:lnTo>
                  <a:lnTo>
                    <a:pt x="25628" y="230644"/>
                  </a:lnTo>
                  <a:lnTo>
                    <a:pt x="0" y="230644"/>
                  </a:lnTo>
                  <a:lnTo>
                    <a:pt x="0" y="256273"/>
                  </a:lnTo>
                  <a:lnTo>
                    <a:pt x="25628" y="256273"/>
                  </a:lnTo>
                  <a:lnTo>
                    <a:pt x="25628" y="281901"/>
                  </a:lnTo>
                  <a:lnTo>
                    <a:pt x="51257" y="281901"/>
                  </a:lnTo>
                  <a:lnTo>
                    <a:pt x="51257" y="256273"/>
                  </a:lnTo>
                  <a:lnTo>
                    <a:pt x="76885" y="256273"/>
                  </a:lnTo>
                  <a:lnTo>
                    <a:pt x="76885" y="281901"/>
                  </a:lnTo>
                  <a:lnTo>
                    <a:pt x="51257" y="281901"/>
                  </a:lnTo>
                  <a:lnTo>
                    <a:pt x="51257" y="307530"/>
                  </a:lnTo>
                  <a:lnTo>
                    <a:pt x="76885" y="307530"/>
                  </a:lnTo>
                  <a:lnTo>
                    <a:pt x="76885" y="333146"/>
                  </a:lnTo>
                  <a:lnTo>
                    <a:pt x="102514" y="333146"/>
                  </a:lnTo>
                  <a:lnTo>
                    <a:pt x="102514" y="230644"/>
                  </a:lnTo>
                  <a:close/>
                </a:path>
                <a:path w="1050925" h="410210">
                  <a:moveTo>
                    <a:pt x="179387" y="256273"/>
                  </a:moveTo>
                  <a:lnTo>
                    <a:pt x="153758" y="256273"/>
                  </a:lnTo>
                  <a:lnTo>
                    <a:pt x="153758" y="230644"/>
                  </a:lnTo>
                  <a:lnTo>
                    <a:pt x="128130" y="230644"/>
                  </a:lnTo>
                  <a:lnTo>
                    <a:pt x="128130" y="281901"/>
                  </a:lnTo>
                  <a:lnTo>
                    <a:pt x="153758" y="281901"/>
                  </a:lnTo>
                  <a:lnTo>
                    <a:pt x="179387" y="281901"/>
                  </a:lnTo>
                  <a:lnTo>
                    <a:pt x="179387" y="256273"/>
                  </a:lnTo>
                  <a:close/>
                </a:path>
                <a:path w="1050925" h="410210">
                  <a:moveTo>
                    <a:pt x="179387" y="205016"/>
                  </a:moveTo>
                  <a:lnTo>
                    <a:pt x="153758" y="205016"/>
                  </a:lnTo>
                  <a:lnTo>
                    <a:pt x="153758" y="230644"/>
                  </a:lnTo>
                  <a:lnTo>
                    <a:pt x="179387" y="230644"/>
                  </a:lnTo>
                  <a:lnTo>
                    <a:pt x="179387" y="205016"/>
                  </a:lnTo>
                  <a:close/>
                </a:path>
                <a:path w="1050925" h="410210">
                  <a:moveTo>
                    <a:pt x="179387" y="51257"/>
                  </a:moveTo>
                  <a:lnTo>
                    <a:pt x="153758" y="51257"/>
                  </a:lnTo>
                  <a:lnTo>
                    <a:pt x="153758" y="25628"/>
                  </a:lnTo>
                  <a:lnTo>
                    <a:pt x="128130" y="25628"/>
                  </a:lnTo>
                  <a:lnTo>
                    <a:pt x="128130" y="51257"/>
                  </a:lnTo>
                  <a:lnTo>
                    <a:pt x="102514" y="51257"/>
                  </a:lnTo>
                  <a:lnTo>
                    <a:pt x="102514" y="25628"/>
                  </a:lnTo>
                  <a:lnTo>
                    <a:pt x="76885" y="25628"/>
                  </a:lnTo>
                  <a:lnTo>
                    <a:pt x="76885" y="51257"/>
                  </a:lnTo>
                  <a:lnTo>
                    <a:pt x="51257" y="51257"/>
                  </a:lnTo>
                  <a:lnTo>
                    <a:pt x="51257" y="25628"/>
                  </a:lnTo>
                  <a:lnTo>
                    <a:pt x="25628" y="25628"/>
                  </a:lnTo>
                  <a:lnTo>
                    <a:pt x="25628" y="51257"/>
                  </a:lnTo>
                  <a:lnTo>
                    <a:pt x="0" y="51257"/>
                  </a:lnTo>
                  <a:lnTo>
                    <a:pt x="0" y="76885"/>
                  </a:lnTo>
                  <a:lnTo>
                    <a:pt x="25628" y="76885"/>
                  </a:lnTo>
                  <a:lnTo>
                    <a:pt x="51257" y="76885"/>
                  </a:lnTo>
                  <a:lnTo>
                    <a:pt x="51257" y="102514"/>
                  </a:lnTo>
                  <a:lnTo>
                    <a:pt x="76885" y="102514"/>
                  </a:lnTo>
                  <a:lnTo>
                    <a:pt x="76885" y="76885"/>
                  </a:lnTo>
                  <a:lnTo>
                    <a:pt x="102514" y="76885"/>
                  </a:lnTo>
                  <a:lnTo>
                    <a:pt x="102514" y="128143"/>
                  </a:lnTo>
                  <a:lnTo>
                    <a:pt x="76885" y="128143"/>
                  </a:lnTo>
                  <a:lnTo>
                    <a:pt x="51257" y="128143"/>
                  </a:lnTo>
                  <a:lnTo>
                    <a:pt x="51257" y="153758"/>
                  </a:lnTo>
                  <a:lnTo>
                    <a:pt x="25628" y="153758"/>
                  </a:lnTo>
                  <a:lnTo>
                    <a:pt x="0" y="153758"/>
                  </a:lnTo>
                  <a:lnTo>
                    <a:pt x="0" y="179387"/>
                  </a:lnTo>
                  <a:lnTo>
                    <a:pt x="25628" y="179387"/>
                  </a:lnTo>
                  <a:lnTo>
                    <a:pt x="25628" y="205016"/>
                  </a:lnTo>
                  <a:lnTo>
                    <a:pt x="153758" y="205016"/>
                  </a:lnTo>
                  <a:lnTo>
                    <a:pt x="153758" y="179387"/>
                  </a:lnTo>
                  <a:lnTo>
                    <a:pt x="179387" y="179387"/>
                  </a:lnTo>
                  <a:lnTo>
                    <a:pt x="179387" y="153758"/>
                  </a:lnTo>
                  <a:lnTo>
                    <a:pt x="153758" y="153758"/>
                  </a:lnTo>
                  <a:lnTo>
                    <a:pt x="153758" y="128143"/>
                  </a:lnTo>
                  <a:lnTo>
                    <a:pt x="128130" y="128143"/>
                  </a:lnTo>
                  <a:lnTo>
                    <a:pt x="128130" y="76885"/>
                  </a:lnTo>
                  <a:lnTo>
                    <a:pt x="153758" y="76885"/>
                  </a:lnTo>
                  <a:lnTo>
                    <a:pt x="179387" y="76885"/>
                  </a:lnTo>
                  <a:lnTo>
                    <a:pt x="179387" y="51257"/>
                  </a:lnTo>
                  <a:close/>
                </a:path>
                <a:path w="1050925" h="410210">
                  <a:moveTo>
                    <a:pt x="205016" y="358775"/>
                  </a:moveTo>
                  <a:lnTo>
                    <a:pt x="179387" y="358775"/>
                  </a:lnTo>
                  <a:lnTo>
                    <a:pt x="153758" y="358775"/>
                  </a:lnTo>
                  <a:lnTo>
                    <a:pt x="153758" y="384403"/>
                  </a:lnTo>
                  <a:lnTo>
                    <a:pt x="179387" y="384403"/>
                  </a:lnTo>
                  <a:lnTo>
                    <a:pt x="205016" y="384403"/>
                  </a:lnTo>
                  <a:lnTo>
                    <a:pt x="205016" y="358775"/>
                  </a:lnTo>
                  <a:close/>
                </a:path>
                <a:path w="1050925" h="410210">
                  <a:moveTo>
                    <a:pt x="230644" y="333146"/>
                  </a:moveTo>
                  <a:lnTo>
                    <a:pt x="205016" y="333146"/>
                  </a:lnTo>
                  <a:lnTo>
                    <a:pt x="205016" y="358775"/>
                  </a:lnTo>
                  <a:lnTo>
                    <a:pt x="230644" y="358775"/>
                  </a:lnTo>
                  <a:lnTo>
                    <a:pt x="230644" y="333146"/>
                  </a:lnTo>
                  <a:close/>
                </a:path>
                <a:path w="1050925" h="410210">
                  <a:moveTo>
                    <a:pt x="230644" y="281901"/>
                  </a:moveTo>
                  <a:lnTo>
                    <a:pt x="205016" y="281901"/>
                  </a:lnTo>
                  <a:lnTo>
                    <a:pt x="179387" y="281901"/>
                  </a:lnTo>
                  <a:lnTo>
                    <a:pt x="179387" y="307530"/>
                  </a:lnTo>
                  <a:lnTo>
                    <a:pt x="153758" y="307530"/>
                  </a:lnTo>
                  <a:lnTo>
                    <a:pt x="128130" y="307530"/>
                  </a:lnTo>
                  <a:lnTo>
                    <a:pt x="128130" y="333146"/>
                  </a:lnTo>
                  <a:lnTo>
                    <a:pt x="153758" y="333146"/>
                  </a:lnTo>
                  <a:lnTo>
                    <a:pt x="179387" y="333146"/>
                  </a:lnTo>
                  <a:lnTo>
                    <a:pt x="205016" y="333146"/>
                  </a:lnTo>
                  <a:lnTo>
                    <a:pt x="205016" y="307530"/>
                  </a:lnTo>
                  <a:lnTo>
                    <a:pt x="230644" y="307530"/>
                  </a:lnTo>
                  <a:lnTo>
                    <a:pt x="230644" y="281901"/>
                  </a:lnTo>
                  <a:close/>
                </a:path>
                <a:path w="1050925" h="410210">
                  <a:moveTo>
                    <a:pt x="230644" y="179387"/>
                  </a:moveTo>
                  <a:lnTo>
                    <a:pt x="205016" y="179387"/>
                  </a:lnTo>
                  <a:lnTo>
                    <a:pt x="179387" y="179387"/>
                  </a:lnTo>
                  <a:lnTo>
                    <a:pt x="179387" y="205016"/>
                  </a:lnTo>
                  <a:lnTo>
                    <a:pt x="205016" y="205016"/>
                  </a:lnTo>
                  <a:lnTo>
                    <a:pt x="230644" y="205016"/>
                  </a:lnTo>
                  <a:lnTo>
                    <a:pt x="230644" y="179387"/>
                  </a:lnTo>
                  <a:close/>
                </a:path>
                <a:path w="1050925" h="410210">
                  <a:moveTo>
                    <a:pt x="256273" y="307530"/>
                  </a:moveTo>
                  <a:lnTo>
                    <a:pt x="230644" y="307530"/>
                  </a:lnTo>
                  <a:lnTo>
                    <a:pt x="230644" y="333146"/>
                  </a:lnTo>
                  <a:lnTo>
                    <a:pt x="256273" y="333146"/>
                  </a:lnTo>
                  <a:lnTo>
                    <a:pt x="256273" y="307530"/>
                  </a:lnTo>
                  <a:close/>
                </a:path>
                <a:path w="1050925" h="410210">
                  <a:moveTo>
                    <a:pt x="307517" y="281901"/>
                  </a:moveTo>
                  <a:lnTo>
                    <a:pt x="281901" y="281901"/>
                  </a:lnTo>
                  <a:lnTo>
                    <a:pt x="281901" y="256273"/>
                  </a:lnTo>
                  <a:lnTo>
                    <a:pt x="256273" y="256273"/>
                  </a:lnTo>
                  <a:lnTo>
                    <a:pt x="256273" y="230644"/>
                  </a:lnTo>
                  <a:lnTo>
                    <a:pt x="230644" y="230644"/>
                  </a:lnTo>
                  <a:lnTo>
                    <a:pt x="205016" y="230644"/>
                  </a:lnTo>
                  <a:lnTo>
                    <a:pt x="179387" y="230644"/>
                  </a:lnTo>
                  <a:lnTo>
                    <a:pt x="179387" y="256273"/>
                  </a:lnTo>
                  <a:lnTo>
                    <a:pt x="205016" y="256273"/>
                  </a:lnTo>
                  <a:lnTo>
                    <a:pt x="230644" y="256273"/>
                  </a:lnTo>
                  <a:lnTo>
                    <a:pt x="230644" y="281901"/>
                  </a:lnTo>
                  <a:lnTo>
                    <a:pt x="256273" y="281901"/>
                  </a:lnTo>
                  <a:lnTo>
                    <a:pt x="256273" y="307530"/>
                  </a:lnTo>
                  <a:lnTo>
                    <a:pt x="281901" y="307530"/>
                  </a:lnTo>
                  <a:lnTo>
                    <a:pt x="307517" y="307530"/>
                  </a:lnTo>
                  <a:lnTo>
                    <a:pt x="307517" y="281901"/>
                  </a:lnTo>
                  <a:close/>
                </a:path>
                <a:path w="1050925" h="410210">
                  <a:moveTo>
                    <a:pt x="307517" y="153758"/>
                  </a:moveTo>
                  <a:lnTo>
                    <a:pt x="281901" y="153758"/>
                  </a:lnTo>
                  <a:lnTo>
                    <a:pt x="256273" y="153758"/>
                  </a:lnTo>
                  <a:lnTo>
                    <a:pt x="256273" y="179387"/>
                  </a:lnTo>
                  <a:lnTo>
                    <a:pt x="281901" y="179387"/>
                  </a:lnTo>
                  <a:lnTo>
                    <a:pt x="307517" y="179387"/>
                  </a:lnTo>
                  <a:lnTo>
                    <a:pt x="307517" y="153758"/>
                  </a:lnTo>
                  <a:close/>
                </a:path>
                <a:path w="1050925" h="410210">
                  <a:moveTo>
                    <a:pt x="333146" y="205016"/>
                  </a:moveTo>
                  <a:lnTo>
                    <a:pt x="307517" y="205016"/>
                  </a:lnTo>
                  <a:lnTo>
                    <a:pt x="307517" y="230644"/>
                  </a:lnTo>
                  <a:lnTo>
                    <a:pt x="281901" y="230644"/>
                  </a:lnTo>
                  <a:lnTo>
                    <a:pt x="281901" y="256273"/>
                  </a:lnTo>
                  <a:lnTo>
                    <a:pt x="307517" y="256273"/>
                  </a:lnTo>
                  <a:lnTo>
                    <a:pt x="333146" y="256273"/>
                  </a:lnTo>
                  <a:lnTo>
                    <a:pt x="333146" y="205016"/>
                  </a:lnTo>
                  <a:close/>
                </a:path>
                <a:path w="1050925" h="410210">
                  <a:moveTo>
                    <a:pt x="358775" y="153758"/>
                  </a:moveTo>
                  <a:lnTo>
                    <a:pt x="333146" y="153758"/>
                  </a:lnTo>
                  <a:lnTo>
                    <a:pt x="333146" y="205016"/>
                  </a:lnTo>
                  <a:lnTo>
                    <a:pt x="358775" y="205016"/>
                  </a:lnTo>
                  <a:lnTo>
                    <a:pt x="358775" y="153758"/>
                  </a:lnTo>
                  <a:close/>
                </a:path>
                <a:path w="1050925" h="410210">
                  <a:moveTo>
                    <a:pt x="384403" y="205016"/>
                  </a:moveTo>
                  <a:lnTo>
                    <a:pt x="358775" y="205016"/>
                  </a:lnTo>
                  <a:lnTo>
                    <a:pt x="358775" y="230644"/>
                  </a:lnTo>
                  <a:lnTo>
                    <a:pt x="384403" y="230644"/>
                  </a:lnTo>
                  <a:lnTo>
                    <a:pt x="384403" y="205016"/>
                  </a:lnTo>
                  <a:close/>
                </a:path>
                <a:path w="1050925" h="410210">
                  <a:moveTo>
                    <a:pt x="410032" y="256273"/>
                  </a:moveTo>
                  <a:lnTo>
                    <a:pt x="384403" y="256273"/>
                  </a:lnTo>
                  <a:lnTo>
                    <a:pt x="384403" y="307530"/>
                  </a:lnTo>
                  <a:lnTo>
                    <a:pt x="358775" y="307530"/>
                  </a:lnTo>
                  <a:lnTo>
                    <a:pt x="333146" y="307530"/>
                  </a:lnTo>
                  <a:lnTo>
                    <a:pt x="333146" y="333146"/>
                  </a:lnTo>
                  <a:lnTo>
                    <a:pt x="358775" y="333146"/>
                  </a:lnTo>
                  <a:lnTo>
                    <a:pt x="384403" y="333146"/>
                  </a:lnTo>
                  <a:lnTo>
                    <a:pt x="410032" y="333146"/>
                  </a:lnTo>
                  <a:lnTo>
                    <a:pt x="410032" y="256273"/>
                  </a:lnTo>
                  <a:close/>
                </a:path>
                <a:path w="1050925" h="410210">
                  <a:moveTo>
                    <a:pt x="410032" y="153758"/>
                  </a:moveTo>
                  <a:lnTo>
                    <a:pt x="384403" y="153758"/>
                  </a:lnTo>
                  <a:lnTo>
                    <a:pt x="384403" y="179387"/>
                  </a:lnTo>
                  <a:lnTo>
                    <a:pt x="410032" y="179387"/>
                  </a:lnTo>
                  <a:lnTo>
                    <a:pt x="410032" y="153758"/>
                  </a:lnTo>
                  <a:close/>
                </a:path>
                <a:path w="1050925" h="410210">
                  <a:moveTo>
                    <a:pt x="435660" y="205016"/>
                  </a:moveTo>
                  <a:lnTo>
                    <a:pt x="410032" y="205016"/>
                  </a:lnTo>
                  <a:lnTo>
                    <a:pt x="410032" y="230644"/>
                  </a:lnTo>
                  <a:lnTo>
                    <a:pt x="435660" y="230644"/>
                  </a:lnTo>
                  <a:lnTo>
                    <a:pt x="435660" y="205016"/>
                  </a:lnTo>
                  <a:close/>
                </a:path>
                <a:path w="1050925" h="410210">
                  <a:moveTo>
                    <a:pt x="435660" y="25628"/>
                  </a:moveTo>
                  <a:lnTo>
                    <a:pt x="410032" y="25628"/>
                  </a:lnTo>
                  <a:lnTo>
                    <a:pt x="410032" y="51257"/>
                  </a:lnTo>
                  <a:lnTo>
                    <a:pt x="435660" y="51257"/>
                  </a:lnTo>
                  <a:lnTo>
                    <a:pt x="435660" y="25628"/>
                  </a:lnTo>
                  <a:close/>
                </a:path>
                <a:path w="1050925" h="410210">
                  <a:moveTo>
                    <a:pt x="512533" y="333146"/>
                  </a:moveTo>
                  <a:lnTo>
                    <a:pt x="486905" y="333146"/>
                  </a:lnTo>
                  <a:lnTo>
                    <a:pt x="461289" y="333146"/>
                  </a:lnTo>
                  <a:lnTo>
                    <a:pt x="461289" y="358775"/>
                  </a:lnTo>
                  <a:lnTo>
                    <a:pt x="486905" y="358775"/>
                  </a:lnTo>
                  <a:lnTo>
                    <a:pt x="512533" y="358775"/>
                  </a:lnTo>
                  <a:lnTo>
                    <a:pt x="512533" y="333146"/>
                  </a:lnTo>
                  <a:close/>
                </a:path>
                <a:path w="1050925" h="410210">
                  <a:moveTo>
                    <a:pt x="640676" y="25628"/>
                  </a:moveTo>
                  <a:lnTo>
                    <a:pt x="615048" y="25628"/>
                  </a:lnTo>
                  <a:lnTo>
                    <a:pt x="615048" y="51257"/>
                  </a:lnTo>
                  <a:lnTo>
                    <a:pt x="640676" y="51257"/>
                  </a:lnTo>
                  <a:lnTo>
                    <a:pt x="640676" y="25628"/>
                  </a:lnTo>
                  <a:close/>
                </a:path>
                <a:path w="1050925" h="410210">
                  <a:moveTo>
                    <a:pt x="666305" y="230644"/>
                  </a:moveTo>
                  <a:lnTo>
                    <a:pt x="640676" y="230644"/>
                  </a:lnTo>
                  <a:lnTo>
                    <a:pt x="640676" y="256273"/>
                  </a:lnTo>
                  <a:lnTo>
                    <a:pt x="666305" y="256273"/>
                  </a:lnTo>
                  <a:lnTo>
                    <a:pt x="666305" y="230644"/>
                  </a:lnTo>
                  <a:close/>
                </a:path>
                <a:path w="1050925" h="410210">
                  <a:moveTo>
                    <a:pt x="768807" y="76885"/>
                  </a:moveTo>
                  <a:lnTo>
                    <a:pt x="743178" y="76885"/>
                  </a:lnTo>
                  <a:lnTo>
                    <a:pt x="743178" y="102514"/>
                  </a:lnTo>
                  <a:lnTo>
                    <a:pt x="717550" y="102514"/>
                  </a:lnTo>
                  <a:lnTo>
                    <a:pt x="691934" y="102514"/>
                  </a:lnTo>
                  <a:lnTo>
                    <a:pt x="691934" y="51257"/>
                  </a:lnTo>
                  <a:lnTo>
                    <a:pt x="666305" y="51257"/>
                  </a:lnTo>
                  <a:lnTo>
                    <a:pt x="666305" y="76885"/>
                  </a:lnTo>
                  <a:lnTo>
                    <a:pt x="640676" y="76885"/>
                  </a:lnTo>
                  <a:lnTo>
                    <a:pt x="640676" y="102514"/>
                  </a:lnTo>
                  <a:lnTo>
                    <a:pt x="666305" y="102514"/>
                  </a:lnTo>
                  <a:lnTo>
                    <a:pt x="666305" y="128143"/>
                  </a:lnTo>
                  <a:lnTo>
                    <a:pt x="691934" y="128143"/>
                  </a:lnTo>
                  <a:lnTo>
                    <a:pt x="717550" y="128143"/>
                  </a:lnTo>
                  <a:lnTo>
                    <a:pt x="717550" y="153758"/>
                  </a:lnTo>
                  <a:lnTo>
                    <a:pt x="743178" y="153758"/>
                  </a:lnTo>
                  <a:lnTo>
                    <a:pt x="743178" y="128143"/>
                  </a:lnTo>
                  <a:lnTo>
                    <a:pt x="768807" y="128143"/>
                  </a:lnTo>
                  <a:lnTo>
                    <a:pt x="768807" y="76885"/>
                  </a:lnTo>
                  <a:close/>
                </a:path>
                <a:path w="1050925" h="410210">
                  <a:moveTo>
                    <a:pt x="845693" y="0"/>
                  </a:moveTo>
                  <a:lnTo>
                    <a:pt x="820064" y="0"/>
                  </a:lnTo>
                  <a:lnTo>
                    <a:pt x="820064" y="25628"/>
                  </a:lnTo>
                  <a:lnTo>
                    <a:pt x="794435" y="25628"/>
                  </a:lnTo>
                  <a:lnTo>
                    <a:pt x="768807" y="25628"/>
                  </a:lnTo>
                  <a:lnTo>
                    <a:pt x="768807" y="51257"/>
                  </a:lnTo>
                  <a:lnTo>
                    <a:pt x="794435" y="51257"/>
                  </a:lnTo>
                  <a:lnTo>
                    <a:pt x="820064" y="51257"/>
                  </a:lnTo>
                  <a:lnTo>
                    <a:pt x="820064" y="102514"/>
                  </a:lnTo>
                  <a:lnTo>
                    <a:pt x="845693" y="102514"/>
                  </a:lnTo>
                  <a:lnTo>
                    <a:pt x="845693" y="0"/>
                  </a:lnTo>
                  <a:close/>
                </a:path>
                <a:path w="1050925" h="410210">
                  <a:moveTo>
                    <a:pt x="871321" y="281901"/>
                  </a:moveTo>
                  <a:lnTo>
                    <a:pt x="845693" y="281901"/>
                  </a:lnTo>
                  <a:lnTo>
                    <a:pt x="845693" y="333146"/>
                  </a:lnTo>
                  <a:lnTo>
                    <a:pt x="871321" y="333146"/>
                  </a:lnTo>
                  <a:lnTo>
                    <a:pt x="871321" y="281901"/>
                  </a:lnTo>
                  <a:close/>
                </a:path>
                <a:path w="1050925" h="410210">
                  <a:moveTo>
                    <a:pt x="999451" y="256273"/>
                  </a:moveTo>
                  <a:lnTo>
                    <a:pt x="973823" y="256273"/>
                  </a:lnTo>
                  <a:lnTo>
                    <a:pt x="973823" y="281901"/>
                  </a:lnTo>
                  <a:lnTo>
                    <a:pt x="948194" y="281901"/>
                  </a:lnTo>
                  <a:lnTo>
                    <a:pt x="922566" y="281901"/>
                  </a:lnTo>
                  <a:lnTo>
                    <a:pt x="922566" y="256273"/>
                  </a:lnTo>
                  <a:lnTo>
                    <a:pt x="896937" y="256273"/>
                  </a:lnTo>
                  <a:lnTo>
                    <a:pt x="896937" y="307530"/>
                  </a:lnTo>
                  <a:lnTo>
                    <a:pt x="922566" y="307530"/>
                  </a:lnTo>
                  <a:lnTo>
                    <a:pt x="922566" y="333146"/>
                  </a:lnTo>
                  <a:lnTo>
                    <a:pt x="948194" y="333146"/>
                  </a:lnTo>
                  <a:lnTo>
                    <a:pt x="973823" y="333146"/>
                  </a:lnTo>
                  <a:lnTo>
                    <a:pt x="999451" y="333146"/>
                  </a:lnTo>
                  <a:lnTo>
                    <a:pt x="999451" y="256273"/>
                  </a:lnTo>
                  <a:close/>
                </a:path>
                <a:path w="1050925" h="410210">
                  <a:moveTo>
                    <a:pt x="1025080" y="128143"/>
                  </a:moveTo>
                  <a:lnTo>
                    <a:pt x="999451" y="128143"/>
                  </a:lnTo>
                  <a:lnTo>
                    <a:pt x="999451" y="76885"/>
                  </a:lnTo>
                  <a:lnTo>
                    <a:pt x="973823" y="76885"/>
                  </a:lnTo>
                  <a:lnTo>
                    <a:pt x="948194" y="76885"/>
                  </a:lnTo>
                  <a:lnTo>
                    <a:pt x="922566" y="76885"/>
                  </a:lnTo>
                  <a:lnTo>
                    <a:pt x="896937" y="76885"/>
                  </a:lnTo>
                  <a:lnTo>
                    <a:pt x="896937" y="51257"/>
                  </a:lnTo>
                  <a:lnTo>
                    <a:pt x="871321" y="51257"/>
                  </a:lnTo>
                  <a:lnTo>
                    <a:pt x="871321" y="102514"/>
                  </a:lnTo>
                  <a:lnTo>
                    <a:pt x="896937" y="102514"/>
                  </a:lnTo>
                  <a:lnTo>
                    <a:pt x="896937" y="128143"/>
                  </a:lnTo>
                  <a:lnTo>
                    <a:pt x="922566" y="128143"/>
                  </a:lnTo>
                  <a:lnTo>
                    <a:pt x="922566" y="102514"/>
                  </a:lnTo>
                  <a:lnTo>
                    <a:pt x="948194" y="102514"/>
                  </a:lnTo>
                  <a:lnTo>
                    <a:pt x="948194" y="128143"/>
                  </a:lnTo>
                  <a:lnTo>
                    <a:pt x="922566" y="128143"/>
                  </a:lnTo>
                  <a:lnTo>
                    <a:pt x="922566" y="153758"/>
                  </a:lnTo>
                  <a:lnTo>
                    <a:pt x="948194" y="153758"/>
                  </a:lnTo>
                  <a:lnTo>
                    <a:pt x="973823" y="153758"/>
                  </a:lnTo>
                  <a:lnTo>
                    <a:pt x="973823" y="179387"/>
                  </a:lnTo>
                  <a:lnTo>
                    <a:pt x="999451" y="179387"/>
                  </a:lnTo>
                  <a:lnTo>
                    <a:pt x="999451" y="153758"/>
                  </a:lnTo>
                  <a:lnTo>
                    <a:pt x="1025080" y="153758"/>
                  </a:lnTo>
                  <a:lnTo>
                    <a:pt x="1025080" y="128143"/>
                  </a:lnTo>
                  <a:close/>
                </a:path>
                <a:path w="1050925" h="410210">
                  <a:moveTo>
                    <a:pt x="1050709" y="333146"/>
                  </a:moveTo>
                  <a:lnTo>
                    <a:pt x="1025080" y="333146"/>
                  </a:lnTo>
                  <a:lnTo>
                    <a:pt x="999451" y="333146"/>
                  </a:lnTo>
                  <a:lnTo>
                    <a:pt x="999451" y="410032"/>
                  </a:lnTo>
                  <a:lnTo>
                    <a:pt x="1025080" y="410032"/>
                  </a:lnTo>
                  <a:lnTo>
                    <a:pt x="1050709" y="410032"/>
                  </a:lnTo>
                  <a:lnTo>
                    <a:pt x="1050709" y="333146"/>
                  </a:lnTo>
                  <a:close/>
                </a:path>
                <a:path w="1050925" h="410210">
                  <a:moveTo>
                    <a:pt x="1050709" y="256273"/>
                  </a:moveTo>
                  <a:lnTo>
                    <a:pt x="1025080" y="256273"/>
                  </a:lnTo>
                  <a:lnTo>
                    <a:pt x="1025080" y="281901"/>
                  </a:lnTo>
                  <a:lnTo>
                    <a:pt x="1050709" y="281901"/>
                  </a:lnTo>
                  <a:lnTo>
                    <a:pt x="1050709" y="256273"/>
                  </a:lnTo>
                  <a:close/>
                </a:path>
                <a:path w="1050925" h="410210">
                  <a:moveTo>
                    <a:pt x="1050709" y="153758"/>
                  </a:moveTo>
                  <a:lnTo>
                    <a:pt x="1025080" y="153758"/>
                  </a:lnTo>
                  <a:lnTo>
                    <a:pt x="1025080" y="230644"/>
                  </a:lnTo>
                  <a:lnTo>
                    <a:pt x="1050709" y="230644"/>
                  </a:lnTo>
                  <a:lnTo>
                    <a:pt x="1050709" y="153758"/>
                  </a:lnTo>
                  <a:close/>
                </a:path>
                <a:path w="1050925" h="410210">
                  <a:moveTo>
                    <a:pt x="1050709" y="51257"/>
                  </a:moveTo>
                  <a:lnTo>
                    <a:pt x="1025080" y="51257"/>
                  </a:lnTo>
                  <a:lnTo>
                    <a:pt x="999451" y="51257"/>
                  </a:lnTo>
                  <a:lnTo>
                    <a:pt x="999451" y="76885"/>
                  </a:lnTo>
                  <a:lnTo>
                    <a:pt x="1025080" y="76885"/>
                  </a:lnTo>
                  <a:lnTo>
                    <a:pt x="1025080" y="102514"/>
                  </a:lnTo>
                  <a:lnTo>
                    <a:pt x="1050709" y="102514"/>
                  </a:lnTo>
                  <a:lnTo>
                    <a:pt x="1050709" y="512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15159" y="1605467"/>
              <a:ext cx="845819" cy="537210"/>
            </a:xfrm>
            <a:custGeom>
              <a:avLst/>
              <a:gdLst/>
              <a:ahLst/>
              <a:cxnLst/>
              <a:rect l="l" t="t" r="r" b="b"/>
              <a:pathLst>
                <a:path w="845819" h="537210">
                  <a:moveTo>
                    <a:pt x="51257" y="357822"/>
                  </a:moveTo>
                  <a:lnTo>
                    <a:pt x="25628" y="357822"/>
                  </a:lnTo>
                  <a:lnTo>
                    <a:pt x="0" y="357822"/>
                  </a:lnTo>
                  <a:lnTo>
                    <a:pt x="0" y="383451"/>
                  </a:lnTo>
                  <a:lnTo>
                    <a:pt x="25628" y="383451"/>
                  </a:lnTo>
                  <a:lnTo>
                    <a:pt x="51257" y="383451"/>
                  </a:lnTo>
                  <a:lnTo>
                    <a:pt x="51257" y="357822"/>
                  </a:lnTo>
                  <a:close/>
                </a:path>
                <a:path w="845819" h="537210">
                  <a:moveTo>
                    <a:pt x="76885" y="383451"/>
                  </a:moveTo>
                  <a:lnTo>
                    <a:pt x="51257" y="383451"/>
                  </a:lnTo>
                  <a:lnTo>
                    <a:pt x="51257" y="409079"/>
                  </a:lnTo>
                  <a:lnTo>
                    <a:pt x="76885" y="409079"/>
                  </a:lnTo>
                  <a:lnTo>
                    <a:pt x="76885" y="383451"/>
                  </a:lnTo>
                  <a:close/>
                </a:path>
                <a:path w="845819" h="537210">
                  <a:moveTo>
                    <a:pt x="102514" y="357822"/>
                  </a:moveTo>
                  <a:lnTo>
                    <a:pt x="76885" y="357822"/>
                  </a:lnTo>
                  <a:lnTo>
                    <a:pt x="76885" y="383451"/>
                  </a:lnTo>
                  <a:lnTo>
                    <a:pt x="102514" y="383451"/>
                  </a:lnTo>
                  <a:lnTo>
                    <a:pt x="102514" y="357822"/>
                  </a:lnTo>
                  <a:close/>
                </a:path>
                <a:path w="845819" h="537210">
                  <a:moveTo>
                    <a:pt x="128143" y="383451"/>
                  </a:moveTo>
                  <a:lnTo>
                    <a:pt x="102514" y="383451"/>
                  </a:lnTo>
                  <a:lnTo>
                    <a:pt x="102514" y="409079"/>
                  </a:lnTo>
                  <a:lnTo>
                    <a:pt x="76885" y="409079"/>
                  </a:lnTo>
                  <a:lnTo>
                    <a:pt x="76885" y="434708"/>
                  </a:lnTo>
                  <a:lnTo>
                    <a:pt x="102514" y="434708"/>
                  </a:lnTo>
                  <a:lnTo>
                    <a:pt x="102514" y="460336"/>
                  </a:lnTo>
                  <a:lnTo>
                    <a:pt x="128143" y="460336"/>
                  </a:lnTo>
                  <a:lnTo>
                    <a:pt x="128143" y="383451"/>
                  </a:lnTo>
                  <a:close/>
                </a:path>
                <a:path w="845819" h="537210">
                  <a:moveTo>
                    <a:pt x="128143" y="76200"/>
                  </a:moveTo>
                  <a:lnTo>
                    <a:pt x="102514" y="76200"/>
                  </a:lnTo>
                  <a:lnTo>
                    <a:pt x="102514" y="101600"/>
                  </a:lnTo>
                  <a:lnTo>
                    <a:pt x="76885" y="101600"/>
                  </a:lnTo>
                  <a:lnTo>
                    <a:pt x="51257" y="101600"/>
                  </a:lnTo>
                  <a:lnTo>
                    <a:pt x="51257" y="76200"/>
                  </a:lnTo>
                  <a:lnTo>
                    <a:pt x="25628" y="76200"/>
                  </a:lnTo>
                  <a:lnTo>
                    <a:pt x="25628" y="101600"/>
                  </a:lnTo>
                  <a:lnTo>
                    <a:pt x="0" y="101600"/>
                  </a:lnTo>
                  <a:lnTo>
                    <a:pt x="0" y="128270"/>
                  </a:lnTo>
                  <a:lnTo>
                    <a:pt x="25628" y="128270"/>
                  </a:lnTo>
                  <a:lnTo>
                    <a:pt x="25628" y="153670"/>
                  </a:lnTo>
                  <a:lnTo>
                    <a:pt x="51257" y="153670"/>
                  </a:lnTo>
                  <a:lnTo>
                    <a:pt x="51257" y="128270"/>
                  </a:lnTo>
                  <a:lnTo>
                    <a:pt x="76885" y="128270"/>
                  </a:lnTo>
                  <a:lnTo>
                    <a:pt x="102514" y="128270"/>
                  </a:lnTo>
                  <a:lnTo>
                    <a:pt x="128143" y="128270"/>
                  </a:lnTo>
                  <a:lnTo>
                    <a:pt x="128143" y="76200"/>
                  </a:lnTo>
                  <a:close/>
                </a:path>
                <a:path w="845819" h="537210">
                  <a:moveTo>
                    <a:pt x="205016" y="0"/>
                  </a:moveTo>
                  <a:lnTo>
                    <a:pt x="179387" y="0"/>
                  </a:lnTo>
                  <a:lnTo>
                    <a:pt x="179387" y="101600"/>
                  </a:lnTo>
                  <a:lnTo>
                    <a:pt x="153758" y="101600"/>
                  </a:lnTo>
                  <a:lnTo>
                    <a:pt x="153758" y="128270"/>
                  </a:lnTo>
                  <a:lnTo>
                    <a:pt x="179387" y="128270"/>
                  </a:lnTo>
                  <a:lnTo>
                    <a:pt x="205016" y="128270"/>
                  </a:lnTo>
                  <a:lnTo>
                    <a:pt x="205016" y="0"/>
                  </a:lnTo>
                  <a:close/>
                </a:path>
                <a:path w="845819" h="537210">
                  <a:moveTo>
                    <a:pt x="256273" y="50800"/>
                  </a:moveTo>
                  <a:lnTo>
                    <a:pt x="230644" y="50800"/>
                  </a:lnTo>
                  <a:lnTo>
                    <a:pt x="230644" y="128270"/>
                  </a:lnTo>
                  <a:lnTo>
                    <a:pt x="256273" y="128270"/>
                  </a:lnTo>
                  <a:lnTo>
                    <a:pt x="256273" y="50800"/>
                  </a:lnTo>
                  <a:close/>
                </a:path>
                <a:path w="845819" h="537210">
                  <a:moveTo>
                    <a:pt x="281901" y="357822"/>
                  </a:moveTo>
                  <a:lnTo>
                    <a:pt x="256273" y="357822"/>
                  </a:lnTo>
                  <a:lnTo>
                    <a:pt x="230644" y="357822"/>
                  </a:lnTo>
                  <a:lnTo>
                    <a:pt x="205016" y="357822"/>
                  </a:lnTo>
                  <a:lnTo>
                    <a:pt x="179387" y="357822"/>
                  </a:lnTo>
                  <a:lnTo>
                    <a:pt x="179387" y="332193"/>
                  </a:lnTo>
                  <a:lnTo>
                    <a:pt x="153758" y="332193"/>
                  </a:lnTo>
                  <a:lnTo>
                    <a:pt x="153758" y="357822"/>
                  </a:lnTo>
                  <a:lnTo>
                    <a:pt x="128143" y="357822"/>
                  </a:lnTo>
                  <a:lnTo>
                    <a:pt x="128143" y="383451"/>
                  </a:lnTo>
                  <a:lnTo>
                    <a:pt x="153758" y="383451"/>
                  </a:lnTo>
                  <a:lnTo>
                    <a:pt x="179387" y="383451"/>
                  </a:lnTo>
                  <a:lnTo>
                    <a:pt x="179387" y="409079"/>
                  </a:lnTo>
                  <a:lnTo>
                    <a:pt x="153758" y="409079"/>
                  </a:lnTo>
                  <a:lnTo>
                    <a:pt x="153758" y="460336"/>
                  </a:lnTo>
                  <a:lnTo>
                    <a:pt x="179387" y="460336"/>
                  </a:lnTo>
                  <a:lnTo>
                    <a:pt x="205016" y="460336"/>
                  </a:lnTo>
                  <a:lnTo>
                    <a:pt x="205016" y="409079"/>
                  </a:lnTo>
                  <a:lnTo>
                    <a:pt x="230644" y="409079"/>
                  </a:lnTo>
                  <a:lnTo>
                    <a:pt x="256273" y="409079"/>
                  </a:lnTo>
                  <a:lnTo>
                    <a:pt x="256273" y="383451"/>
                  </a:lnTo>
                  <a:lnTo>
                    <a:pt x="281901" y="383451"/>
                  </a:lnTo>
                  <a:lnTo>
                    <a:pt x="281901" y="357822"/>
                  </a:lnTo>
                  <a:close/>
                </a:path>
                <a:path w="845819" h="537210">
                  <a:moveTo>
                    <a:pt x="691934" y="409079"/>
                  </a:moveTo>
                  <a:lnTo>
                    <a:pt x="666305" y="409079"/>
                  </a:lnTo>
                  <a:lnTo>
                    <a:pt x="666305" y="434708"/>
                  </a:lnTo>
                  <a:lnTo>
                    <a:pt x="691934" y="434708"/>
                  </a:lnTo>
                  <a:lnTo>
                    <a:pt x="691934" y="409079"/>
                  </a:lnTo>
                  <a:close/>
                </a:path>
                <a:path w="845819" h="537210">
                  <a:moveTo>
                    <a:pt x="691934" y="332193"/>
                  </a:moveTo>
                  <a:lnTo>
                    <a:pt x="666305" y="332193"/>
                  </a:lnTo>
                  <a:lnTo>
                    <a:pt x="666305" y="357822"/>
                  </a:lnTo>
                  <a:lnTo>
                    <a:pt x="640676" y="357822"/>
                  </a:lnTo>
                  <a:lnTo>
                    <a:pt x="640676" y="383451"/>
                  </a:lnTo>
                  <a:lnTo>
                    <a:pt x="615048" y="383451"/>
                  </a:lnTo>
                  <a:lnTo>
                    <a:pt x="615048" y="409079"/>
                  </a:lnTo>
                  <a:lnTo>
                    <a:pt x="640676" y="409079"/>
                  </a:lnTo>
                  <a:lnTo>
                    <a:pt x="666305" y="409079"/>
                  </a:lnTo>
                  <a:lnTo>
                    <a:pt x="666305" y="383451"/>
                  </a:lnTo>
                  <a:lnTo>
                    <a:pt x="691934" y="383451"/>
                  </a:lnTo>
                  <a:lnTo>
                    <a:pt x="691934" y="332193"/>
                  </a:lnTo>
                  <a:close/>
                </a:path>
                <a:path w="845819" h="537210">
                  <a:moveTo>
                    <a:pt x="845693" y="204470"/>
                  </a:moveTo>
                  <a:lnTo>
                    <a:pt x="820064" y="204470"/>
                  </a:lnTo>
                  <a:lnTo>
                    <a:pt x="820064" y="179070"/>
                  </a:lnTo>
                  <a:lnTo>
                    <a:pt x="794435" y="179070"/>
                  </a:lnTo>
                  <a:lnTo>
                    <a:pt x="768807" y="179070"/>
                  </a:lnTo>
                  <a:lnTo>
                    <a:pt x="768807" y="153670"/>
                  </a:lnTo>
                  <a:lnTo>
                    <a:pt x="743178" y="153670"/>
                  </a:lnTo>
                  <a:lnTo>
                    <a:pt x="743178" y="179070"/>
                  </a:lnTo>
                  <a:lnTo>
                    <a:pt x="717562" y="179070"/>
                  </a:lnTo>
                  <a:lnTo>
                    <a:pt x="717562" y="101600"/>
                  </a:lnTo>
                  <a:lnTo>
                    <a:pt x="691934" y="101600"/>
                  </a:lnTo>
                  <a:lnTo>
                    <a:pt x="691934" y="153670"/>
                  </a:lnTo>
                  <a:lnTo>
                    <a:pt x="666305" y="153670"/>
                  </a:lnTo>
                  <a:lnTo>
                    <a:pt x="666305" y="101600"/>
                  </a:lnTo>
                  <a:lnTo>
                    <a:pt x="640676" y="101600"/>
                  </a:lnTo>
                  <a:lnTo>
                    <a:pt x="640676" y="179070"/>
                  </a:lnTo>
                  <a:lnTo>
                    <a:pt x="640676" y="204470"/>
                  </a:lnTo>
                  <a:lnTo>
                    <a:pt x="640676" y="229870"/>
                  </a:lnTo>
                  <a:lnTo>
                    <a:pt x="615048" y="229870"/>
                  </a:lnTo>
                  <a:lnTo>
                    <a:pt x="589419" y="229870"/>
                  </a:lnTo>
                  <a:lnTo>
                    <a:pt x="589419" y="204470"/>
                  </a:lnTo>
                  <a:lnTo>
                    <a:pt x="615048" y="204470"/>
                  </a:lnTo>
                  <a:lnTo>
                    <a:pt x="640676" y="204470"/>
                  </a:lnTo>
                  <a:lnTo>
                    <a:pt x="640676" y="179070"/>
                  </a:lnTo>
                  <a:lnTo>
                    <a:pt x="615048" y="179070"/>
                  </a:lnTo>
                  <a:lnTo>
                    <a:pt x="615048" y="153670"/>
                  </a:lnTo>
                  <a:lnTo>
                    <a:pt x="589419" y="153670"/>
                  </a:lnTo>
                  <a:lnTo>
                    <a:pt x="589419" y="179070"/>
                  </a:lnTo>
                  <a:lnTo>
                    <a:pt x="563791" y="179070"/>
                  </a:lnTo>
                  <a:lnTo>
                    <a:pt x="563791" y="153670"/>
                  </a:lnTo>
                  <a:lnTo>
                    <a:pt x="538175" y="153670"/>
                  </a:lnTo>
                  <a:lnTo>
                    <a:pt x="538175" y="179070"/>
                  </a:lnTo>
                  <a:lnTo>
                    <a:pt x="512546" y="179070"/>
                  </a:lnTo>
                  <a:lnTo>
                    <a:pt x="512546" y="153670"/>
                  </a:lnTo>
                  <a:lnTo>
                    <a:pt x="486918" y="153670"/>
                  </a:lnTo>
                  <a:lnTo>
                    <a:pt x="461289" y="153670"/>
                  </a:lnTo>
                  <a:lnTo>
                    <a:pt x="461289" y="128270"/>
                  </a:lnTo>
                  <a:lnTo>
                    <a:pt x="486918" y="128270"/>
                  </a:lnTo>
                  <a:lnTo>
                    <a:pt x="486918" y="101600"/>
                  </a:lnTo>
                  <a:lnTo>
                    <a:pt x="461289" y="101600"/>
                  </a:lnTo>
                  <a:lnTo>
                    <a:pt x="461289" y="50800"/>
                  </a:lnTo>
                  <a:lnTo>
                    <a:pt x="435660" y="50800"/>
                  </a:lnTo>
                  <a:lnTo>
                    <a:pt x="410032" y="50800"/>
                  </a:lnTo>
                  <a:lnTo>
                    <a:pt x="410032" y="25400"/>
                  </a:lnTo>
                  <a:lnTo>
                    <a:pt x="384403" y="25400"/>
                  </a:lnTo>
                  <a:lnTo>
                    <a:pt x="384403" y="76200"/>
                  </a:lnTo>
                  <a:lnTo>
                    <a:pt x="358775" y="76200"/>
                  </a:lnTo>
                  <a:lnTo>
                    <a:pt x="358775" y="128270"/>
                  </a:lnTo>
                  <a:lnTo>
                    <a:pt x="333146" y="128270"/>
                  </a:lnTo>
                  <a:lnTo>
                    <a:pt x="307530" y="128270"/>
                  </a:lnTo>
                  <a:lnTo>
                    <a:pt x="307530" y="76200"/>
                  </a:lnTo>
                  <a:lnTo>
                    <a:pt x="281901" y="76200"/>
                  </a:lnTo>
                  <a:lnTo>
                    <a:pt x="281901" y="153670"/>
                  </a:lnTo>
                  <a:lnTo>
                    <a:pt x="307530" y="153670"/>
                  </a:lnTo>
                  <a:lnTo>
                    <a:pt x="333146" y="153670"/>
                  </a:lnTo>
                  <a:lnTo>
                    <a:pt x="333146" y="229870"/>
                  </a:lnTo>
                  <a:lnTo>
                    <a:pt x="307530" y="229870"/>
                  </a:lnTo>
                  <a:lnTo>
                    <a:pt x="281901" y="229870"/>
                  </a:lnTo>
                  <a:lnTo>
                    <a:pt x="281901" y="256540"/>
                  </a:lnTo>
                  <a:lnTo>
                    <a:pt x="307530" y="256540"/>
                  </a:lnTo>
                  <a:lnTo>
                    <a:pt x="307530" y="307340"/>
                  </a:lnTo>
                  <a:lnTo>
                    <a:pt x="333146" y="307340"/>
                  </a:lnTo>
                  <a:lnTo>
                    <a:pt x="333146" y="256540"/>
                  </a:lnTo>
                  <a:lnTo>
                    <a:pt x="358775" y="256540"/>
                  </a:lnTo>
                  <a:lnTo>
                    <a:pt x="358775" y="153670"/>
                  </a:lnTo>
                  <a:lnTo>
                    <a:pt x="384403" y="153670"/>
                  </a:lnTo>
                  <a:lnTo>
                    <a:pt x="410032" y="153670"/>
                  </a:lnTo>
                  <a:lnTo>
                    <a:pt x="410032" y="128270"/>
                  </a:lnTo>
                  <a:lnTo>
                    <a:pt x="435660" y="128270"/>
                  </a:lnTo>
                  <a:lnTo>
                    <a:pt x="435660" y="153670"/>
                  </a:lnTo>
                  <a:lnTo>
                    <a:pt x="410032" y="153670"/>
                  </a:lnTo>
                  <a:lnTo>
                    <a:pt x="410032" y="204470"/>
                  </a:lnTo>
                  <a:lnTo>
                    <a:pt x="384403" y="204470"/>
                  </a:lnTo>
                  <a:lnTo>
                    <a:pt x="384403" y="281940"/>
                  </a:lnTo>
                  <a:lnTo>
                    <a:pt x="410032" y="281940"/>
                  </a:lnTo>
                  <a:lnTo>
                    <a:pt x="410032" y="256540"/>
                  </a:lnTo>
                  <a:lnTo>
                    <a:pt x="435660" y="256540"/>
                  </a:lnTo>
                  <a:lnTo>
                    <a:pt x="435660" y="229870"/>
                  </a:lnTo>
                  <a:lnTo>
                    <a:pt x="461289" y="229870"/>
                  </a:lnTo>
                  <a:lnTo>
                    <a:pt x="461289" y="179070"/>
                  </a:lnTo>
                  <a:lnTo>
                    <a:pt x="486918" y="179070"/>
                  </a:lnTo>
                  <a:lnTo>
                    <a:pt x="486918" y="204470"/>
                  </a:lnTo>
                  <a:lnTo>
                    <a:pt x="512546" y="204470"/>
                  </a:lnTo>
                  <a:lnTo>
                    <a:pt x="512546" y="229870"/>
                  </a:lnTo>
                  <a:lnTo>
                    <a:pt x="538175" y="229870"/>
                  </a:lnTo>
                  <a:lnTo>
                    <a:pt x="538175" y="256540"/>
                  </a:lnTo>
                  <a:lnTo>
                    <a:pt x="512546" y="256540"/>
                  </a:lnTo>
                  <a:lnTo>
                    <a:pt x="512546" y="281940"/>
                  </a:lnTo>
                  <a:lnTo>
                    <a:pt x="538175" y="281940"/>
                  </a:lnTo>
                  <a:lnTo>
                    <a:pt x="538175" y="307340"/>
                  </a:lnTo>
                  <a:lnTo>
                    <a:pt x="538175" y="332740"/>
                  </a:lnTo>
                  <a:lnTo>
                    <a:pt x="538175" y="410210"/>
                  </a:lnTo>
                  <a:lnTo>
                    <a:pt x="512546" y="410210"/>
                  </a:lnTo>
                  <a:lnTo>
                    <a:pt x="512546" y="435610"/>
                  </a:lnTo>
                  <a:lnTo>
                    <a:pt x="486918" y="435610"/>
                  </a:lnTo>
                  <a:lnTo>
                    <a:pt x="486918" y="410210"/>
                  </a:lnTo>
                  <a:lnTo>
                    <a:pt x="461289" y="410210"/>
                  </a:lnTo>
                  <a:lnTo>
                    <a:pt x="461289" y="435610"/>
                  </a:lnTo>
                  <a:lnTo>
                    <a:pt x="461289" y="461010"/>
                  </a:lnTo>
                  <a:lnTo>
                    <a:pt x="435660" y="461010"/>
                  </a:lnTo>
                  <a:lnTo>
                    <a:pt x="435660" y="435610"/>
                  </a:lnTo>
                  <a:lnTo>
                    <a:pt x="461289" y="435610"/>
                  </a:lnTo>
                  <a:lnTo>
                    <a:pt x="461289" y="410210"/>
                  </a:lnTo>
                  <a:lnTo>
                    <a:pt x="461289" y="383540"/>
                  </a:lnTo>
                  <a:lnTo>
                    <a:pt x="486918" y="383540"/>
                  </a:lnTo>
                  <a:lnTo>
                    <a:pt x="512546" y="383540"/>
                  </a:lnTo>
                  <a:lnTo>
                    <a:pt x="512546" y="332740"/>
                  </a:lnTo>
                  <a:lnTo>
                    <a:pt x="538175" y="332740"/>
                  </a:lnTo>
                  <a:lnTo>
                    <a:pt x="538175" y="307340"/>
                  </a:lnTo>
                  <a:lnTo>
                    <a:pt x="512546" y="307340"/>
                  </a:lnTo>
                  <a:lnTo>
                    <a:pt x="512546" y="281940"/>
                  </a:lnTo>
                  <a:lnTo>
                    <a:pt x="486918" y="281940"/>
                  </a:lnTo>
                  <a:lnTo>
                    <a:pt x="486918" y="332740"/>
                  </a:lnTo>
                  <a:lnTo>
                    <a:pt x="461289" y="332740"/>
                  </a:lnTo>
                  <a:lnTo>
                    <a:pt x="461289" y="281940"/>
                  </a:lnTo>
                  <a:lnTo>
                    <a:pt x="435660" y="281940"/>
                  </a:lnTo>
                  <a:lnTo>
                    <a:pt x="435660" y="307340"/>
                  </a:lnTo>
                  <a:lnTo>
                    <a:pt x="410032" y="307340"/>
                  </a:lnTo>
                  <a:lnTo>
                    <a:pt x="384403" y="307340"/>
                  </a:lnTo>
                  <a:lnTo>
                    <a:pt x="384403" y="281940"/>
                  </a:lnTo>
                  <a:lnTo>
                    <a:pt x="358775" y="281940"/>
                  </a:lnTo>
                  <a:lnTo>
                    <a:pt x="358775" y="332740"/>
                  </a:lnTo>
                  <a:lnTo>
                    <a:pt x="384403" y="332740"/>
                  </a:lnTo>
                  <a:lnTo>
                    <a:pt x="410032" y="332740"/>
                  </a:lnTo>
                  <a:lnTo>
                    <a:pt x="435660" y="332740"/>
                  </a:lnTo>
                  <a:lnTo>
                    <a:pt x="435660" y="358140"/>
                  </a:lnTo>
                  <a:lnTo>
                    <a:pt x="410032" y="358140"/>
                  </a:lnTo>
                  <a:lnTo>
                    <a:pt x="384403" y="358140"/>
                  </a:lnTo>
                  <a:lnTo>
                    <a:pt x="384403" y="410210"/>
                  </a:lnTo>
                  <a:lnTo>
                    <a:pt x="410032" y="410210"/>
                  </a:lnTo>
                  <a:lnTo>
                    <a:pt x="410032" y="383540"/>
                  </a:lnTo>
                  <a:lnTo>
                    <a:pt x="435660" y="383540"/>
                  </a:lnTo>
                  <a:lnTo>
                    <a:pt x="435660" y="410210"/>
                  </a:lnTo>
                  <a:lnTo>
                    <a:pt x="410032" y="410210"/>
                  </a:lnTo>
                  <a:lnTo>
                    <a:pt x="410032" y="435610"/>
                  </a:lnTo>
                  <a:lnTo>
                    <a:pt x="384403" y="435610"/>
                  </a:lnTo>
                  <a:lnTo>
                    <a:pt x="358775" y="435610"/>
                  </a:lnTo>
                  <a:lnTo>
                    <a:pt x="358775" y="461010"/>
                  </a:lnTo>
                  <a:lnTo>
                    <a:pt x="384403" y="461010"/>
                  </a:lnTo>
                  <a:lnTo>
                    <a:pt x="410032" y="461010"/>
                  </a:lnTo>
                  <a:lnTo>
                    <a:pt x="410032" y="486410"/>
                  </a:lnTo>
                  <a:lnTo>
                    <a:pt x="435660" y="486410"/>
                  </a:lnTo>
                  <a:lnTo>
                    <a:pt x="461289" y="486410"/>
                  </a:lnTo>
                  <a:lnTo>
                    <a:pt x="461289" y="511810"/>
                  </a:lnTo>
                  <a:lnTo>
                    <a:pt x="486918" y="511810"/>
                  </a:lnTo>
                  <a:lnTo>
                    <a:pt x="486918" y="537210"/>
                  </a:lnTo>
                  <a:lnTo>
                    <a:pt x="512546" y="537210"/>
                  </a:lnTo>
                  <a:lnTo>
                    <a:pt x="512546" y="511810"/>
                  </a:lnTo>
                  <a:lnTo>
                    <a:pt x="538175" y="511810"/>
                  </a:lnTo>
                  <a:lnTo>
                    <a:pt x="538175" y="435610"/>
                  </a:lnTo>
                  <a:lnTo>
                    <a:pt x="563791" y="435610"/>
                  </a:lnTo>
                  <a:lnTo>
                    <a:pt x="563791" y="410210"/>
                  </a:lnTo>
                  <a:lnTo>
                    <a:pt x="589419" y="410210"/>
                  </a:lnTo>
                  <a:lnTo>
                    <a:pt x="589419" y="358140"/>
                  </a:lnTo>
                  <a:lnTo>
                    <a:pt x="563791" y="358140"/>
                  </a:lnTo>
                  <a:lnTo>
                    <a:pt x="563791" y="332740"/>
                  </a:lnTo>
                  <a:lnTo>
                    <a:pt x="589419" y="332740"/>
                  </a:lnTo>
                  <a:lnTo>
                    <a:pt x="589419" y="307340"/>
                  </a:lnTo>
                  <a:lnTo>
                    <a:pt x="563791" y="307340"/>
                  </a:lnTo>
                  <a:lnTo>
                    <a:pt x="563791" y="256540"/>
                  </a:lnTo>
                  <a:lnTo>
                    <a:pt x="589419" y="256540"/>
                  </a:lnTo>
                  <a:lnTo>
                    <a:pt x="615048" y="256540"/>
                  </a:lnTo>
                  <a:lnTo>
                    <a:pt x="640676" y="256540"/>
                  </a:lnTo>
                  <a:lnTo>
                    <a:pt x="640676" y="281940"/>
                  </a:lnTo>
                  <a:lnTo>
                    <a:pt x="615048" y="281940"/>
                  </a:lnTo>
                  <a:lnTo>
                    <a:pt x="615048" y="307340"/>
                  </a:lnTo>
                  <a:lnTo>
                    <a:pt x="640676" y="307340"/>
                  </a:lnTo>
                  <a:lnTo>
                    <a:pt x="666305" y="307340"/>
                  </a:lnTo>
                  <a:lnTo>
                    <a:pt x="666305" y="256540"/>
                  </a:lnTo>
                  <a:lnTo>
                    <a:pt x="691934" y="256540"/>
                  </a:lnTo>
                  <a:lnTo>
                    <a:pt x="691934" y="229870"/>
                  </a:lnTo>
                  <a:lnTo>
                    <a:pt x="666305" y="229870"/>
                  </a:lnTo>
                  <a:lnTo>
                    <a:pt x="666305" y="179070"/>
                  </a:lnTo>
                  <a:lnTo>
                    <a:pt x="691934" y="179070"/>
                  </a:lnTo>
                  <a:lnTo>
                    <a:pt x="691934" y="204470"/>
                  </a:lnTo>
                  <a:lnTo>
                    <a:pt x="717562" y="204470"/>
                  </a:lnTo>
                  <a:lnTo>
                    <a:pt x="717562" y="229870"/>
                  </a:lnTo>
                  <a:lnTo>
                    <a:pt x="743178" y="229870"/>
                  </a:lnTo>
                  <a:lnTo>
                    <a:pt x="768807" y="229870"/>
                  </a:lnTo>
                  <a:lnTo>
                    <a:pt x="768807" y="256540"/>
                  </a:lnTo>
                  <a:lnTo>
                    <a:pt x="794435" y="256540"/>
                  </a:lnTo>
                  <a:lnTo>
                    <a:pt x="820064" y="256540"/>
                  </a:lnTo>
                  <a:lnTo>
                    <a:pt x="820064" y="229870"/>
                  </a:lnTo>
                  <a:lnTo>
                    <a:pt x="845693" y="229870"/>
                  </a:lnTo>
                  <a:lnTo>
                    <a:pt x="845693" y="2044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1400" y="1502597"/>
              <a:ext cx="1050925" cy="768350"/>
            </a:xfrm>
            <a:custGeom>
              <a:avLst/>
              <a:gdLst/>
              <a:ahLst/>
              <a:cxnLst/>
              <a:rect l="l" t="t" r="r" b="b"/>
              <a:pathLst>
                <a:path w="1050925" h="768350">
                  <a:moveTo>
                    <a:pt x="128130" y="665708"/>
                  </a:moveTo>
                  <a:lnTo>
                    <a:pt x="102514" y="665708"/>
                  </a:lnTo>
                  <a:lnTo>
                    <a:pt x="102514" y="691337"/>
                  </a:lnTo>
                  <a:lnTo>
                    <a:pt x="128130" y="691337"/>
                  </a:lnTo>
                  <a:lnTo>
                    <a:pt x="128130" y="665708"/>
                  </a:lnTo>
                  <a:close/>
                </a:path>
                <a:path w="1050925" h="768350">
                  <a:moveTo>
                    <a:pt x="179387" y="614451"/>
                  </a:moveTo>
                  <a:lnTo>
                    <a:pt x="153758" y="614451"/>
                  </a:lnTo>
                  <a:lnTo>
                    <a:pt x="153758" y="640080"/>
                  </a:lnTo>
                  <a:lnTo>
                    <a:pt x="179387" y="640080"/>
                  </a:lnTo>
                  <a:lnTo>
                    <a:pt x="179387" y="614451"/>
                  </a:lnTo>
                  <a:close/>
                </a:path>
                <a:path w="1050925" h="768350">
                  <a:moveTo>
                    <a:pt x="230644" y="691337"/>
                  </a:moveTo>
                  <a:lnTo>
                    <a:pt x="205016" y="691337"/>
                  </a:lnTo>
                  <a:lnTo>
                    <a:pt x="205016" y="716965"/>
                  </a:lnTo>
                  <a:lnTo>
                    <a:pt x="230644" y="716965"/>
                  </a:lnTo>
                  <a:lnTo>
                    <a:pt x="230644" y="691337"/>
                  </a:lnTo>
                  <a:close/>
                </a:path>
                <a:path w="1050925" h="768350">
                  <a:moveTo>
                    <a:pt x="230644" y="614451"/>
                  </a:moveTo>
                  <a:lnTo>
                    <a:pt x="205016" y="614451"/>
                  </a:lnTo>
                  <a:lnTo>
                    <a:pt x="205016" y="640080"/>
                  </a:lnTo>
                  <a:lnTo>
                    <a:pt x="179387" y="640080"/>
                  </a:lnTo>
                  <a:lnTo>
                    <a:pt x="179387" y="665708"/>
                  </a:lnTo>
                  <a:lnTo>
                    <a:pt x="153758" y="665708"/>
                  </a:lnTo>
                  <a:lnTo>
                    <a:pt x="153758" y="691337"/>
                  </a:lnTo>
                  <a:lnTo>
                    <a:pt x="179387" y="691337"/>
                  </a:lnTo>
                  <a:lnTo>
                    <a:pt x="205016" y="691337"/>
                  </a:lnTo>
                  <a:lnTo>
                    <a:pt x="205016" y="665708"/>
                  </a:lnTo>
                  <a:lnTo>
                    <a:pt x="230644" y="665708"/>
                  </a:lnTo>
                  <a:lnTo>
                    <a:pt x="230644" y="614451"/>
                  </a:lnTo>
                  <a:close/>
                </a:path>
                <a:path w="1050925" h="768350">
                  <a:moveTo>
                    <a:pt x="256273" y="716965"/>
                  </a:moveTo>
                  <a:lnTo>
                    <a:pt x="230644" y="716965"/>
                  </a:lnTo>
                  <a:lnTo>
                    <a:pt x="230644" y="742594"/>
                  </a:lnTo>
                  <a:lnTo>
                    <a:pt x="256273" y="742594"/>
                  </a:lnTo>
                  <a:lnTo>
                    <a:pt x="256273" y="716965"/>
                  </a:lnTo>
                  <a:close/>
                </a:path>
                <a:path w="1050925" h="768350">
                  <a:moveTo>
                    <a:pt x="256273" y="665708"/>
                  </a:moveTo>
                  <a:lnTo>
                    <a:pt x="230644" y="665708"/>
                  </a:lnTo>
                  <a:lnTo>
                    <a:pt x="230644" y="691337"/>
                  </a:lnTo>
                  <a:lnTo>
                    <a:pt x="256273" y="691337"/>
                  </a:lnTo>
                  <a:lnTo>
                    <a:pt x="256273" y="665708"/>
                  </a:lnTo>
                  <a:close/>
                </a:path>
                <a:path w="1050925" h="768350">
                  <a:moveTo>
                    <a:pt x="256273" y="563206"/>
                  </a:moveTo>
                  <a:lnTo>
                    <a:pt x="230644" y="563206"/>
                  </a:lnTo>
                  <a:lnTo>
                    <a:pt x="205016" y="563206"/>
                  </a:lnTo>
                  <a:lnTo>
                    <a:pt x="205016" y="537578"/>
                  </a:lnTo>
                  <a:lnTo>
                    <a:pt x="179387" y="537578"/>
                  </a:lnTo>
                  <a:lnTo>
                    <a:pt x="179387" y="563206"/>
                  </a:lnTo>
                  <a:lnTo>
                    <a:pt x="153758" y="563206"/>
                  </a:lnTo>
                  <a:lnTo>
                    <a:pt x="153758" y="537578"/>
                  </a:lnTo>
                  <a:lnTo>
                    <a:pt x="179387" y="537578"/>
                  </a:lnTo>
                  <a:lnTo>
                    <a:pt x="179387" y="511949"/>
                  </a:lnTo>
                  <a:lnTo>
                    <a:pt x="153758" y="511949"/>
                  </a:lnTo>
                  <a:lnTo>
                    <a:pt x="153758" y="486321"/>
                  </a:lnTo>
                  <a:lnTo>
                    <a:pt x="128130" y="486321"/>
                  </a:lnTo>
                  <a:lnTo>
                    <a:pt x="128130" y="511949"/>
                  </a:lnTo>
                  <a:lnTo>
                    <a:pt x="102514" y="511949"/>
                  </a:lnTo>
                  <a:lnTo>
                    <a:pt x="76885" y="511949"/>
                  </a:lnTo>
                  <a:lnTo>
                    <a:pt x="51257" y="511949"/>
                  </a:lnTo>
                  <a:lnTo>
                    <a:pt x="25628" y="511949"/>
                  </a:lnTo>
                  <a:lnTo>
                    <a:pt x="25628" y="537578"/>
                  </a:lnTo>
                  <a:lnTo>
                    <a:pt x="51257" y="537578"/>
                  </a:lnTo>
                  <a:lnTo>
                    <a:pt x="51257" y="563206"/>
                  </a:lnTo>
                  <a:lnTo>
                    <a:pt x="25628" y="563206"/>
                  </a:lnTo>
                  <a:lnTo>
                    <a:pt x="25628" y="588835"/>
                  </a:lnTo>
                  <a:lnTo>
                    <a:pt x="51257" y="588835"/>
                  </a:lnTo>
                  <a:lnTo>
                    <a:pt x="51257" y="614451"/>
                  </a:lnTo>
                  <a:lnTo>
                    <a:pt x="25628" y="614451"/>
                  </a:lnTo>
                  <a:lnTo>
                    <a:pt x="25628" y="588835"/>
                  </a:lnTo>
                  <a:lnTo>
                    <a:pt x="0" y="588835"/>
                  </a:lnTo>
                  <a:lnTo>
                    <a:pt x="0" y="691337"/>
                  </a:lnTo>
                  <a:lnTo>
                    <a:pt x="25628" y="691337"/>
                  </a:lnTo>
                  <a:lnTo>
                    <a:pt x="25628" y="640080"/>
                  </a:lnTo>
                  <a:lnTo>
                    <a:pt x="51257" y="640080"/>
                  </a:lnTo>
                  <a:lnTo>
                    <a:pt x="76885" y="640080"/>
                  </a:lnTo>
                  <a:lnTo>
                    <a:pt x="76885" y="665708"/>
                  </a:lnTo>
                  <a:lnTo>
                    <a:pt x="102514" y="665708"/>
                  </a:lnTo>
                  <a:lnTo>
                    <a:pt x="102514" y="640080"/>
                  </a:lnTo>
                  <a:lnTo>
                    <a:pt x="128130" y="640080"/>
                  </a:lnTo>
                  <a:lnTo>
                    <a:pt x="128130" y="614451"/>
                  </a:lnTo>
                  <a:lnTo>
                    <a:pt x="102514" y="614451"/>
                  </a:lnTo>
                  <a:lnTo>
                    <a:pt x="76885" y="614451"/>
                  </a:lnTo>
                  <a:lnTo>
                    <a:pt x="76885" y="563206"/>
                  </a:lnTo>
                  <a:lnTo>
                    <a:pt x="102514" y="563206"/>
                  </a:lnTo>
                  <a:lnTo>
                    <a:pt x="128130" y="563206"/>
                  </a:lnTo>
                  <a:lnTo>
                    <a:pt x="128130" y="614451"/>
                  </a:lnTo>
                  <a:lnTo>
                    <a:pt x="153758" y="614451"/>
                  </a:lnTo>
                  <a:lnTo>
                    <a:pt x="153758" y="588835"/>
                  </a:lnTo>
                  <a:lnTo>
                    <a:pt x="179387" y="588835"/>
                  </a:lnTo>
                  <a:lnTo>
                    <a:pt x="179387" y="614451"/>
                  </a:lnTo>
                  <a:lnTo>
                    <a:pt x="205016" y="614451"/>
                  </a:lnTo>
                  <a:lnTo>
                    <a:pt x="205016" y="588835"/>
                  </a:lnTo>
                  <a:lnTo>
                    <a:pt x="230644" y="588835"/>
                  </a:lnTo>
                  <a:lnTo>
                    <a:pt x="230644" y="614451"/>
                  </a:lnTo>
                  <a:lnTo>
                    <a:pt x="256273" y="614451"/>
                  </a:lnTo>
                  <a:lnTo>
                    <a:pt x="256273" y="563206"/>
                  </a:lnTo>
                  <a:close/>
                </a:path>
                <a:path w="1050925" h="768350">
                  <a:moveTo>
                    <a:pt x="281901" y="614451"/>
                  </a:moveTo>
                  <a:lnTo>
                    <a:pt x="256273" y="614451"/>
                  </a:lnTo>
                  <a:lnTo>
                    <a:pt x="256273" y="665708"/>
                  </a:lnTo>
                  <a:lnTo>
                    <a:pt x="281901" y="665708"/>
                  </a:lnTo>
                  <a:lnTo>
                    <a:pt x="281901" y="614451"/>
                  </a:lnTo>
                  <a:close/>
                </a:path>
                <a:path w="1050925" h="768350">
                  <a:moveTo>
                    <a:pt x="333146" y="588835"/>
                  </a:moveTo>
                  <a:lnTo>
                    <a:pt x="307517" y="588835"/>
                  </a:lnTo>
                  <a:lnTo>
                    <a:pt x="281901" y="588835"/>
                  </a:lnTo>
                  <a:lnTo>
                    <a:pt x="281901" y="614451"/>
                  </a:lnTo>
                  <a:lnTo>
                    <a:pt x="307517" y="614451"/>
                  </a:lnTo>
                  <a:lnTo>
                    <a:pt x="307517" y="640080"/>
                  </a:lnTo>
                  <a:lnTo>
                    <a:pt x="333146" y="640080"/>
                  </a:lnTo>
                  <a:lnTo>
                    <a:pt x="333146" y="588835"/>
                  </a:lnTo>
                  <a:close/>
                </a:path>
                <a:path w="1050925" h="768350">
                  <a:moveTo>
                    <a:pt x="333146" y="50800"/>
                  </a:moveTo>
                  <a:lnTo>
                    <a:pt x="307517" y="50800"/>
                  </a:lnTo>
                  <a:lnTo>
                    <a:pt x="307517" y="77470"/>
                  </a:lnTo>
                  <a:lnTo>
                    <a:pt x="281901" y="77470"/>
                  </a:lnTo>
                  <a:lnTo>
                    <a:pt x="281901" y="102870"/>
                  </a:lnTo>
                  <a:lnTo>
                    <a:pt x="256273" y="102870"/>
                  </a:lnTo>
                  <a:lnTo>
                    <a:pt x="256273" y="153670"/>
                  </a:lnTo>
                  <a:lnTo>
                    <a:pt x="281901" y="153670"/>
                  </a:lnTo>
                  <a:lnTo>
                    <a:pt x="281901" y="204470"/>
                  </a:lnTo>
                  <a:lnTo>
                    <a:pt x="307517" y="204470"/>
                  </a:lnTo>
                  <a:lnTo>
                    <a:pt x="307517" y="153670"/>
                  </a:lnTo>
                  <a:lnTo>
                    <a:pt x="333146" y="153670"/>
                  </a:lnTo>
                  <a:lnTo>
                    <a:pt x="333146" y="50800"/>
                  </a:lnTo>
                  <a:close/>
                </a:path>
                <a:path w="1050925" h="768350">
                  <a:moveTo>
                    <a:pt x="358775" y="640080"/>
                  </a:moveTo>
                  <a:lnTo>
                    <a:pt x="333146" y="640080"/>
                  </a:lnTo>
                  <a:lnTo>
                    <a:pt x="333146" y="665708"/>
                  </a:lnTo>
                  <a:lnTo>
                    <a:pt x="358775" y="665708"/>
                  </a:lnTo>
                  <a:lnTo>
                    <a:pt x="358775" y="640080"/>
                  </a:lnTo>
                  <a:close/>
                </a:path>
                <a:path w="1050925" h="768350">
                  <a:moveTo>
                    <a:pt x="384403" y="179070"/>
                  </a:moveTo>
                  <a:lnTo>
                    <a:pt x="358775" y="179070"/>
                  </a:lnTo>
                  <a:lnTo>
                    <a:pt x="358775" y="204470"/>
                  </a:lnTo>
                  <a:lnTo>
                    <a:pt x="384403" y="204470"/>
                  </a:lnTo>
                  <a:lnTo>
                    <a:pt x="384403" y="179070"/>
                  </a:lnTo>
                  <a:close/>
                </a:path>
                <a:path w="1050925" h="768350">
                  <a:moveTo>
                    <a:pt x="435660" y="179070"/>
                  </a:moveTo>
                  <a:lnTo>
                    <a:pt x="410032" y="179070"/>
                  </a:lnTo>
                  <a:lnTo>
                    <a:pt x="410032" y="204470"/>
                  </a:lnTo>
                  <a:lnTo>
                    <a:pt x="435660" y="204470"/>
                  </a:lnTo>
                  <a:lnTo>
                    <a:pt x="435660" y="179070"/>
                  </a:lnTo>
                  <a:close/>
                </a:path>
                <a:path w="1050925" h="768350">
                  <a:moveTo>
                    <a:pt x="486905" y="691337"/>
                  </a:moveTo>
                  <a:lnTo>
                    <a:pt x="461289" y="691337"/>
                  </a:lnTo>
                  <a:lnTo>
                    <a:pt x="461289" y="486321"/>
                  </a:lnTo>
                  <a:lnTo>
                    <a:pt x="435660" y="486321"/>
                  </a:lnTo>
                  <a:lnTo>
                    <a:pt x="435660" y="716965"/>
                  </a:lnTo>
                  <a:lnTo>
                    <a:pt x="410032" y="716965"/>
                  </a:lnTo>
                  <a:lnTo>
                    <a:pt x="410032" y="768223"/>
                  </a:lnTo>
                  <a:lnTo>
                    <a:pt x="435660" y="768223"/>
                  </a:lnTo>
                  <a:lnTo>
                    <a:pt x="461289" y="768223"/>
                  </a:lnTo>
                  <a:lnTo>
                    <a:pt x="486905" y="768223"/>
                  </a:lnTo>
                  <a:lnTo>
                    <a:pt x="486905" y="691337"/>
                  </a:lnTo>
                  <a:close/>
                </a:path>
                <a:path w="1050925" h="768350">
                  <a:moveTo>
                    <a:pt x="538162" y="691337"/>
                  </a:moveTo>
                  <a:lnTo>
                    <a:pt x="512533" y="691337"/>
                  </a:lnTo>
                  <a:lnTo>
                    <a:pt x="512533" y="742594"/>
                  </a:lnTo>
                  <a:lnTo>
                    <a:pt x="538162" y="742594"/>
                  </a:lnTo>
                  <a:lnTo>
                    <a:pt x="538162" y="691337"/>
                  </a:lnTo>
                  <a:close/>
                </a:path>
                <a:path w="1050925" h="768350">
                  <a:moveTo>
                    <a:pt x="538162" y="77470"/>
                  </a:moveTo>
                  <a:lnTo>
                    <a:pt x="512533" y="77470"/>
                  </a:lnTo>
                  <a:lnTo>
                    <a:pt x="486905" y="77470"/>
                  </a:lnTo>
                  <a:lnTo>
                    <a:pt x="486905" y="0"/>
                  </a:lnTo>
                  <a:lnTo>
                    <a:pt x="461289" y="0"/>
                  </a:lnTo>
                  <a:lnTo>
                    <a:pt x="461289" y="25400"/>
                  </a:lnTo>
                  <a:lnTo>
                    <a:pt x="435660" y="25400"/>
                  </a:lnTo>
                  <a:lnTo>
                    <a:pt x="435660" y="0"/>
                  </a:lnTo>
                  <a:lnTo>
                    <a:pt x="410032" y="0"/>
                  </a:lnTo>
                  <a:lnTo>
                    <a:pt x="410032" y="50800"/>
                  </a:lnTo>
                  <a:lnTo>
                    <a:pt x="435660" y="50800"/>
                  </a:lnTo>
                  <a:lnTo>
                    <a:pt x="461289" y="50800"/>
                  </a:lnTo>
                  <a:lnTo>
                    <a:pt x="461289" y="77470"/>
                  </a:lnTo>
                  <a:lnTo>
                    <a:pt x="435660" y="77470"/>
                  </a:lnTo>
                  <a:lnTo>
                    <a:pt x="435660" y="128270"/>
                  </a:lnTo>
                  <a:lnTo>
                    <a:pt x="461289" y="128270"/>
                  </a:lnTo>
                  <a:lnTo>
                    <a:pt x="461289" y="102870"/>
                  </a:lnTo>
                  <a:lnTo>
                    <a:pt x="486905" y="102870"/>
                  </a:lnTo>
                  <a:lnTo>
                    <a:pt x="486905" y="128270"/>
                  </a:lnTo>
                  <a:lnTo>
                    <a:pt x="461289" y="128270"/>
                  </a:lnTo>
                  <a:lnTo>
                    <a:pt x="461289" y="204470"/>
                  </a:lnTo>
                  <a:lnTo>
                    <a:pt x="486905" y="204470"/>
                  </a:lnTo>
                  <a:lnTo>
                    <a:pt x="486905" y="179070"/>
                  </a:lnTo>
                  <a:lnTo>
                    <a:pt x="512533" y="179070"/>
                  </a:lnTo>
                  <a:lnTo>
                    <a:pt x="512533" y="128270"/>
                  </a:lnTo>
                  <a:lnTo>
                    <a:pt x="538162" y="128270"/>
                  </a:lnTo>
                  <a:lnTo>
                    <a:pt x="538162" y="77470"/>
                  </a:lnTo>
                  <a:close/>
                </a:path>
                <a:path w="1050925" h="768350">
                  <a:moveTo>
                    <a:pt x="589419" y="614451"/>
                  </a:moveTo>
                  <a:lnTo>
                    <a:pt x="563791" y="614451"/>
                  </a:lnTo>
                  <a:lnTo>
                    <a:pt x="563791" y="640080"/>
                  </a:lnTo>
                  <a:lnTo>
                    <a:pt x="589419" y="640080"/>
                  </a:lnTo>
                  <a:lnTo>
                    <a:pt x="589419" y="614451"/>
                  </a:lnTo>
                  <a:close/>
                </a:path>
                <a:path w="1050925" h="768350">
                  <a:moveTo>
                    <a:pt x="640676" y="640080"/>
                  </a:moveTo>
                  <a:lnTo>
                    <a:pt x="615048" y="640080"/>
                  </a:lnTo>
                  <a:lnTo>
                    <a:pt x="589419" y="640080"/>
                  </a:lnTo>
                  <a:lnTo>
                    <a:pt x="589419" y="691337"/>
                  </a:lnTo>
                  <a:lnTo>
                    <a:pt x="615048" y="691337"/>
                  </a:lnTo>
                  <a:lnTo>
                    <a:pt x="615048" y="665708"/>
                  </a:lnTo>
                  <a:lnTo>
                    <a:pt x="640676" y="665708"/>
                  </a:lnTo>
                  <a:lnTo>
                    <a:pt x="640676" y="640080"/>
                  </a:lnTo>
                  <a:close/>
                </a:path>
                <a:path w="1050925" h="768350">
                  <a:moveTo>
                    <a:pt x="640676" y="204470"/>
                  </a:moveTo>
                  <a:lnTo>
                    <a:pt x="615048" y="204470"/>
                  </a:lnTo>
                  <a:lnTo>
                    <a:pt x="615048" y="231140"/>
                  </a:lnTo>
                  <a:lnTo>
                    <a:pt x="640676" y="231140"/>
                  </a:lnTo>
                  <a:lnTo>
                    <a:pt x="640676" y="204470"/>
                  </a:lnTo>
                  <a:close/>
                </a:path>
                <a:path w="1050925" h="768350">
                  <a:moveTo>
                    <a:pt x="666305" y="665708"/>
                  </a:moveTo>
                  <a:lnTo>
                    <a:pt x="640676" y="665708"/>
                  </a:lnTo>
                  <a:lnTo>
                    <a:pt x="640676" y="716965"/>
                  </a:lnTo>
                  <a:lnTo>
                    <a:pt x="666305" y="716965"/>
                  </a:lnTo>
                  <a:lnTo>
                    <a:pt x="666305" y="665708"/>
                  </a:lnTo>
                  <a:close/>
                </a:path>
                <a:path w="1050925" h="768350">
                  <a:moveTo>
                    <a:pt x="743178" y="537578"/>
                  </a:moveTo>
                  <a:lnTo>
                    <a:pt x="717550" y="537578"/>
                  </a:lnTo>
                  <a:lnTo>
                    <a:pt x="717550" y="563206"/>
                  </a:lnTo>
                  <a:lnTo>
                    <a:pt x="743178" y="563206"/>
                  </a:lnTo>
                  <a:lnTo>
                    <a:pt x="743178" y="537578"/>
                  </a:lnTo>
                  <a:close/>
                </a:path>
                <a:path w="1050925" h="768350">
                  <a:moveTo>
                    <a:pt x="768807" y="614451"/>
                  </a:moveTo>
                  <a:lnTo>
                    <a:pt x="743178" y="614451"/>
                  </a:lnTo>
                  <a:lnTo>
                    <a:pt x="743178" y="588835"/>
                  </a:lnTo>
                  <a:lnTo>
                    <a:pt x="717550" y="588835"/>
                  </a:lnTo>
                  <a:lnTo>
                    <a:pt x="717550" y="640080"/>
                  </a:lnTo>
                  <a:lnTo>
                    <a:pt x="691934" y="640080"/>
                  </a:lnTo>
                  <a:lnTo>
                    <a:pt x="666305" y="640080"/>
                  </a:lnTo>
                  <a:lnTo>
                    <a:pt x="666305" y="665708"/>
                  </a:lnTo>
                  <a:lnTo>
                    <a:pt x="691934" y="665708"/>
                  </a:lnTo>
                  <a:lnTo>
                    <a:pt x="717550" y="665708"/>
                  </a:lnTo>
                  <a:lnTo>
                    <a:pt x="717550" y="691337"/>
                  </a:lnTo>
                  <a:lnTo>
                    <a:pt x="743178" y="691337"/>
                  </a:lnTo>
                  <a:lnTo>
                    <a:pt x="768807" y="691337"/>
                  </a:lnTo>
                  <a:lnTo>
                    <a:pt x="768807" y="665708"/>
                  </a:lnTo>
                  <a:lnTo>
                    <a:pt x="743178" y="665708"/>
                  </a:lnTo>
                  <a:lnTo>
                    <a:pt x="743178" y="640080"/>
                  </a:lnTo>
                  <a:lnTo>
                    <a:pt x="768807" y="640080"/>
                  </a:lnTo>
                  <a:lnTo>
                    <a:pt x="768807" y="614451"/>
                  </a:lnTo>
                  <a:close/>
                </a:path>
                <a:path w="1050925" h="768350">
                  <a:moveTo>
                    <a:pt x="794435" y="640080"/>
                  </a:moveTo>
                  <a:lnTo>
                    <a:pt x="768807" y="640080"/>
                  </a:lnTo>
                  <a:lnTo>
                    <a:pt x="768807" y="665708"/>
                  </a:lnTo>
                  <a:lnTo>
                    <a:pt x="794435" y="665708"/>
                  </a:lnTo>
                  <a:lnTo>
                    <a:pt x="794435" y="640080"/>
                  </a:lnTo>
                  <a:close/>
                </a:path>
                <a:path w="1050925" h="768350">
                  <a:moveTo>
                    <a:pt x="820064" y="665708"/>
                  </a:moveTo>
                  <a:lnTo>
                    <a:pt x="794435" y="665708"/>
                  </a:lnTo>
                  <a:lnTo>
                    <a:pt x="794435" y="691337"/>
                  </a:lnTo>
                  <a:lnTo>
                    <a:pt x="768807" y="691337"/>
                  </a:lnTo>
                  <a:lnTo>
                    <a:pt x="768807" y="742594"/>
                  </a:lnTo>
                  <a:lnTo>
                    <a:pt x="794435" y="742594"/>
                  </a:lnTo>
                  <a:lnTo>
                    <a:pt x="794435" y="716965"/>
                  </a:lnTo>
                  <a:lnTo>
                    <a:pt x="820064" y="716965"/>
                  </a:lnTo>
                  <a:lnTo>
                    <a:pt x="820064" y="665708"/>
                  </a:lnTo>
                  <a:close/>
                </a:path>
                <a:path w="1050925" h="768350">
                  <a:moveTo>
                    <a:pt x="820064" y="537578"/>
                  </a:moveTo>
                  <a:lnTo>
                    <a:pt x="794435" y="537578"/>
                  </a:lnTo>
                  <a:lnTo>
                    <a:pt x="768807" y="537578"/>
                  </a:lnTo>
                  <a:lnTo>
                    <a:pt x="768807" y="563206"/>
                  </a:lnTo>
                  <a:lnTo>
                    <a:pt x="743178" y="563206"/>
                  </a:lnTo>
                  <a:lnTo>
                    <a:pt x="743178" y="588835"/>
                  </a:lnTo>
                  <a:lnTo>
                    <a:pt x="768807" y="588835"/>
                  </a:lnTo>
                  <a:lnTo>
                    <a:pt x="768807" y="614451"/>
                  </a:lnTo>
                  <a:lnTo>
                    <a:pt x="794435" y="614451"/>
                  </a:lnTo>
                  <a:lnTo>
                    <a:pt x="794435" y="588835"/>
                  </a:lnTo>
                  <a:lnTo>
                    <a:pt x="820064" y="588835"/>
                  </a:lnTo>
                  <a:lnTo>
                    <a:pt x="820064" y="537578"/>
                  </a:lnTo>
                  <a:close/>
                </a:path>
                <a:path w="1050925" h="768350">
                  <a:moveTo>
                    <a:pt x="871321" y="614451"/>
                  </a:moveTo>
                  <a:lnTo>
                    <a:pt x="845693" y="614451"/>
                  </a:lnTo>
                  <a:lnTo>
                    <a:pt x="820064" y="614451"/>
                  </a:lnTo>
                  <a:lnTo>
                    <a:pt x="794435" y="614451"/>
                  </a:lnTo>
                  <a:lnTo>
                    <a:pt x="794435" y="640080"/>
                  </a:lnTo>
                  <a:lnTo>
                    <a:pt x="820064" y="640080"/>
                  </a:lnTo>
                  <a:lnTo>
                    <a:pt x="820064" y="665708"/>
                  </a:lnTo>
                  <a:lnTo>
                    <a:pt x="845693" y="665708"/>
                  </a:lnTo>
                  <a:lnTo>
                    <a:pt x="845693" y="640080"/>
                  </a:lnTo>
                  <a:lnTo>
                    <a:pt x="871321" y="640080"/>
                  </a:lnTo>
                  <a:lnTo>
                    <a:pt x="871321" y="614451"/>
                  </a:lnTo>
                  <a:close/>
                </a:path>
                <a:path w="1050925" h="768350">
                  <a:moveTo>
                    <a:pt x="896937" y="640080"/>
                  </a:moveTo>
                  <a:lnTo>
                    <a:pt x="871321" y="640080"/>
                  </a:lnTo>
                  <a:lnTo>
                    <a:pt x="871321" y="665708"/>
                  </a:lnTo>
                  <a:lnTo>
                    <a:pt x="896937" y="665708"/>
                  </a:lnTo>
                  <a:lnTo>
                    <a:pt x="896937" y="640080"/>
                  </a:lnTo>
                  <a:close/>
                </a:path>
                <a:path w="1050925" h="768350">
                  <a:moveTo>
                    <a:pt x="973823" y="460692"/>
                  </a:moveTo>
                  <a:lnTo>
                    <a:pt x="948194" y="460692"/>
                  </a:lnTo>
                  <a:lnTo>
                    <a:pt x="948194" y="486321"/>
                  </a:lnTo>
                  <a:lnTo>
                    <a:pt x="922566" y="486321"/>
                  </a:lnTo>
                  <a:lnTo>
                    <a:pt x="896937" y="486321"/>
                  </a:lnTo>
                  <a:lnTo>
                    <a:pt x="896937" y="435063"/>
                  </a:lnTo>
                  <a:lnTo>
                    <a:pt x="871321" y="435063"/>
                  </a:lnTo>
                  <a:lnTo>
                    <a:pt x="871321" y="537578"/>
                  </a:lnTo>
                  <a:lnTo>
                    <a:pt x="845693" y="537578"/>
                  </a:lnTo>
                  <a:lnTo>
                    <a:pt x="845693" y="563206"/>
                  </a:lnTo>
                  <a:lnTo>
                    <a:pt x="871321" y="563206"/>
                  </a:lnTo>
                  <a:lnTo>
                    <a:pt x="896937" y="563206"/>
                  </a:lnTo>
                  <a:lnTo>
                    <a:pt x="896937" y="537578"/>
                  </a:lnTo>
                  <a:lnTo>
                    <a:pt x="922566" y="537578"/>
                  </a:lnTo>
                  <a:lnTo>
                    <a:pt x="922566" y="511949"/>
                  </a:lnTo>
                  <a:lnTo>
                    <a:pt x="948194" y="511949"/>
                  </a:lnTo>
                  <a:lnTo>
                    <a:pt x="973823" y="511949"/>
                  </a:lnTo>
                  <a:lnTo>
                    <a:pt x="973823" y="460692"/>
                  </a:lnTo>
                  <a:close/>
                </a:path>
                <a:path w="1050925" h="768350">
                  <a:moveTo>
                    <a:pt x="999451" y="665708"/>
                  </a:moveTo>
                  <a:lnTo>
                    <a:pt x="973823" y="665708"/>
                  </a:lnTo>
                  <a:lnTo>
                    <a:pt x="973823" y="640080"/>
                  </a:lnTo>
                  <a:lnTo>
                    <a:pt x="948194" y="640080"/>
                  </a:lnTo>
                  <a:lnTo>
                    <a:pt x="948194" y="768223"/>
                  </a:lnTo>
                  <a:lnTo>
                    <a:pt x="973823" y="768223"/>
                  </a:lnTo>
                  <a:lnTo>
                    <a:pt x="973823" y="716965"/>
                  </a:lnTo>
                  <a:lnTo>
                    <a:pt x="999451" y="716965"/>
                  </a:lnTo>
                  <a:lnTo>
                    <a:pt x="999451" y="665708"/>
                  </a:lnTo>
                  <a:close/>
                </a:path>
                <a:path w="1050925" h="768350">
                  <a:moveTo>
                    <a:pt x="999451" y="537578"/>
                  </a:moveTo>
                  <a:lnTo>
                    <a:pt x="973823" y="537578"/>
                  </a:lnTo>
                  <a:lnTo>
                    <a:pt x="948194" y="537578"/>
                  </a:lnTo>
                  <a:lnTo>
                    <a:pt x="922566" y="537578"/>
                  </a:lnTo>
                  <a:lnTo>
                    <a:pt x="922566" y="563206"/>
                  </a:lnTo>
                  <a:lnTo>
                    <a:pt x="948194" y="563206"/>
                  </a:lnTo>
                  <a:lnTo>
                    <a:pt x="948194" y="588835"/>
                  </a:lnTo>
                  <a:lnTo>
                    <a:pt x="922566" y="588835"/>
                  </a:lnTo>
                  <a:lnTo>
                    <a:pt x="922566" y="563206"/>
                  </a:lnTo>
                  <a:lnTo>
                    <a:pt x="896937" y="563206"/>
                  </a:lnTo>
                  <a:lnTo>
                    <a:pt x="896937" y="588835"/>
                  </a:lnTo>
                  <a:lnTo>
                    <a:pt x="871321" y="588835"/>
                  </a:lnTo>
                  <a:lnTo>
                    <a:pt x="871321" y="614451"/>
                  </a:lnTo>
                  <a:lnTo>
                    <a:pt x="896937" y="614451"/>
                  </a:lnTo>
                  <a:lnTo>
                    <a:pt x="922566" y="614451"/>
                  </a:lnTo>
                  <a:lnTo>
                    <a:pt x="922566" y="640080"/>
                  </a:lnTo>
                  <a:lnTo>
                    <a:pt x="948194" y="640080"/>
                  </a:lnTo>
                  <a:lnTo>
                    <a:pt x="948194" y="614451"/>
                  </a:lnTo>
                  <a:lnTo>
                    <a:pt x="973823" y="614451"/>
                  </a:lnTo>
                  <a:lnTo>
                    <a:pt x="973823" y="588835"/>
                  </a:lnTo>
                  <a:lnTo>
                    <a:pt x="999451" y="588835"/>
                  </a:lnTo>
                  <a:lnTo>
                    <a:pt x="999451" y="537578"/>
                  </a:lnTo>
                  <a:close/>
                </a:path>
                <a:path w="1050925" h="768350">
                  <a:moveTo>
                    <a:pt x="1050709" y="665708"/>
                  </a:moveTo>
                  <a:lnTo>
                    <a:pt x="1025080" y="665708"/>
                  </a:lnTo>
                  <a:lnTo>
                    <a:pt x="1025080" y="691337"/>
                  </a:lnTo>
                  <a:lnTo>
                    <a:pt x="1050709" y="691337"/>
                  </a:lnTo>
                  <a:lnTo>
                    <a:pt x="1050709" y="665708"/>
                  </a:lnTo>
                  <a:close/>
                </a:path>
                <a:path w="1050925" h="768350">
                  <a:moveTo>
                    <a:pt x="1050709" y="537578"/>
                  </a:moveTo>
                  <a:lnTo>
                    <a:pt x="1025080" y="537578"/>
                  </a:lnTo>
                  <a:lnTo>
                    <a:pt x="1025080" y="614451"/>
                  </a:lnTo>
                  <a:lnTo>
                    <a:pt x="999451" y="614451"/>
                  </a:lnTo>
                  <a:lnTo>
                    <a:pt x="999451" y="665708"/>
                  </a:lnTo>
                  <a:lnTo>
                    <a:pt x="1025080" y="665708"/>
                  </a:lnTo>
                  <a:lnTo>
                    <a:pt x="1025080" y="640080"/>
                  </a:lnTo>
                  <a:lnTo>
                    <a:pt x="1050709" y="640080"/>
                  </a:lnTo>
                  <a:lnTo>
                    <a:pt x="1050709" y="5375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1400" y="1348609"/>
              <a:ext cx="1050925" cy="1050925"/>
            </a:xfrm>
            <a:custGeom>
              <a:avLst/>
              <a:gdLst/>
              <a:ahLst/>
              <a:cxnLst/>
              <a:rect l="l" t="t" r="r" b="b"/>
              <a:pathLst>
                <a:path w="1050925" h="1050925">
                  <a:moveTo>
                    <a:pt x="1793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3670"/>
                  </a:lnTo>
                  <a:lnTo>
                    <a:pt x="0" y="179070"/>
                  </a:lnTo>
                  <a:lnTo>
                    <a:pt x="179387" y="179070"/>
                  </a:lnTo>
                  <a:lnTo>
                    <a:pt x="179387" y="153670"/>
                  </a:lnTo>
                  <a:lnTo>
                    <a:pt x="25628" y="153670"/>
                  </a:lnTo>
                  <a:lnTo>
                    <a:pt x="25628" y="25400"/>
                  </a:lnTo>
                  <a:lnTo>
                    <a:pt x="153758" y="25400"/>
                  </a:lnTo>
                  <a:lnTo>
                    <a:pt x="153758" y="153403"/>
                  </a:lnTo>
                  <a:lnTo>
                    <a:pt x="179387" y="153403"/>
                  </a:lnTo>
                  <a:lnTo>
                    <a:pt x="179387" y="25400"/>
                  </a:lnTo>
                  <a:lnTo>
                    <a:pt x="179387" y="25273"/>
                  </a:lnTo>
                  <a:lnTo>
                    <a:pt x="179387" y="0"/>
                  </a:lnTo>
                  <a:close/>
                </a:path>
                <a:path w="1050925" h="1050925">
                  <a:moveTo>
                    <a:pt x="230644" y="896581"/>
                  </a:moveTo>
                  <a:lnTo>
                    <a:pt x="205016" y="896581"/>
                  </a:lnTo>
                  <a:lnTo>
                    <a:pt x="205016" y="922210"/>
                  </a:lnTo>
                  <a:lnTo>
                    <a:pt x="230644" y="922210"/>
                  </a:lnTo>
                  <a:lnTo>
                    <a:pt x="230644" y="896581"/>
                  </a:lnTo>
                  <a:close/>
                </a:path>
                <a:path w="1050925" h="1050925">
                  <a:moveTo>
                    <a:pt x="256273" y="922210"/>
                  </a:moveTo>
                  <a:lnTo>
                    <a:pt x="230644" y="922210"/>
                  </a:lnTo>
                  <a:lnTo>
                    <a:pt x="230644" y="973455"/>
                  </a:lnTo>
                  <a:lnTo>
                    <a:pt x="256273" y="973455"/>
                  </a:lnTo>
                  <a:lnTo>
                    <a:pt x="256273" y="922210"/>
                  </a:lnTo>
                  <a:close/>
                </a:path>
                <a:path w="1050925" h="1050925">
                  <a:moveTo>
                    <a:pt x="281901" y="1024712"/>
                  </a:moveTo>
                  <a:lnTo>
                    <a:pt x="256273" y="1024712"/>
                  </a:lnTo>
                  <a:lnTo>
                    <a:pt x="256273" y="1050340"/>
                  </a:lnTo>
                  <a:lnTo>
                    <a:pt x="281901" y="1050340"/>
                  </a:lnTo>
                  <a:lnTo>
                    <a:pt x="281901" y="1024712"/>
                  </a:lnTo>
                  <a:close/>
                </a:path>
                <a:path w="1050925" h="1050925">
                  <a:moveTo>
                    <a:pt x="333146" y="947826"/>
                  </a:moveTo>
                  <a:lnTo>
                    <a:pt x="307517" y="947826"/>
                  </a:lnTo>
                  <a:lnTo>
                    <a:pt x="307517" y="973455"/>
                  </a:lnTo>
                  <a:lnTo>
                    <a:pt x="333146" y="973455"/>
                  </a:lnTo>
                  <a:lnTo>
                    <a:pt x="333146" y="947826"/>
                  </a:lnTo>
                  <a:close/>
                </a:path>
                <a:path w="1050925" h="1050925">
                  <a:moveTo>
                    <a:pt x="435660" y="973455"/>
                  </a:moveTo>
                  <a:lnTo>
                    <a:pt x="410032" y="973455"/>
                  </a:lnTo>
                  <a:lnTo>
                    <a:pt x="384403" y="973455"/>
                  </a:lnTo>
                  <a:lnTo>
                    <a:pt x="384403" y="947826"/>
                  </a:lnTo>
                  <a:lnTo>
                    <a:pt x="410032" y="947826"/>
                  </a:lnTo>
                  <a:lnTo>
                    <a:pt x="410032" y="922210"/>
                  </a:lnTo>
                  <a:lnTo>
                    <a:pt x="384403" y="922210"/>
                  </a:lnTo>
                  <a:lnTo>
                    <a:pt x="384403" y="870953"/>
                  </a:lnTo>
                  <a:lnTo>
                    <a:pt x="410032" y="870953"/>
                  </a:lnTo>
                  <a:lnTo>
                    <a:pt x="410032" y="845324"/>
                  </a:lnTo>
                  <a:lnTo>
                    <a:pt x="384403" y="845324"/>
                  </a:lnTo>
                  <a:lnTo>
                    <a:pt x="384403" y="819696"/>
                  </a:lnTo>
                  <a:lnTo>
                    <a:pt x="358775" y="819696"/>
                  </a:lnTo>
                  <a:lnTo>
                    <a:pt x="358775" y="870953"/>
                  </a:lnTo>
                  <a:lnTo>
                    <a:pt x="333146" y="870953"/>
                  </a:lnTo>
                  <a:lnTo>
                    <a:pt x="333146" y="819696"/>
                  </a:lnTo>
                  <a:lnTo>
                    <a:pt x="307517" y="819696"/>
                  </a:lnTo>
                  <a:lnTo>
                    <a:pt x="307517" y="870953"/>
                  </a:lnTo>
                  <a:lnTo>
                    <a:pt x="281901" y="870953"/>
                  </a:lnTo>
                  <a:lnTo>
                    <a:pt x="281901" y="947826"/>
                  </a:lnTo>
                  <a:lnTo>
                    <a:pt x="307517" y="947826"/>
                  </a:lnTo>
                  <a:lnTo>
                    <a:pt x="307517" y="896581"/>
                  </a:lnTo>
                  <a:lnTo>
                    <a:pt x="333146" y="896581"/>
                  </a:lnTo>
                  <a:lnTo>
                    <a:pt x="333146" y="947826"/>
                  </a:lnTo>
                  <a:lnTo>
                    <a:pt x="358775" y="947826"/>
                  </a:lnTo>
                  <a:lnTo>
                    <a:pt x="358775" y="973455"/>
                  </a:lnTo>
                  <a:lnTo>
                    <a:pt x="333146" y="973455"/>
                  </a:lnTo>
                  <a:lnTo>
                    <a:pt x="333146" y="999083"/>
                  </a:lnTo>
                  <a:lnTo>
                    <a:pt x="307517" y="999083"/>
                  </a:lnTo>
                  <a:lnTo>
                    <a:pt x="307517" y="973455"/>
                  </a:lnTo>
                  <a:lnTo>
                    <a:pt x="281901" y="973455"/>
                  </a:lnTo>
                  <a:lnTo>
                    <a:pt x="256273" y="973455"/>
                  </a:lnTo>
                  <a:lnTo>
                    <a:pt x="256273" y="999083"/>
                  </a:lnTo>
                  <a:lnTo>
                    <a:pt x="281901" y="999083"/>
                  </a:lnTo>
                  <a:lnTo>
                    <a:pt x="281901" y="1024712"/>
                  </a:lnTo>
                  <a:lnTo>
                    <a:pt x="307517" y="1024712"/>
                  </a:lnTo>
                  <a:lnTo>
                    <a:pt x="307517" y="1050340"/>
                  </a:lnTo>
                  <a:lnTo>
                    <a:pt x="333146" y="1050340"/>
                  </a:lnTo>
                  <a:lnTo>
                    <a:pt x="333146" y="1024712"/>
                  </a:lnTo>
                  <a:lnTo>
                    <a:pt x="358775" y="1024712"/>
                  </a:lnTo>
                  <a:lnTo>
                    <a:pt x="358775" y="999083"/>
                  </a:lnTo>
                  <a:lnTo>
                    <a:pt x="384403" y="999083"/>
                  </a:lnTo>
                  <a:lnTo>
                    <a:pt x="410032" y="999083"/>
                  </a:lnTo>
                  <a:lnTo>
                    <a:pt x="410032" y="1024712"/>
                  </a:lnTo>
                  <a:lnTo>
                    <a:pt x="435660" y="1024712"/>
                  </a:lnTo>
                  <a:lnTo>
                    <a:pt x="435660" y="973455"/>
                  </a:lnTo>
                  <a:close/>
                </a:path>
                <a:path w="1050925" h="1050925">
                  <a:moveTo>
                    <a:pt x="435660" y="691565"/>
                  </a:moveTo>
                  <a:lnTo>
                    <a:pt x="410032" y="691565"/>
                  </a:lnTo>
                  <a:lnTo>
                    <a:pt x="384403" y="691565"/>
                  </a:lnTo>
                  <a:lnTo>
                    <a:pt x="384403" y="717194"/>
                  </a:lnTo>
                  <a:lnTo>
                    <a:pt x="410032" y="717194"/>
                  </a:lnTo>
                  <a:lnTo>
                    <a:pt x="410032" y="742823"/>
                  </a:lnTo>
                  <a:lnTo>
                    <a:pt x="384403" y="742823"/>
                  </a:lnTo>
                  <a:lnTo>
                    <a:pt x="358775" y="742823"/>
                  </a:lnTo>
                  <a:lnTo>
                    <a:pt x="358775" y="768438"/>
                  </a:lnTo>
                  <a:lnTo>
                    <a:pt x="384403" y="768438"/>
                  </a:lnTo>
                  <a:lnTo>
                    <a:pt x="384403" y="794067"/>
                  </a:lnTo>
                  <a:lnTo>
                    <a:pt x="410032" y="794067"/>
                  </a:lnTo>
                  <a:lnTo>
                    <a:pt x="410032" y="768438"/>
                  </a:lnTo>
                  <a:lnTo>
                    <a:pt x="435660" y="768438"/>
                  </a:lnTo>
                  <a:lnTo>
                    <a:pt x="435660" y="691565"/>
                  </a:lnTo>
                  <a:close/>
                </a:path>
                <a:path w="1050925" h="1050925">
                  <a:moveTo>
                    <a:pt x="486905" y="999083"/>
                  </a:moveTo>
                  <a:lnTo>
                    <a:pt x="461289" y="999083"/>
                  </a:lnTo>
                  <a:lnTo>
                    <a:pt x="461289" y="1024712"/>
                  </a:lnTo>
                  <a:lnTo>
                    <a:pt x="486905" y="1024712"/>
                  </a:lnTo>
                  <a:lnTo>
                    <a:pt x="486905" y="999083"/>
                  </a:lnTo>
                  <a:close/>
                </a:path>
                <a:path w="1050925" h="1050925">
                  <a:moveTo>
                    <a:pt x="486905" y="947826"/>
                  </a:moveTo>
                  <a:lnTo>
                    <a:pt x="461289" y="947826"/>
                  </a:lnTo>
                  <a:lnTo>
                    <a:pt x="461289" y="973455"/>
                  </a:lnTo>
                  <a:lnTo>
                    <a:pt x="486905" y="973455"/>
                  </a:lnTo>
                  <a:lnTo>
                    <a:pt x="486905" y="947826"/>
                  </a:lnTo>
                  <a:close/>
                </a:path>
                <a:path w="1050925" h="1050925">
                  <a:moveTo>
                    <a:pt x="512533" y="717194"/>
                  </a:moveTo>
                  <a:lnTo>
                    <a:pt x="486905" y="717194"/>
                  </a:lnTo>
                  <a:lnTo>
                    <a:pt x="461289" y="717194"/>
                  </a:lnTo>
                  <a:lnTo>
                    <a:pt x="461289" y="742823"/>
                  </a:lnTo>
                  <a:lnTo>
                    <a:pt x="486905" y="742823"/>
                  </a:lnTo>
                  <a:lnTo>
                    <a:pt x="512533" y="742823"/>
                  </a:lnTo>
                  <a:lnTo>
                    <a:pt x="512533" y="717194"/>
                  </a:lnTo>
                  <a:close/>
                </a:path>
                <a:path w="1050925" h="1050925">
                  <a:moveTo>
                    <a:pt x="512533" y="640308"/>
                  </a:moveTo>
                  <a:lnTo>
                    <a:pt x="486905" y="640308"/>
                  </a:lnTo>
                  <a:lnTo>
                    <a:pt x="461289" y="640308"/>
                  </a:lnTo>
                  <a:lnTo>
                    <a:pt x="461289" y="665937"/>
                  </a:lnTo>
                  <a:lnTo>
                    <a:pt x="486905" y="665937"/>
                  </a:lnTo>
                  <a:lnTo>
                    <a:pt x="512533" y="665937"/>
                  </a:lnTo>
                  <a:lnTo>
                    <a:pt x="512533" y="640308"/>
                  </a:lnTo>
                  <a:close/>
                </a:path>
                <a:path w="1050925" h="1050925">
                  <a:moveTo>
                    <a:pt x="563791" y="794067"/>
                  </a:moveTo>
                  <a:lnTo>
                    <a:pt x="538162" y="794067"/>
                  </a:lnTo>
                  <a:lnTo>
                    <a:pt x="538162" y="768438"/>
                  </a:lnTo>
                  <a:lnTo>
                    <a:pt x="512533" y="768438"/>
                  </a:lnTo>
                  <a:lnTo>
                    <a:pt x="486905" y="768438"/>
                  </a:lnTo>
                  <a:lnTo>
                    <a:pt x="461289" y="768438"/>
                  </a:lnTo>
                  <a:lnTo>
                    <a:pt x="461289" y="794067"/>
                  </a:lnTo>
                  <a:lnTo>
                    <a:pt x="486905" y="794067"/>
                  </a:lnTo>
                  <a:lnTo>
                    <a:pt x="512533" y="794067"/>
                  </a:lnTo>
                  <a:lnTo>
                    <a:pt x="512533" y="819696"/>
                  </a:lnTo>
                  <a:lnTo>
                    <a:pt x="538162" y="819696"/>
                  </a:lnTo>
                  <a:lnTo>
                    <a:pt x="538162" y="845324"/>
                  </a:lnTo>
                  <a:lnTo>
                    <a:pt x="512533" y="845324"/>
                  </a:lnTo>
                  <a:lnTo>
                    <a:pt x="486905" y="845324"/>
                  </a:lnTo>
                  <a:lnTo>
                    <a:pt x="486905" y="870953"/>
                  </a:lnTo>
                  <a:lnTo>
                    <a:pt x="512533" y="870953"/>
                  </a:lnTo>
                  <a:lnTo>
                    <a:pt x="512533" y="896581"/>
                  </a:lnTo>
                  <a:lnTo>
                    <a:pt x="538162" y="896581"/>
                  </a:lnTo>
                  <a:lnTo>
                    <a:pt x="563791" y="896581"/>
                  </a:lnTo>
                  <a:lnTo>
                    <a:pt x="563791" y="794067"/>
                  </a:lnTo>
                  <a:close/>
                </a:path>
                <a:path w="1050925" h="1050925">
                  <a:moveTo>
                    <a:pt x="589419" y="947826"/>
                  </a:moveTo>
                  <a:lnTo>
                    <a:pt x="563791" y="947826"/>
                  </a:lnTo>
                  <a:lnTo>
                    <a:pt x="538162" y="947826"/>
                  </a:lnTo>
                  <a:lnTo>
                    <a:pt x="512533" y="947826"/>
                  </a:lnTo>
                  <a:lnTo>
                    <a:pt x="512533" y="999083"/>
                  </a:lnTo>
                  <a:lnTo>
                    <a:pt x="538162" y="999083"/>
                  </a:lnTo>
                  <a:lnTo>
                    <a:pt x="538162" y="1024712"/>
                  </a:lnTo>
                  <a:lnTo>
                    <a:pt x="563791" y="1024712"/>
                  </a:lnTo>
                  <a:lnTo>
                    <a:pt x="563791" y="973455"/>
                  </a:lnTo>
                  <a:lnTo>
                    <a:pt x="589419" y="973455"/>
                  </a:lnTo>
                  <a:lnTo>
                    <a:pt x="589419" y="947826"/>
                  </a:lnTo>
                  <a:close/>
                </a:path>
                <a:path w="1050925" h="1050925">
                  <a:moveTo>
                    <a:pt x="589419" y="896581"/>
                  </a:moveTo>
                  <a:lnTo>
                    <a:pt x="563791" y="896581"/>
                  </a:lnTo>
                  <a:lnTo>
                    <a:pt x="563791" y="922210"/>
                  </a:lnTo>
                  <a:lnTo>
                    <a:pt x="589419" y="922210"/>
                  </a:lnTo>
                  <a:lnTo>
                    <a:pt x="589419" y="896581"/>
                  </a:lnTo>
                  <a:close/>
                </a:path>
                <a:path w="1050925" h="1050925">
                  <a:moveTo>
                    <a:pt x="615048" y="922210"/>
                  </a:moveTo>
                  <a:lnTo>
                    <a:pt x="589419" y="922210"/>
                  </a:lnTo>
                  <a:lnTo>
                    <a:pt x="589419" y="947826"/>
                  </a:lnTo>
                  <a:lnTo>
                    <a:pt x="615048" y="947826"/>
                  </a:lnTo>
                  <a:lnTo>
                    <a:pt x="615048" y="922210"/>
                  </a:lnTo>
                  <a:close/>
                </a:path>
                <a:path w="1050925" h="1050925">
                  <a:moveTo>
                    <a:pt x="640676" y="870953"/>
                  </a:moveTo>
                  <a:lnTo>
                    <a:pt x="615048" y="870953"/>
                  </a:lnTo>
                  <a:lnTo>
                    <a:pt x="589419" y="870953"/>
                  </a:lnTo>
                  <a:lnTo>
                    <a:pt x="589419" y="896581"/>
                  </a:lnTo>
                  <a:lnTo>
                    <a:pt x="615048" y="896581"/>
                  </a:lnTo>
                  <a:lnTo>
                    <a:pt x="615048" y="922210"/>
                  </a:lnTo>
                  <a:lnTo>
                    <a:pt x="640676" y="922210"/>
                  </a:lnTo>
                  <a:lnTo>
                    <a:pt x="640676" y="870953"/>
                  </a:lnTo>
                  <a:close/>
                </a:path>
                <a:path w="1050925" h="1050925">
                  <a:moveTo>
                    <a:pt x="691934" y="1024712"/>
                  </a:moveTo>
                  <a:lnTo>
                    <a:pt x="666305" y="1024712"/>
                  </a:lnTo>
                  <a:lnTo>
                    <a:pt x="640676" y="1024712"/>
                  </a:lnTo>
                  <a:lnTo>
                    <a:pt x="615048" y="1024712"/>
                  </a:lnTo>
                  <a:lnTo>
                    <a:pt x="589419" y="1024712"/>
                  </a:lnTo>
                  <a:lnTo>
                    <a:pt x="589419" y="1050340"/>
                  </a:lnTo>
                  <a:lnTo>
                    <a:pt x="615048" y="1050340"/>
                  </a:lnTo>
                  <a:lnTo>
                    <a:pt x="640676" y="1050340"/>
                  </a:lnTo>
                  <a:lnTo>
                    <a:pt x="666305" y="1050340"/>
                  </a:lnTo>
                  <a:lnTo>
                    <a:pt x="691934" y="1050340"/>
                  </a:lnTo>
                  <a:lnTo>
                    <a:pt x="691934" y="1024712"/>
                  </a:lnTo>
                  <a:close/>
                </a:path>
                <a:path w="1050925" h="1050925">
                  <a:moveTo>
                    <a:pt x="768807" y="1024712"/>
                  </a:moveTo>
                  <a:lnTo>
                    <a:pt x="743178" y="1024712"/>
                  </a:lnTo>
                  <a:lnTo>
                    <a:pt x="743178" y="1050340"/>
                  </a:lnTo>
                  <a:lnTo>
                    <a:pt x="768807" y="1050340"/>
                  </a:lnTo>
                  <a:lnTo>
                    <a:pt x="768807" y="1024712"/>
                  </a:lnTo>
                  <a:close/>
                </a:path>
                <a:path w="1050925" h="1050925">
                  <a:moveTo>
                    <a:pt x="820064" y="1024712"/>
                  </a:moveTo>
                  <a:lnTo>
                    <a:pt x="794435" y="1024712"/>
                  </a:lnTo>
                  <a:lnTo>
                    <a:pt x="794435" y="1050340"/>
                  </a:lnTo>
                  <a:lnTo>
                    <a:pt x="820064" y="1050340"/>
                  </a:lnTo>
                  <a:lnTo>
                    <a:pt x="820064" y="1024712"/>
                  </a:lnTo>
                  <a:close/>
                </a:path>
                <a:path w="1050925" h="1050925">
                  <a:moveTo>
                    <a:pt x="1050709" y="999083"/>
                  </a:moveTo>
                  <a:lnTo>
                    <a:pt x="1025080" y="999083"/>
                  </a:lnTo>
                  <a:lnTo>
                    <a:pt x="1025080" y="1024712"/>
                  </a:lnTo>
                  <a:lnTo>
                    <a:pt x="1050709" y="1024712"/>
                  </a:lnTo>
                  <a:lnTo>
                    <a:pt x="1050709" y="999083"/>
                  </a:lnTo>
                  <a:close/>
                </a:path>
                <a:path w="1050925" h="1050925">
                  <a:moveTo>
                    <a:pt x="1050709" y="947826"/>
                  </a:moveTo>
                  <a:lnTo>
                    <a:pt x="1025080" y="947826"/>
                  </a:lnTo>
                  <a:lnTo>
                    <a:pt x="999451" y="947826"/>
                  </a:lnTo>
                  <a:lnTo>
                    <a:pt x="973823" y="947826"/>
                  </a:lnTo>
                  <a:lnTo>
                    <a:pt x="948194" y="947826"/>
                  </a:lnTo>
                  <a:lnTo>
                    <a:pt x="948194" y="973455"/>
                  </a:lnTo>
                  <a:lnTo>
                    <a:pt x="973823" y="973455"/>
                  </a:lnTo>
                  <a:lnTo>
                    <a:pt x="973823" y="999083"/>
                  </a:lnTo>
                  <a:lnTo>
                    <a:pt x="948194" y="999083"/>
                  </a:lnTo>
                  <a:lnTo>
                    <a:pt x="948194" y="973455"/>
                  </a:lnTo>
                  <a:lnTo>
                    <a:pt x="922566" y="973455"/>
                  </a:lnTo>
                  <a:lnTo>
                    <a:pt x="922566" y="947826"/>
                  </a:lnTo>
                  <a:lnTo>
                    <a:pt x="896937" y="947826"/>
                  </a:lnTo>
                  <a:lnTo>
                    <a:pt x="896937" y="973455"/>
                  </a:lnTo>
                  <a:lnTo>
                    <a:pt x="871321" y="973455"/>
                  </a:lnTo>
                  <a:lnTo>
                    <a:pt x="845693" y="973455"/>
                  </a:lnTo>
                  <a:lnTo>
                    <a:pt x="845693" y="947826"/>
                  </a:lnTo>
                  <a:lnTo>
                    <a:pt x="820064" y="947826"/>
                  </a:lnTo>
                  <a:lnTo>
                    <a:pt x="820064" y="896581"/>
                  </a:lnTo>
                  <a:lnTo>
                    <a:pt x="794435" y="896581"/>
                  </a:lnTo>
                  <a:lnTo>
                    <a:pt x="794435" y="922210"/>
                  </a:lnTo>
                  <a:lnTo>
                    <a:pt x="768807" y="922210"/>
                  </a:lnTo>
                  <a:lnTo>
                    <a:pt x="743178" y="922210"/>
                  </a:lnTo>
                  <a:lnTo>
                    <a:pt x="743178" y="870953"/>
                  </a:lnTo>
                  <a:lnTo>
                    <a:pt x="717550" y="870953"/>
                  </a:lnTo>
                  <a:lnTo>
                    <a:pt x="717550" y="845324"/>
                  </a:lnTo>
                  <a:lnTo>
                    <a:pt x="691934" y="845324"/>
                  </a:lnTo>
                  <a:lnTo>
                    <a:pt x="691934" y="896581"/>
                  </a:lnTo>
                  <a:lnTo>
                    <a:pt x="717550" y="896581"/>
                  </a:lnTo>
                  <a:lnTo>
                    <a:pt x="717550" y="922210"/>
                  </a:lnTo>
                  <a:lnTo>
                    <a:pt x="691934" y="922210"/>
                  </a:lnTo>
                  <a:lnTo>
                    <a:pt x="691934" y="973455"/>
                  </a:lnTo>
                  <a:lnTo>
                    <a:pt x="666305" y="973455"/>
                  </a:lnTo>
                  <a:lnTo>
                    <a:pt x="640676" y="973455"/>
                  </a:lnTo>
                  <a:lnTo>
                    <a:pt x="640676" y="947826"/>
                  </a:lnTo>
                  <a:lnTo>
                    <a:pt x="615048" y="947826"/>
                  </a:lnTo>
                  <a:lnTo>
                    <a:pt x="615048" y="973455"/>
                  </a:lnTo>
                  <a:lnTo>
                    <a:pt x="589419" y="973455"/>
                  </a:lnTo>
                  <a:lnTo>
                    <a:pt x="589419" y="999083"/>
                  </a:lnTo>
                  <a:lnTo>
                    <a:pt x="615048" y="999083"/>
                  </a:lnTo>
                  <a:lnTo>
                    <a:pt x="640676" y="999083"/>
                  </a:lnTo>
                  <a:lnTo>
                    <a:pt x="666305" y="999083"/>
                  </a:lnTo>
                  <a:lnTo>
                    <a:pt x="691934" y="999083"/>
                  </a:lnTo>
                  <a:lnTo>
                    <a:pt x="691934" y="1024712"/>
                  </a:lnTo>
                  <a:lnTo>
                    <a:pt x="717550" y="1024712"/>
                  </a:lnTo>
                  <a:lnTo>
                    <a:pt x="717550" y="973455"/>
                  </a:lnTo>
                  <a:lnTo>
                    <a:pt x="743178" y="973455"/>
                  </a:lnTo>
                  <a:lnTo>
                    <a:pt x="743178" y="947826"/>
                  </a:lnTo>
                  <a:lnTo>
                    <a:pt x="768807" y="947826"/>
                  </a:lnTo>
                  <a:lnTo>
                    <a:pt x="794435" y="947826"/>
                  </a:lnTo>
                  <a:lnTo>
                    <a:pt x="794435" y="973455"/>
                  </a:lnTo>
                  <a:lnTo>
                    <a:pt x="768807" y="973455"/>
                  </a:lnTo>
                  <a:lnTo>
                    <a:pt x="743178" y="973455"/>
                  </a:lnTo>
                  <a:lnTo>
                    <a:pt x="743178" y="999083"/>
                  </a:lnTo>
                  <a:lnTo>
                    <a:pt x="768807" y="999083"/>
                  </a:lnTo>
                  <a:lnTo>
                    <a:pt x="794435" y="999083"/>
                  </a:lnTo>
                  <a:lnTo>
                    <a:pt x="820064" y="999083"/>
                  </a:lnTo>
                  <a:lnTo>
                    <a:pt x="845693" y="999083"/>
                  </a:lnTo>
                  <a:lnTo>
                    <a:pt x="845693" y="1024712"/>
                  </a:lnTo>
                  <a:lnTo>
                    <a:pt x="871321" y="1024712"/>
                  </a:lnTo>
                  <a:lnTo>
                    <a:pt x="896937" y="1024712"/>
                  </a:lnTo>
                  <a:lnTo>
                    <a:pt x="896937" y="999083"/>
                  </a:lnTo>
                  <a:lnTo>
                    <a:pt x="922566" y="999083"/>
                  </a:lnTo>
                  <a:lnTo>
                    <a:pt x="922566" y="1024712"/>
                  </a:lnTo>
                  <a:lnTo>
                    <a:pt x="896937" y="1024712"/>
                  </a:lnTo>
                  <a:lnTo>
                    <a:pt x="896937" y="1050340"/>
                  </a:lnTo>
                  <a:lnTo>
                    <a:pt x="922566" y="1050340"/>
                  </a:lnTo>
                  <a:lnTo>
                    <a:pt x="948194" y="1050340"/>
                  </a:lnTo>
                  <a:lnTo>
                    <a:pt x="948194" y="1024712"/>
                  </a:lnTo>
                  <a:lnTo>
                    <a:pt x="973823" y="1024712"/>
                  </a:lnTo>
                  <a:lnTo>
                    <a:pt x="973823" y="1050340"/>
                  </a:lnTo>
                  <a:lnTo>
                    <a:pt x="999451" y="1050340"/>
                  </a:lnTo>
                  <a:lnTo>
                    <a:pt x="999451" y="999083"/>
                  </a:lnTo>
                  <a:lnTo>
                    <a:pt x="1025080" y="999083"/>
                  </a:lnTo>
                  <a:lnTo>
                    <a:pt x="1025080" y="973455"/>
                  </a:lnTo>
                  <a:lnTo>
                    <a:pt x="1050709" y="973455"/>
                  </a:lnTo>
                  <a:lnTo>
                    <a:pt x="1050709" y="947826"/>
                  </a:lnTo>
                  <a:close/>
                </a:path>
                <a:path w="1050925" h="1050925">
                  <a:moveTo>
                    <a:pt x="1050709" y="896581"/>
                  </a:moveTo>
                  <a:lnTo>
                    <a:pt x="1025080" y="896581"/>
                  </a:lnTo>
                  <a:lnTo>
                    <a:pt x="999451" y="896581"/>
                  </a:lnTo>
                  <a:lnTo>
                    <a:pt x="999451" y="922210"/>
                  </a:lnTo>
                  <a:lnTo>
                    <a:pt x="1025080" y="922210"/>
                  </a:lnTo>
                  <a:lnTo>
                    <a:pt x="1050709" y="922210"/>
                  </a:lnTo>
                  <a:lnTo>
                    <a:pt x="1050709" y="89658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1400" y="1348609"/>
              <a:ext cx="1050925" cy="1050290"/>
            </a:xfrm>
            <a:custGeom>
              <a:avLst/>
              <a:gdLst/>
              <a:ahLst/>
              <a:cxnLst/>
              <a:rect l="l" t="t" r="r" b="b"/>
              <a:pathLst>
                <a:path w="1050925" h="1050289">
                  <a:moveTo>
                    <a:pt x="128130" y="922210"/>
                  </a:moveTo>
                  <a:lnTo>
                    <a:pt x="51257" y="922210"/>
                  </a:lnTo>
                  <a:lnTo>
                    <a:pt x="51257" y="999083"/>
                  </a:lnTo>
                  <a:lnTo>
                    <a:pt x="128130" y="999083"/>
                  </a:lnTo>
                  <a:lnTo>
                    <a:pt x="128130" y="922210"/>
                  </a:lnTo>
                  <a:close/>
                </a:path>
                <a:path w="1050925" h="1050289">
                  <a:moveTo>
                    <a:pt x="128130" y="50901"/>
                  </a:moveTo>
                  <a:lnTo>
                    <a:pt x="51257" y="50901"/>
                  </a:lnTo>
                  <a:lnTo>
                    <a:pt x="51257" y="127774"/>
                  </a:lnTo>
                  <a:lnTo>
                    <a:pt x="128130" y="127774"/>
                  </a:lnTo>
                  <a:lnTo>
                    <a:pt x="128130" y="50901"/>
                  </a:lnTo>
                  <a:close/>
                </a:path>
                <a:path w="1050925" h="1050289">
                  <a:moveTo>
                    <a:pt x="179387" y="871220"/>
                  </a:moveTo>
                  <a:lnTo>
                    <a:pt x="0" y="871220"/>
                  </a:lnTo>
                  <a:lnTo>
                    <a:pt x="0" y="896620"/>
                  </a:lnTo>
                  <a:lnTo>
                    <a:pt x="0" y="1024890"/>
                  </a:lnTo>
                  <a:lnTo>
                    <a:pt x="0" y="1050290"/>
                  </a:lnTo>
                  <a:lnTo>
                    <a:pt x="179387" y="1050290"/>
                  </a:lnTo>
                  <a:lnTo>
                    <a:pt x="179387" y="1024890"/>
                  </a:lnTo>
                  <a:lnTo>
                    <a:pt x="25628" y="1024890"/>
                  </a:lnTo>
                  <a:lnTo>
                    <a:pt x="25628" y="896620"/>
                  </a:lnTo>
                  <a:lnTo>
                    <a:pt x="153758" y="896620"/>
                  </a:lnTo>
                  <a:lnTo>
                    <a:pt x="153758" y="1024712"/>
                  </a:lnTo>
                  <a:lnTo>
                    <a:pt x="179387" y="1024712"/>
                  </a:lnTo>
                  <a:lnTo>
                    <a:pt x="179387" y="896620"/>
                  </a:lnTo>
                  <a:lnTo>
                    <a:pt x="179387" y="871220"/>
                  </a:lnTo>
                  <a:close/>
                </a:path>
                <a:path w="1050925" h="1050289">
                  <a:moveTo>
                    <a:pt x="179387" y="25273"/>
                  </a:moveTo>
                  <a:lnTo>
                    <a:pt x="153758" y="25273"/>
                  </a:lnTo>
                  <a:lnTo>
                    <a:pt x="153758" y="153403"/>
                  </a:lnTo>
                  <a:lnTo>
                    <a:pt x="179387" y="153403"/>
                  </a:lnTo>
                  <a:lnTo>
                    <a:pt x="179387" y="25273"/>
                  </a:lnTo>
                  <a:close/>
                </a:path>
                <a:path w="1050925" h="1050289">
                  <a:moveTo>
                    <a:pt x="896937" y="870953"/>
                  </a:moveTo>
                  <a:lnTo>
                    <a:pt x="871321" y="870953"/>
                  </a:lnTo>
                  <a:lnTo>
                    <a:pt x="871321" y="896581"/>
                  </a:lnTo>
                  <a:lnTo>
                    <a:pt x="896937" y="896581"/>
                  </a:lnTo>
                  <a:lnTo>
                    <a:pt x="896937" y="870953"/>
                  </a:lnTo>
                  <a:close/>
                </a:path>
                <a:path w="1050925" h="1050289">
                  <a:moveTo>
                    <a:pt x="948194" y="819150"/>
                  </a:moveTo>
                  <a:lnTo>
                    <a:pt x="922566" y="819150"/>
                  </a:lnTo>
                  <a:lnTo>
                    <a:pt x="922566" y="845820"/>
                  </a:lnTo>
                  <a:lnTo>
                    <a:pt x="922566" y="922020"/>
                  </a:lnTo>
                  <a:lnTo>
                    <a:pt x="845693" y="922020"/>
                  </a:lnTo>
                  <a:lnTo>
                    <a:pt x="845693" y="845820"/>
                  </a:lnTo>
                  <a:lnTo>
                    <a:pt x="922566" y="845820"/>
                  </a:lnTo>
                  <a:lnTo>
                    <a:pt x="922566" y="819150"/>
                  </a:lnTo>
                  <a:lnTo>
                    <a:pt x="820064" y="819150"/>
                  </a:lnTo>
                  <a:lnTo>
                    <a:pt x="820064" y="845820"/>
                  </a:lnTo>
                  <a:lnTo>
                    <a:pt x="820064" y="922020"/>
                  </a:lnTo>
                  <a:lnTo>
                    <a:pt x="820064" y="947420"/>
                  </a:lnTo>
                  <a:lnTo>
                    <a:pt x="948194" y="947420"/>
                  </a:lnTo>
                  <a:lnTo>
                    <a:pt x="948194" y="922210"/>
                  </a:lnTo>
                  <a:lnTo>
                    <a:pt x="948194" y="922020"/>
                  </a:lnTo>
                  <a:lnTo>
                    <a:pt x="948194" y="845820"/>
                  </a:lnTo>
                  <a:lnTo>
                    <a:pt x="948194" y="845324"/>
                  </a:lnTo>
                  <a:lnTo>
                    <a:pt x="948194" y="819150"/>
                  </a:lnTo>
                  <a:close/>
                </a:path>
                <a:path w="1050925" h="1050289">
                  <a:moveTo>
                    <a:pt x="999451" y="50901"/>
                  </a:moveTo>
                  <a:lnTo>
                    <a:pt x="922566" y="50901"/>
                  </a:lnTo>
                  <a:lnTo>
                    <a:pt x="922566" y="127774"/>
                  </a:lnTo>
                  <a:lnTo>
                    <a:pt x="999451" y="127774"/>
                  </a:lnTo>
                  <a:lnTo>
                    <a:pt x="999451" y="50901"/>
                  </a:lnTo>
                  <a:close/>
                </a:path>
                <a:path w="1050925" h="1050289">
                  <a:moveTo>
                    <a:pt x="1050709" y="0"/>
                  </a:moveTo>
                  <a:lnTo>
                    <a:pt x="871321" y="0"/>
                  </a:lnTo>
                  <a:lnTo>
                    <a:pt x="871321" y="25400"/>
                  </a:lnTo>
                  <a:lnTo>
                    <a:pt x="871321" y="153670"/>
                  </a:lnTo>
                  <a:lnTo>
                    <a:pt x="871321" y="179070"/>
                  </a:lnTo>
                  <a:lnTo>
                    <a:pt x="1050709" y="179070"/>
                  </a:lnTo>
                  <a:lnTo>
                    <a:pt x="1050709" y="153670"/>
                  </a:lnTo>
                  <a:lnTo>
                    <a:pt x="896937" y="153670"/>
                  </a:lnTo>
                  <a:lnTo>
                    <a:pt x="896937" y="25400"/>
                  </a:lnTo>
                  <a:lnTo>
                    <a:pt x="1025080" y="25400"/>
                  </a:lnTo>
                  <a:lnTo>
                    <a:pt x="1025080" y="153403"/>
                  </a:lnTo>
                  <a:lnTo>
                    <a:pt x="1050709" y="153403"/>
                  </a:lnTo>
                  <a:lnTo>
                    <a:pt x="1050709" y="25400"/>
                  </a:lnTo>
                  <a:lnTo>
                    <a:pt x="1050709" y="25273"/>
                  </a:lnTo>
                  <a:lnTo>
                    <a:pt x="105070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" name="object 1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82656" y="10312086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27" name="object 1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42241" y="10327929"/>
            <a:ext cx="25761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128" name="object 1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9911" y="10330601"/>
            <a:ext cx="286575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850">
              <a:latin typeface="Arial"/>
              <a:cs typeface="Arial"/>
            </a:endParaRPr>
          </a:p>
        </p:txBody>
      </p:sp>
      <p:sp>
        <p:nvSpPr>
          <p:cNvPr id="129" name="object 1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30299" y="10311749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30" name="object 1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8744" y="2260663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https://technologystudent.com/despro_3/develp7.html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31" name="object 1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55327" y="103768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2" name="object 1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60779" y="4604335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540038" y="802461"/>
            <a:ext cx="2105025" cy="652780"/>
          </a:xfrm>
          <a:custGeom>
            <a:avLst/>
            <a:gdLst/>
            <a:ahLst/>
            <a:cxnLst/>
            <a:rect l="l" t="t" r="r" b="b"/>
            <a:pathLst>
              <a:path w="2105025" h="652780">
                <a:moveTo>
                  <a:pt x="2105027" y="0"/>
                </a:moveTo>
                <a:lnTo>
                  <a:pt x="0" y="0"/>
                </a:lnTo>
                <a:lnTo>
                  <a:pt x="0" y="652463"/>
                </a:lnTo>
                <a:lnTo>
                  <a:pt x="2105027" y="652463"/>
                </a:lnTo>
                <a:lnTo>
                  <a:pt x="210502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898369" cy="10543540"/>
            <a:chOff x="91683" y="89146"/>
            <a:chExt cx="14898369" cy="10543540"/>
          </a:xfrm>
        </p:grpSpPr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72687" y="7272000"/>
              <a:ext cx="2520315" cy="2882265"/>
            </a:xfrm>
            <a:custGeom>
              <a:avLst/>
              <a:gdLst/>
              <a:ahLst/>
              <a:cxnLst/>
              <a:rect l="l" t="t" r="r" b="b"/>
              <a:pathLst>
                <a:path w="2520315" h="2882265">
                  <a:moveTo>
                    <a:pt x="1260000" y="0"/>
                  </a:moveTo>
                  <a:lnTo>
                    <a:pt x="1889996" y="1439999"/>
                  </a:lnTo>
                  <a:lnTo>
                    <a:pt x="2520000" y="2879999"/>
                  </a:lnTo>
                  <a:lnTo>
                    <a:pt x="1260000" y="2879999"/>
                  </a:lnTo>
                  <a:lnTo>
                    <a:pt x="0" y="2879999"/>
                  </a:lnTo>
                  <a:lnTo>
                    <a:pt x="630002" y="1439999"/>
                  </a:lnTo>
                  <a:lnTo>
                    <a:pt x="1260000" y="0"/>
                  </a:lnTo>
                  <a:close/>
                </a:path>
                <a:path w="2520315" h="2882265">
                  <a:moveTo>
                    <a:pt x="1259027" y="2919"/>
                  </a:moveTo>
                  <a:lnTo>
                    <a:pt x="1882914" y="2881845"/>
                  </a:lnTo>
                </a:path>
                <a:path w="2520315" h="2882265">
                  <a:moveTo>
                    <a:pt x="1260215" y="10064"/>
                  </a:moveTo>
                  <a:lnTo>
                    <a:pt x="625614" y="2881845"/>
                  </a:lnTo>
                </a:path>
              </a:pathLst>
            </a:custGeom>
            <a:ln w="12697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772404"/>
              <a:ext cx="14890750" cy="9856470"/>
            </a:xfrm>
            <a:custGeom>
              <a:avLst/>
              <a:gdLst/>
              <a:ahLst/>
              <a:cxnLst/>
              <a:rect l="l" t="t" r="r" b="b"/>
              <a:pathLst>
                <a:path w="14890750" h="9856470">
                  <a:moveTo>
                    <a:pt x="0" y="9856268"/>
                  </a:moveTo>
                  <a:lnTo>
                    <a:pt x="14890719" y="9856268"/>
                  </a:lnTo>
                  <a:lnTo>
                    <a:pt x="14890719" y="0"/>
                  </a:lnTo>
                  <a:lnTo>
                    <a:pt x="0" y="0"/>
                  </a:lnTo>
                  <a:lnTo>
                    <a:pt x="0" y="985626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1571" y="10152694"/>
              <a:ext cx="4824730" cy="0"/>
            </a:xfrm>
            <a:custGeom>
              <a:avLst/>
              <a:gdLst/>
              <a:ahLst/>
              <a:cxnLst/>
              <a:rect l="l" t="t" r="r" b="b"/>
              <a:pathLst>
                <a:path w="4824730">
                  <a:moveTo>
                    <a:pt x="0" y="0"/>
                  </a:moveTo>
                  <a:lnTo>
                    <a:pt x="482441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5574" y="1509275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1260000" y="0"/>
                  </a:moveTo>
                  <a:lnTo>
                    <a:pt x="1308330" y="909"/>
                  </a:lnTo>
                  <a:lnTo>
                    <a:pt x="1356200" y="3617"/>
                  </a:lnTo>
                  <a:lnTo>
                    <a:pt x="1403577" y="8090"/>
                  </a:lnTo>
                  <a:lnTo>
                    <a:pt x="1450429" y="14296"/>
                  </a:lnTo>
                  <a:lnTo>
                    <a:pt x="1496723" y="22202"/>
                  </a:lnTo>
                  <a:lnTo>
                    <a:pt x="1542426" y="31775"/>
                  </a:lnTo>
                  <a:lnTo>
                    <a:pt x="1587506" y="42983"/>
                  </a:lnTo>
                  <a:lnTo>
                    <a:pt x="1631930" y="55794"/>
                  </a:lnTo>
                  <a:lnTo>
                    <a:pt x="1675665" y="70174"/>
                  </a:lnTo>
                  <a:lnTo>
                    <a:pt x="1718680" y="86090"/>
                  </a:lnTo>
                  <a:lnTo>
                    <a:pt x="1760940" y="103511"/>
                  </a:lnTo>
                  <a:lnTo>
                    <a:pt x="1802414" y="122404"/>
                  </a:lnTo>
                  <a:lnTo>
                    <a:pt x="1843069" y="142736"/>
                  </a:lnTo>
                  <a:lnTo>
                    <a:pt x="1882872" y="164474"/>
                  </a:lnTo>
                  <a:lnTo>
                    <a:pt x="1921790" y="187586"/>
                  </a:lnTo>
                  <a:lnTo>
                    <a:pt x="1959792" y="212039"/>
                  </a:lnTo>
                  <a:lnTo>
                    <a:pt x="1996844" y="237801"/>
                  </a:lnTo>
                  <a:lnTo>
                    <a:pt x="2032914" y="264838"/>
                  </a:lnTo>
                  <a:lnTo>
                    <a:pt x="2067969" y="293119"/>
                  </a:lnTo>
                  <a:lnTo>
                    <a:pt x="2101977" y="322610"/>
                  </a:lnTo>
                  <a:lnTo>
                    <a:pt x="2134905" y="353280"/>
                  </a:lnTo>
                  <a:lnTo>
                    <a:pt x="2166719" y="385094"/>
                  </a:lnTo>
                  <a:lnTo>
                    <a:pt x="2197389" y="418022"/>
                  </a:lnTo>
                  <a:lnTo>
                    <a:pt x="2226880" y="452030"/>
                  </a:lnTo>
                  <a:lnTo>
                    <a:pt x="2255161" y="487085"/>
                  </a:lnTo>
                  <a:lnTo>
                    <a:pt x="2282198" y="523155"/>
                  </a:lnTo>
                  <a:lnTo>
                    <a:pt x="2307960" y="560207"/>
                  </a:lnTo>
                  <a:lnTo>
                    <a:pt x="2332413" y="598209"/>
                  </a:lnTo>
                  <a:lnTo>
                    <a:pt x="2355525" y="637127"/>
                  </a:lnTo>
                  <a:lnTo>
                    <a:pt x="2377263" y="676930"/>
                  </a:lnTo>
                  <a:lnTo>
                    <a:pt x="2397595" y="717585"/>
                  </a:lnTo>
                  <a:lnTo>
                    <a:pt x="2416488" y="759059"/>
                  </a:lnTo>
                  <a:lnTo>
                    <a:pt x="2433909" y="801319"/>
                  </a:lnTo>
                  <a:lnTo>
                    <a:pt x="2449825" y="844334"/>
                  </a:lnTo>
                  <a:lnTo>
                    <a:pt x="2464205" y="888069"/>
                  </a:lnTo>
                  <a:lnTo>
                    <a:pt x="2477016" y="932493"/>
                  </a:lnTo>
                  <a:lnTo>
                    <a:pt x="2488224" y="977573"/>
                  </a:lnTo>
                  <a:lnTo>
                    <a:pt x="2497797" y="1023276"/>
                  </a:lnTo>
                  <a:lnTo>
                    <a:pt x="2505703" y="1069570"/>
                  </a:lnTo>
                  <a:lnTo>
                    <a:pt x="2511909" y="1116422"/>
                  </a:lnTo>
                  <a:lnTo>
                    <a:pt x="2516382" y="1163799"/>
                  </a:lnTo>
                  <a:lnTo>
                    <a:pt x="2519090" y="1211669"/>
                  </a:lnTo>
                  <a:lnTo>
                    <a:pt x="2520000" y="1260000"/>
                  </a:lnTo>
                  <a:lnTo>
                    <a:pt x="2519090" y="1308330"/>
                  </a:lnTo>
                  <a:lnTo>
                    <a:pt x="2516382" y="1356200"/>
                  </a:lnTo>
                  <a:lnTo>
                    <a:pt x="2511909" y="1403577"/>
                  </a:lnTo>
                  <a:lnTo>
                    <a:pt x="2505703" y="1450429"/>
                  </a:lnTo>
                  <a:lnTo>
                    <a:pt x="2497797" y="1496723"/>
                  </a:lnTo>
                  <a:lnTo>
                    <a:pt x="2488224" y="1542426"/>
                  </a:lnTo>
                  <a:lnTo>
                    <a:pt x="2477016" y="1587506"/>
                  </a:lnTo>
                  <a:lnTo>
                    <a:pt x="2464205" y="1631930"/>
                  </a:lnTo>
                  <a:lnTo>
                    <a:pt x="2449825" y="1675665"/>
                  </a:lnTo>
                  <a:lnTo>
                    <a:pt x="2433909" y="1718680"/>
                  </a:lnTo>
                  <a:lnTo>
                    <a:pt x="2416488" y="1760940"/>
                  </a:lnTo>
                  <a:lnTo>
                    <a:pt x="2397595" y="1802414"/>
                  </a:lnTo>
                  <a:lnTo>
                    <a:pt x="2377263" y="1843069"/>
                  </a:lnTo>
                  <a:lnTo>
                    <a:pt x="2355525" y="1882872"/>
                  </a:lnTo>
                  <a:lnTo>
                    <a:pt x="2332413" y="1921790"/>
                  </a:lnTo>
                  <a:lnTo>
                    <a:pt x="2307960" y="1959792"/>
                  </a:lnTo>
                  <a:lnTo>
                    <a:pt x="2282198" y="1996844"/>
                  </a:lnTo>
                  <a:lnTo>
                    <a:pt x="2255161" y="2032914"/>
                  </a:lnTo>
                  <a:lnTo>
                    <a:pt x="2226880" y="2067969"/>
                  </a:lnTo>
                  <a:lnTo>
                    <a:pt x="2197389" y="2101977"/>
                  </a:lnTo>
                  <a:lnTo>
                    <a:pt x="2166719" y="2134905"/>
                  </a:lnTo>
                  <a:lnTo>
                    <a:pt x="2134905" y="2166719"/>
                  </a:lnTo>
                  <a:lnTo>
                    <a:pt x="2101977" y="2197389"/>
                  </a:lnTo>
                  <a:lnTo>
                    <a:pt x="2067969" y="2226880"/>
                  </a:lnTo>
                  <a:lnTo>
                    <a:pt x="2032914" y="2255161"/>
                  </a:lnTo>
                  <a:lnTo>
                    <a:pt x="1996844" y="2282198"/>
                  </a:lnTo>
                  <a:lnTo>
                    <a:pt x="1959792" y="2307960"/>
                  </a:lnTo>
                  <a:lnTo>
                    <a:pt x="1921790" y="2332413"/>
                  </a:lnTo>
                  <a:lnTo>
                    <a:pt x="1882872" y="2355525"/>
                  </a:lnTo>
                  <a:lnTo>
                    <a:pt x="1843069" y="2377263"/>
                  </a:lnTo>
                  <a:lnTo>
                    <a:pt x="1802414" y="2397595"/>
                  </a:lnTo>
                  <a:lnTo>
                    <a:pt x="1760940" y="2416488"/>
                  </a:lnTo>
                  <a:lnTo>
                    <a:pt x="1718680" y="2433909"/>
                  </a:lnTo>
                  <a:lnTo>
                    <a:pt x="1675665" y="2449825"/>
                  </a:lnTo>
                  <a:lnTo>
                    <a:pt x="1631930" y="2464205"/>
                  </a:lnTo>
                  <a:lnTo>
                    <a:pt x="1587506" y="2477016"/>
                  </a:lnTo>
                  <a:lnTo>
                    <a:pt x="1542426" y="2488224"/>
                  </a:lnTo>
                  <a:lnTo>
                    <a:pt x="1496723" y="2497797"/>
                  </a:lnTo>
                  <a:lnTo>
                    <a:pt x="1450429" y="2505703"/>
                  </a:lnTo>
                  <a:lnTo>
                    <a:pt x="1403577" y="2511909"/>
                  </a:lnTo>
                  <a:lnTo>
                    <a:pt x="1356200" y="2516382"/>
                  </a:lnTo>
                  <a:lnTo>
                    <a:pt x="1308330" y="2519090"/>
                  </a:lnTo>
                  <a:lnTo>
                    <a:pt x="1260000" y="2520000"/>
                  </a:lnTo>
                  <a:lnTo>
                    <a:pt x="1211669" y="2519090"/>
                  </a:lnTo>
                  <a:lnTo>
                    <a:pt x="1163799" y="2516382"/>
                  </a:lnTo>
                  <a:lnTo>
                    <a:pt x="1116422" y="2511909"/>
                  </a:lnTo>
                  <a:lnTo>
                    <a:pt x="1069570" y="2505703"/>
                  </a:lnTo>
                  <a:lnTo>
                    <a:pt x="1023276" y="2497797"/>
                  </a:lnTo>
                  <a:lnTo>
                    <a:pt x="977572" y="2488224"/>
                  </a:lnTo>
                  <a:lnTo>
                    <a:pt x="932492" y="2477016"/>
                  </a:lnTo>
                  <a:lnTo>
                    <a:pt x="888069" y="2464205"/>
                  </a:lnTo>
                  <a:lnTo>
                    <a:pt x="844333" y="2449825"/>
                  </a:lnTo>
                  <a:lnTo>
                    <a:pt x="801319" y="2433909"/>
                  </a:lnTo>
                  <a:lnTo>
                    <a:pt x="759059" y="2416488"/>
                  </a:lnTo>
                  <a:lnTo>
                    <a:pt x="717585" y="2397595"/>
                  </a:lnTo>
                  <a:lnTo>
                    <a:pt x="676930" y="2377263"/>
                  </a:lnTo>
                  <a:lnTo>
                    <a:pt x="637127" y="2355525"/>
                  </a:lnTo>
                  <a:lnTo>
                    <a:pt x="598208" y="2332413"/>
                  </a:lnTo>
                  <a:lnTo>
                    <a:pt x="560206" y="2307960"/>
                  </a:lnTo>
                  <a:lnTo>
                    <a:pt x="523154" y="2282198"/>
                  </a:lnTo>
                  <a:lnTo>
                    <a:pt x="487084" y="2255161"/>
                  </a:lnTo>
                  <a:lnTo>
                    <a:pt x="452029" y="2226880"/>
                  </a:lnTo>
                  <a:lnTo>
                    <a:pt x="418021" y="2197389"/>
                  </a:lnTo>
                  <a:lnTo>
                    <a:pt x="385094" y="2166719"/>
                  </a:lnTo>
                  <a:lnTo>
                    <a:pt x="353279" y="2134905"/>
                  </a:lnTo>
                  <a:lnTo>
                    <a:pt x="322610" y="2101977"/>
                  </a:lnTo>
                  <a:lnTo>
                    <a:pt x="293119" y="2067969"/>
                  </a:lnTo>
                  <a:lnTo>
                    <a:pt x="264838" y="2032914"/>
                  </a:lnTo>
                  <a:lnTo>
                    <a:pt x="237800" y="1996844"/>
                  </a:lnTo>
                  <a:lnTo>
                    <a:pt x="212039" y="1959792"/>
                  </a:lnTo>
                  <a:lnTo>
                    <a:pt x="187586" y="1921790"/>
                  </a:lnTo>
                  <a:lnTo>
                    <a:pt x="164474" y="1882872"/>
                  </a:lnTo>
                  <a:lnTo>
                    <a:pt x="142736" y="1843069"/>
                  </a:lnTo>
                  <a:lnTo>
                    <a:pt x="122404" y="1802414"/>
                  </a:lnTo>
                  <a:lnTo>
                    <a:pt x="103511" y="1760940"/>
                  </a:lnTo>
                  <a:lnTo>
                    <a:pt x="86090" y="1718680"/>
                  </a:lnTo>
                  <a:lnTo>
                    <a:pt x="70173" y="1675665"/>
                  </a:lnTo>
                  <a:lnTo>
                    <a:pt x="55794" y="1631930"/>
                  </a:lnTo>
                  <a:lnTo>
                    <a:pt x="42983" y="1587506"/>
                  </a:lnTo>
                  <a:lnTo>
                    <a:pt x="31775" y="1542426"/>
                  </a:lnTo>
                  <a:lnTo>
                    <a:pt x="22202" y="1496723"/>
                  </a:lnTo>
                  <a:lnTo>
                    <a:pt x="14296" y="1450429"/>
                  </a:lnTo>
                  <a:lnTo>
                    <a:pt x="8090" y="1403577"/>
                  </a:lnTo>
                  <a:lnTo>
                    <a:pt x="3617" y="1356200"/>
                  </a:lnTo>
                  <a:lnTo>
                    <a:pt x="909" y="1308330"/>
                  </a:lnTo>
                  <a:lnTo>
                    <a:pt x="0" y="1260000"/>
                  </a:lnTo>
                  <a:lnTo>
                    <a:pt x="909" y="1211669"/>
                  </a:lnTo>
                  <a:lnTo>
                    <a:pt x="3617" y="1163799"/>
                  </a:lnTo>
                  <a:lnTo>
                    <a:pt x="8090" y="1116422"/>
                  </a:lnTo>
                  <a:lnTo>
                    <a:pt x="14296" y="1069570"/>
                  </a:lnTo>
                  <a:lnTo>
                    <a:pt x="22202" y="1023276"/>
                  </a:lnTo>
                  <a:lnTo>
                    <a:pt x="31775" y="977573"/>
                  </a:lnTo>
                  <a:lnTo>
                    <a:pt x="42983" y="932493"/>
                  </a:lnTo>
                  <a:lnTo>
                    <a:pt x="55794" y="888069"/>
                  </a:lnTo>
                  <a:lnTo>
                    <a:pt x="70173" y="844334"/>
                  </a:lnTo>
                  <a:lnTo>
                    <a:pt x="86090" y="801319"/>
                  </a:lnTo>
                  <a:lnTo>
                    <a:pt x="103511" y="759059"/>
                  </a:lnTo>
                  <a:lnTo>
                    <a:pt x="122404" y="717585"/>
                  </a:lnTo>
                  <a:lnTo>
                    <a:pt x="142736" y="676930"/>
                  </a:lnTo>
                  <a:lnTo>
                    <a:pt x="164474" y="637127"/>
                  </a:lnTo>
                  <a:lnTo>
                    <a:pt x="187586" y="598209"/>
                  </a:lnTo>
                  <a:lnTo>
                    <a:pt x="212039" y="560207"/>
                  </a:lnTo>
                  <a:lnTo>
                    <a:pt x="237800" y="523155"/>
                  </a:lnTo>
                  <a:lnTo>
                    <a:pt x="264838" y="487085"/>
                  </a:lnTo>
                  <a:lnTo>
                    <a:pt x="293119" y="452030"/>
                  </a:lnTo>
                  <a:lnTo>
                    <a:pt x="322610" y="418022"/>
                  </a:lnTo>
                  <a:lnTo>
                    <a:pt x="353279" y="385094"/>
                  </a:lnTo>
                  <a:lnTo>
                    <a:pt x="385094" y="353280"/>
                  </a:lnTo>
                  <a:lnTo>
                    <a:pt x="418021" y="322610"/>
                  </a:lnTo>
                  <a:lnTo>
                    <a:pt x="452029" y="293119"/>
                  </a:lnTo>
                  <a:lnTo>
                    <a:pt x="487084" y="264838"/>
                  </a:lnTo>
                  <a:lnTo>
                    <a:pt x="523154" y="237801"/>
                  </a:lnTo>
                  <a:lnTo>
                    <a:pt x="560206" y="212039"/>
                  </a:lnTo>
                  <a:lnTo>
                    <a:pt x="598208" y="187586"/>
                  </a:lnTo>
                  <a:lnTo>
                    <a:pt x="637127" y="164474"/>
                  </a:lnTo>
                  <a:lnTo>
                    <a:pt x="676930" y="142736"/>
                  </a:lnTo>
                  <a:lnTo>
                    <a:pt x="717585" y="122404"/>
                  </a:lnTo>
                  <a:lnTo>
                    <a:pt x="759059" y="103511"/>
                  </a:lnTo>
                  <a:lnTo>
                    <a:pt x="801319" y="86090"/>
                  </a:lnTo>
                  <a:lnTo>
                    <a:pt x="844333" y="70174"/>
                  </a:lnTo>
                  <a:lnTo>
                    <a:pt x="888069" y="55794"/>
                  </a:lnTo>
                  <a:lnTo>
                    <a:pt x="932492" y="42983"/>
                  </a:lnTo>
                  <a:lnTo>
                    <a:pt x="977572" y="31775"/>
                  </a:lnTo>
                  <a:lnTo>
                    <a:pt x="1023276" y="22202"/>
                  </a:lnTo>
                  <a:lnTo>
                    <a:pt x="1069570" y="14296"/>
                  </a:lnTo>
                  <a:lnTo>
                    <a:pt x="1116422" y="8090"/>
                  </a:lnTo>
                  <a:lnTo>
                    <a:pt x="1163799" y="3617"/>
                  </a:lnTo>
                  <a:lnTo>
                    <a:pt x="1211669" y="909"/>
                  </a:lnTo>
                  <a:lnTo>
                    <a:pt x="1260000" y="0"/>
                  </a:lnTo>
                  <a:close/>
                </a:path>
              </a:pathLst>
            </a:custGeom>
            <a:ln w="12697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890719" cy="679448"/>
            </a:xfrm>
            <a:prstGeom prst="rect">
              <a:avLst/>
            </a:prstGeom>
          </p:spPr>
        </p:pic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890750" cy="679450"/>
            </a:xfrm>
            <a:custGeom>
              <a:avLst/>
              <a:gdLst/>
              <a:ahLst/>
              <a:cxnLst/>
              <a:rect l="l" t="t" r="r" b="b"/>
              <a:pathLst>
                <a:path w="14890750" h="679450">
                  <a:moveTo>
                    <a:pt x="0" y="0"/>
                  </a:moveTo>
                  <a:lnTo>
                    <a:pt x="14890719" y="0"/>
                  </a:lnTo>
                  <a:lnTo>
                    <a:pt x="1489071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948984" y="108465"/>
            <a:ext cx="829945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DEVELOPMENTS</a:t>
            </a:r>
            <a:r>
              <a:rPr spc="155" dirty="0"/>
              <a:t> </a:t>
            </a:r>
            <a:r>
              <a:rPr dirty="0"/>
              <a:t>-</a:t>
            </a:r>
            <a:r>
              <a:rPr spc="165" dirty="0"/>
              <a:t> </a:t>
            </a:r>
            <a:r>
              <a:rPr dirty="0"/>
              <a:t>HEXAGONAL</a:t>
            </a:r>
            <a:r>
              <a:rPr spc="100" dirty="0"/>
              <a:t> </a:t>
            </a:r>
            <a:r>
              <a:rPr spc="-10" dirty="0"/>
              <a:t>PYRAMIDS</a:t>
            </a: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52714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35459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5894" y="3484079"/>
            <a:ext cx="0" cy="1069975"/>
          </a:xfrm>
          <a:custGeom>
            <a:avLst/>
            <a:gdLst/>
            <a:ahLst/>
            <a:cxnLst/>
            <a:rect l="l" t="t" r="r" b="b"/>
            <a:pathLst>
              <a:path h="1069975">
                <a:moveTo>
                  <a:pt x="0" y="0"/>
                </a:moveTo>
                <a:lnTo>
                  <a:pt x="0" y="1069891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5894" y="4628621"/>
            <a:ext cx="0" cy="186690"/>
          </a:xfrm>
          <a:custGeom>
            <a:avLst/>
            <a:gdLst/>
            <a:ahLst/>
            <a:cxnLst/>
            <a:rect l="l" t="t" r="r" b="b"/>
            <a:pathLst>
              <a:path h="186689">
                <a:moveTo>
                  <a:pt x="0" y="0"/>
                </a:moveTo>
                <a:lnTo>
                  <a:pt x="0" y="186598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7201" y="1625994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462074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6455" y="2152277"/>
            <a:ext cx="0" cy="179070"/>
          </a:xfrm>
          <a:custGeom>
            <a:avLst/>
            <a:gdLst/>
            <a:ahLst/>
            <a:cxnLst/>
            <a:rect l="l" t="t" r="r" b="b"/>
            <a:pathLst>
              <a:path h="179069">
                <a:moveTo>
                  <a:pt x="0" y="178488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6455" y="3244309"/>
            <a:ext cx="0" cy="179070"/>
          </a:xfrm>
          <a:custGeom>
            <a:avLst/>
            <a:gdLst/>
            <a:ahLst/>
            <a:cxnLst/>
            <a:rect l="l" t="t" r="r" b="b"/>
            <a:pathLst>
              <a:path h="179070">
                <a:moveTo>
                  <a:pt x="0" y="178487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5894" y="7673681"/>
            <a:ext cx="0" cy="1069975"/>
          </a:xfrm>
          <a:custGeom>
            <a:avLst/>
            <a:gdLst/>
            <a:ahLst/>
            <a:cxnLst/>
            <a:rect l="l" t="t" r="r" b="b"/>
            <a:pathLst>
              <a:path h="1069975">
                <a:moveTo>
                  <a:pt x="0" y="0"/>
                </a:moveTo>
                <a:lnTo>
                  <a:pt x="0" y="1069891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5894" y="8818218"/>
            <a:ext cx="0" cy="186690"/>
          </a:xfrm>
          <a:custGeom>
            <a:avLst/>
            <a:gdLst/>
            <a:ahLst/>
            <a:cxnLst/>
            <a:rect l="l" t="t" r="r" b="b"/>
            <a:pathLst>
              <a:path h="186690">
                <a:moveTo>
                  <a:pt x="0" y="0"/>
                </a:moveTo>
                <a:lnTo>
                  <a:pt x="0" y="186602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6455" y="4906512"/>
            <a:ext cx="635" cy="823594"/>
          </a:xfrm>
          <a:custGeom>
            <a:avLst/>
            <a:gdLst/>
            <a:ahLst/>
            <a:cxnLst/>
            <a:rect l="l" t="t" r="r" b="b"/>
            <a:pathLst>
              <a:path w="635" h="823595">
                <a:moveTo>
                  <a:pt x="335" y="602171"/>
                </a:moveTo>
                <a:lnTo>
                  <a:pt x="335" y="0"/>
                </a:lnTo>
              </a:path>
              <a:path w="635" h="823595">
                <a:moveTo>
                  <a:pt x="0" y="823550"/>
                </a:moveTo>
                <a:lnTo>
                  <a:pt x="0" y="645062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7201" y="5815595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462074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6455" y="6341879"/>
            <a:ext cx="0" cy="179070"/>
          </a:xfrm>
          <a:custGeom>
            <a:avLst/>
            <a:gdLst/>
            <a:ahLst/>
            <a:cxnLst/>
            <a:rect l="l" t="t" r="r" b="b"/>
            <a:pathLst>
              <a:path h="179070">
                <a:moveTo>
                  <a:pt x="0" y="178484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6455" y="6605899"/>
            <a:ext cx="1270" cy="1007110"/>
          </a:xfrm>
          <a:custGeom>
            <a:avLst/>
            <a:gdLst/>
            <a:ahLst/>
            <a:cxnLst/>
            <a:rect l="l" t="t" r="r" b="b"/>
            <a:pathLst>
              <a:path w="1269" h="1007109">
                <a:moveTo>
                  <a:pt x="745" y="783913"/>
                </a:moveTo>
                <a:lnTo>
                  <a:pt x="745" y="0"/>
                </a:lnTo>
              </a:path>
              <a:path w="1269" h="1007109">
                <a:moveTo>
                  <a:pt x="0" y="1006495"/>
                </a:moveTo>
                <a:lnTo>
                  <a:pt x="0" y="82801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493792" y="800258"/>
            <a:ext cx="3570604" cy="9658350"/>
            <a:chOff x="493792" y="800258"/>
            <a:chExt cx="3570604" cy="9658350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06341" y="2764825"/>
              <a:ext cx="1153160" cy="0"/>
            </a:xfrm>
            <a:custGeom>
              <a:avLst/>
              <a:gdLst/>
              <a:ahLst/>
              <a:cxnLst/>
              <a:rect l="l" t="t" r="r" b="b"/>
              <a:pathLst>
                <a:path w="1153160">
                  <a:moveTo>
                    <a:pt x="0" y="0"/>
                  </a:moveTo>
                  <a:lnTo>
                    <a:pt x="926740" y="0"/>
                  </a:lnTo>
                </a:path>
                <a:path w="1153160">
                  <a:moveTo>
                    <a:pt x="991400" y="0"/>
                  </a:moveTo>
                  <a:lnTo>
                    <a:pt x="1153033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9424" y="805020"/>
              <a:ext cx="2344420" cy="9648825"/>
            </a:xfrm>
            <a:custGeom>
              <a:avLst/>
              <a:gdLst/>
              <a:ahLst/>
              <a:cxnLst/>
              <a:rect l="l" t="t" r="r" b="b"/>
              <a:pathLst>
                <a:path w="2344420" h="9648825">
                  <a:moveTo>
                    <a:pt x="521600" y="1960618"/>
                  </a:moveTo>
                  <a:lnTo>
                    <a:pt x="0" y="1960618"/>
                  </a:lnTo>
                </a:path>
                <a:path w="2344420" h="9648825">
                  <a:moveTo>
                    <a:pt x="713355" y="1960312"/>
                  </a:moveTo>
                  <a:lnTo>
                    <a:pt x="558749" y="1960312"/>
                  </a:lnTo>
                </a:path>
                <a:path w="2344420" h="9648825">
                  <a:moveTo>
                    <a:pt x="1187693" y="1960989"/>
                  </a:moveTo>
                  <a:lnTo>
                    <a:pt x="787445" y="1960989"/>
                  </a:lnTo>
                </a:path>
                <a:path w="2344420" h="9648825">
                  <a:moveTo>
                    <a:pt x="1397915" y="1960312"/>
                  </a:moveTo>
                  <a:lnTo>
                    <a:pt x="1243310" y="1960312"/>
                  </a:lnTo>
                </a:path>
                <a:path w="2344420" h="9648825">
                  <a:moveTo>
                    <a:pt x="2151033" y="1960989"/>
                  </a:moveTo>
                  <a:lnTo>
                    <a:pt x="1472007" y="1960989"/>
                  </a:lnTo>
                </a:path>
                <a:path w="2344420" h="9648825">
                  <a:moveTo>
                    <a:pt x="2343834" y="1960312"/>
                  </a:moveTo>
                  <a:lnTo>
                    <a:pt x="2189228" y="1960312"/>
                  </a:lnTo>
                </a:path>
                <a:path w="2344420" h="9648825">
                  <a:moveTo>
                    <a:pt x="1807366" y="514065"/>
                  </a:moveTo>
                  <a:lnTo>
                    <a:pt x="1807366" y="0"/>
                  </a:lnTo>
                </a:path>
                <a:path w="2344420" h="9648825">
                  <a:moveTo>
                    <a:pt x="1807030" y="735440"/>
                  </a:moveTo>
                  <a:lnTo>
                    <a:pt x="1807030" y="556953"/>
                  </a:lnTo>
                </a:path>
                <a:path w="2344420" h="9648825">
                  <a:moveTo>
                    <a:pt x="1807776" y="2395195"/>
                  </a:moveTo>
                  <a:lnTo>
                    <a:pt x="1807776" y="1611280"/>
                  </a:lnTo>
                </a:path>
                <a:path w="2344420" h="9648825">
                  <a:moveTo>
                    <a:pt x="1807366" y="8879580"/>
                  </a:moveTo>
                  <a:lnTo>
                    <a:pt x="1807366" y="8277407"/>
                  </a:lnTo>
                </a:path>
                <a:path w="2344420" h="9648825">
                  <a:moveTo>
                    <a:pt x="1807030" y="9100954"/>
                  </a:moveTo>
                  <a:lnTo>
                    <a:pt x="1807030" y="8922471"/>
                  </a:lnTo>
                </a:path>
                <a:path w="2344420" h="9648825">
                  <a:moveTo>
                    <a:pt x="1807776" y="9648562"/>
                  </a:moveTo>
                  <a:lnTo>
                    <a:pt x="1807776" y="9186491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7602" y="7279804"/>
              <a:ext cx="1579245" cy="2870200"/>
            </a:xfrm>
            <a:custGeom>
              <a:avLst/>
              <a:gdLst/>
              <a:ahLst/>
              <a:cxnLst/>
              <a:rect l="l" t="t" r="r" b="b"/>
              <a:pathLst>
                <a:path w="1579245" h="2870200">
                  <a:moveTo>
                    <a:pt x="303390" y="2870136"/>
                  </a:moveTo>
                  <a:lnTo>
                    <a:pt x="0" y="2870136"/>
                  </a:lnTo>
                </a:path>
                <a:path w="1579245" h="2870200">
                  <a:moveTo>
                    <a:pt x="1578729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3362" y="7276989"/>
              <a:ext cx="76835" cy="2867660"/>
            </a:xfrm>
            <a:custGeom>
              <a:avLst/>
              <a:gdLst/>
              <a:ahLst/>
              <a:cxnLst/>
              <a:rect l="l" t="t" r="r" b="b"/>
              <a:pathLst>
                <a:path w="76834" h="2867659">
                  <a:moveTo>
                    <a:pt x="0" y="2777422"/>
                  </a:moveTo>
                  <a:lnTo>
                    <a:pt x="38404" y="2867033"/>
                  </a:lnTo>
                  <a:lnTo>
                    <a:pt x="57706" y="2821997"/>
                  </a:lnTo>
                  <a:lnTo>
                    <a:pt x="34804" y="2821997"/>
                  </a:lnTo>
                  <a:lnTo>
                    <a:pt x="34802" y="2786929"/>
                  </a:lnTo>
                  <a:lnTo>
                    <a:pt x="2400" y="2778584"/>
                  </a:lnTo>
                  <a:lnTo>
                    <a:pt x="0" y="2777422"/>
                  </a:lnTo>
                  <a:close/>
                </a:path>
                <a:path w="76834" h="2867659">
                  <a:moveTo>
                    <a:pt x="34804" y="2786930"/>
                  </a:moveTo>
                  <a:lnTo>
                    <a:pt x="34804" y="2821997"/>
                  </a:lnTo>
                  <a:lnTo>
                    <a:pt x="42003" y="2821997"/>
                  </a:lnTo>
                  <a:lnTo>
                    <a:pt x="42003" y="2787023"/>
                  </a:lnTo>
                  <a:lnTo>
                    <a:pt x="38404" y="2787023"/>
                  </a:lnTo>
                  <a:lnTo>
                    <a:pt x="36003" y="2786987"/>
                  </a:lnTo>
                  <a:lnTo>
                    <a:pt x="34804" y="2786930"/>
                  </a:lnTo>
                  <a:close/>
                </a:path>
                <a:path w="76834" h="2867659">
                  <a:moveTo>
                    <a:pt x="76809" y="2777422"/>
                  </a:moveTo>
                  <a:lnTo>
                    <a:pt x="42003" y="2786929"/>
                  </a:lnTo>
                  <a:lnTo>
                    <a:pt x="42003" y="2821997"/>
                  </a:lnTo>
                  <a:lnTo>
                    <a:pt x="57706" y="2821997"/>
                  </a:lnTo>
                  <a:lnTo>
                    <a:pt x="76809" y="2777422"/>
                  </a:lnTo>
                  <a:close/>
                </a:path>
                <a:path w="76834" h="2867659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2786930"/>
                  </a:lnTo>
                  <a:lnTo>
                    <a:pt x="36003" y="2786987"/>
                  </a:lnTo>
                  <a:lnTo>
                    <a:pt x="38404" y="2787023"/>
                  </a:lnTo>
                  <a:lnTo>
                    <a:pt x="40805" y="2786987"/>
                  </a:lnTo>
                  <a:lnTo>
                    <a:pt x="42002" y="2786930"/>
                  </a:lnTo>
                  <a:lnTo>
                    <a:pt x="42002" y="80103"/>
                  </a:lnTo>
                  <a:lnTo>
                    <a:pt x="40805" y="80046"/>
                  </a:lnTo>
                  <a:lnTo>
                    <a:pt x="38404" y="80010"/>
                  </a:lnTo>
                  <a:close/>
                </a:path>
                <a:path w="76834" h="2867659">
                  <a:moveTo>
                    <a:pt x="42003" y="2786929"/>
                  </a:moveTo>
                  <a:lnTo>
                    <a:pt x="40805" y="2786987"/>
                  </a:lnTo>
                  <a:lnTo>
                    <a:pt x="38404" y="2787023"/>
                  </a:lnTo>
                  <a:lnTo>
                    <a:pt x="42003" y="2787023"/>
                  </a:lnTo>
                  <a:close/>
                </a:path>
                <a:path w="76834" h="2867659">
                  <a:moveTo>
                    <a:pt x="38404" y="0"/>
                  </a:moveTo>
                  <a:lnTo>
                    <a:pt x="0" y="89611"/>
                  </a:lnTo>
                  <a:lnTo>
                    <a:pt x="2400" y="88449"/>
                  </a:lnTo>
                  <a:lnTo>
                    <a:pt x="4798" y="87362"/>
                  </a:lnTo>
                  <a:lnTo>
                    <a:pt x="34802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2867659">
                  <a:moveTo>
                    <a:pt x="57706" y="45036"/>
                  </a:moveTo>
                  <a:lnTo>
                    <a:pt x="42003" y="45036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2867659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6"/>
                  </a:lnTo>
                  <a:lnTo>
                    <a:pt x="42003" y="80103"/>
                  </a:lnTo>
                  <a:close/>
                </a:path>
                <a:path w="76834" h="2867659">
                  <a:moveTo>
                    <a:pt x="42003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9291" y="8314148"/>
            <a:ext cx="271145" cy="624840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820mm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1057567" y="10248636"/>
            <a:ext cx="2515870" cy="311150"/>
            <a:chOff x="1057567" y="10248636"/>
            <a:chExt cx="2515870" cy="311150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1377" y="10252446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h="303529">
                  <a:moveTo>
                    <a:pt x="0" y="30339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8569" y="10378796"/>
              <a:ext cx="2514600" cy="76835"/>
            </a:xfrm>
            <a:custGeom>
              <a:avLst/>
              <a:gdLst/>
              <a:ahLst/>
              <a:cxnLst/>
              <a:rect l="l" t="t" r="r" b="b"/>
              <a:pathLst>
                <a:path w="251460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2514600" h="76834">
                  <a:moveTo>
                    <a:pt x="2424696" y="0"/>
                  </a:moveTo>
                  <a:lnTo>
                    <a:pt x="2434262" y="40806"/>
                  </a:lnTo>
                  <a:lnTo>
                    <a:pt x="2434146" y="43206"/>
                  </a:lnTo>
                  <a:lnTo>
                    <a:pt x="2424696" y="76809"/>
                  </a:lnTo>
                  <a:lnTo>
                    <a:pt x="2505906" y="42005"/>
                  </a:lnTo>
                  <a:lnTo>
                    <a:pt x="2469272" y="42005"/>
                  </a:lnTo>
                  <a:lnTo>
                    <a:pt x="2469272" y="34804"/>
                  </a:lnTo>
                  <a:lnTo>
                    <a:pt x="2505906" y="34804"/>
                  </a:lnTo>
                  <a:lnTo>
                    <a:pt x="2424696" y="0"/>
                  </a:lnTo>
                  <a:close/>
                </a:path>
                <a:path w="2514600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2514600" h="76834">
                  <a:moveTo>
                    <a:pt x="2434204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2434204" y="42005"/>
                  </a:lnTo>
                  <a:lnTo>
                    <a:pt x="2434204" y="34804"/>
                  </a:lnTo>
                  <a:close/>
                </a:path>
                <a:path w="2514600" h="76834">
                  <a:moveTo>
                    <a:pt x="2505906" y="34804"/>
                  </a:moveTo>
                  <a:lnTo>
                    <a:pt x="2469272" y="34804"/>
                  </a:lnTo>
                  <a:lnTo>
                    <a:pt x="2469272" y="42005"/>
                  </a:lnTo>
                  <a:lnTo>
                    <a:pt x="2505906" y="42005"/>
                  </a:lnTo>
                  <a:lnTo>
                    <a:pt x="2514307" y="38404"/>
                  </a:lnTo>
                  <a:lnTo>
                    <a:pt x="2505906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86938" y="10165729"/>
            <a:ext cx="52514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1051792" y="1670096"/>
            <a:ext cx="2536825" cy="8490585"/>
            <a:chOff x="1051792" y="1670096"/>
            <a:chExt cx="2536825" cy="8490585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86646" y="1678932"/>
              <a:ext cx="1260475" cy="8471535"/>
            </a:xfrm>
            <a:custGeom>
              <a:avLst/>
              <a:gdLst/>
              <a:ahLst/>
              <a:cxnLst/>
              <a:rect l="l" t="t" r="r" b="b"/>
              <a:pathLst>
                <a:path w="1260475" h="8471535">
                  <a:moveTo>
                    <a:pt x="0" y="0"/>
                  </a:moveTo>
                  <a:lnTo>
                    <a:pt x="0" y="8471340"/>
                  </a:lnTo>
                </a:path>
                <a:path w="1260475" h="8471535">
                  <a:moveTo>
                    <a:pt x="1259852" y="0"/>
                  </a:moveTo>
                  <a:lnTo>
                    <a:pt x="1259852" y="847134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5602" y="1673906"/>
              <a:ext cx="2521585" cy="2183765"/>
            </a:xfrm>
            <a:custGeom>
              <a:avLst/>
              <a:gdLst/>
              <a:ahLst/>
              <a:cxnLst/>
              <a:rect l="l" t="t" r="r" b="b"/>
              <a:pathLst>
                <a:path w="2521585" h="2183765">
                  <a:moveTo>
                    <a:pt x="1332" y="1091801"/>
                  </a:moveTo>
                  <a:lnTo>
                    <a:pt x="316332" y="546202"/>
                  </a:lnTo>
                  <a:lnTo>
                    <a:pt x="631332" y="608"/>
                  </a:lnTo>
                  <a:lnTo>
                    <a:pt x="1261332" y="608"/>
                  </a:lnTo>
                  <a:lnTo>
                    <a:pt x="1891332" y="608"/>
                  </a:lnTo>
                  <a:lnTo>
                    <a:pt x="2206332" y="546202"/>
                  </a:lnTo>
                  <a:lnTo>
                    <a:pt x="2521332" y="1091801"/>
                  </a:lnTo>
                  <a:lnTo>
                    <a:pt x="2206332" y="1637398"/>
                  </a:lnTo>
                  <a:lnTo>
                    <a:pt x="1891332" y="2182992"/>
                  </a:lnTo>
                  <a:lnTo>
                    <a:pt x="1261332" y="2182992"/>
                  </a:lnTo>
                  <a:lnTo>
                    <a:pt x="631332" y="2182992"/>
                  </a:lnTo>
                  <a:lnTo>
                    <a:pt x="316332" y="1637398"/>
                  </a:lnTo>
                  <a:lnTo>
                    <a:pt x="1332" y="1091801"/>
                  </a:lnTo>
                  <a:close/>
                </a:path>
                <a:path w="2521585" h="2183765">
                  <a:moveTo>
                    <a:pt x="632505" y="0"/>
                  </a:moveTo>
                  <a:lnTo>
                    <a:pt x="1891598" y="2183312"/>
                  </a:lnTo>
                </a:path>
                <a:path w="2521585" h="2183765">
                  <a:moveTo>
                    <a:pt x="1891598" y="0"/>
                  </a:moveTo>
                  <a:lnTo>
                    <a:pt x="632505" y="2183312"/>
                  </a:lnTo>
                </a:path>
                <a:path w="2521585" h="2183765">
                  <a:moveTo>
                    <a:pt x="0" y="1091512"/>
                  </a:moveTo>
                  <a:lnTo>
                    <a:pt x="2516987" y="109151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238" y="7272000"/>
              <a:ext cx="2520315" cy="2882265"/>
            </a:xfrm>
            <a:custGeom>
              <a:avLst/>
              <a:gdLst/>
              <a:ahLst/>
              <a:cxnLst/>
              <a:rect l="l" t="t" r="r" b="b"/>
              <a:pathLst>
                <a:path w="2520315" h="2882265">
                  <a:moveTo>
                    <a:pt x="1260000" y="0"/>
                  </a:moveTo>
                  <a:lnTo>
                    <a:pt x="1889996" y="1439999"/>
                  </a:lnTo>
                  <a:lnTo>
                    <a:pt x="2520000" y="2879999"/>
                  </a:lnTo>
                  <a:lnTo>
                    <a:pt x="1260000" y="2879999"/>
                  </a:lnTo>
                  <a:lnTo>
                    <a:pt x="0" y="2879999"/>
                  </a:lnTo>
                  <a:lnTo>
                    <a:pt x="630002" y="1439999"/>
                  </a:lnTo>
                  <a:lnTo>
                    <a:pt x="1260000" y="0"/>
                  </a:lnTo>
                  <a:close/>
                </a:path>
                <a:path w="2520315" h="2882265">
                  <a:moveTo>
                    <a:pt x="1259027" y="2919"/>
                  </a:moveTo>
                  <a:lnTo>
                    <a:pt x="1882914" y="2881845"/>
                  </a:lnTo>
                </a:path>
                <a:path w="2520315" h="2882265">
                  <a:moveTo>
                    <a:pt x="1260215" y="10064"/>
                  </a:moveTo>
                  <a:lnTo>
                    <a:pt x="625614" y="2881845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6476" y="265708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20379" y="386676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87204" y="385723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11102" y="265708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87204" y="145693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48951" y="145693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4579" y="1015326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20532" y="10146117"/>
            <a:ext cx="238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72754" y="10143733"/>
            <a:ext cx="262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3490" y="3484079"/>
            <a:ext cx="0" cy="1069975"/>
          </a:xfrm>
          <a:custGeom>
            <a:avLst/>
            <a:gdLst/>
            <a:ahLst/>
            <a:cxnLst/>
            <a:rect l="l" t="t" r="r" b="b"/>
            <a:pathLst>
              <a:path h="1069975">
                <a:moveTo>
                  <a:pt x="0" y="0"/>
                </a:moveTo>
                <a:lnTo>
                  <a:pt x="0" y="1069891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3490" y="4628621"/>
            <a:ext cx="0" cy="186690"/>
          </a:xfrm>
          <a:custGeom>
            <a:avLst/>
            <a:gdLst/>
            <a:ahLst/>
            <a:cxnLst/>
            <a:rect l="l" t="t" r="r" b="b"/>
            <a:pathLst>
              <a:path h="186689">
                <a:moveTo>
                  <a:pt x="0" y="0"/>
                </a:moveTo>
                <a:lnTo>
                  <a:pt x="0" y="186598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4797" y="1625994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462074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4052" y="2152277"/>
            <a:ext cx="0" cy="179070"/>
          </a:xfrm>
          <a:custGeom>
            <a:avLst/>
            <a:gdLst/>
            <a:ahLst/>
            <a:cxnLst/>
            <a:rect l="l" t="t" r="r" b="b"/>
            <a:pathLst>
              <a:path h="179069">
                <a:moveTo>
                  <a:pt x="0" y="178488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4052" y="2416301"/>
            <a:ext cx="1270" cy="1007110"/>
          </a:xfrm>
          <a:custGeom>
            <a:avLst/>
            <a:gdLst/>
            <a:ahLst/>
            <a:cxnLst/>
            <a:rect l="l" t="t" r="r" b="b"/>
            <a:pathLst>
              <a:path w="1270" h="1007110">
                <a:moveTo>
                  <a:pt x="745" y="783915"/>
                </a:moveTo>
                <a:lnTo>
                  <a:pt x="745" y="0"/>
                </a:lnTo>
              </a:path>
              <a:path w="1270" h="1007110">
                <a:moveTo>
                  <a:pt x="0" y="1006495"/>
                </a:moveTo>
                <a:lnTo>
                  <a:pt x="0" y="828008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1054186" y="800258"/>
            <a:ext cx="12196445" cy="9547860"/>
            <a:chOff x="1054186" y="800258"/>
            <a:chExt cx="12196445" cy="9547860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90851" y="10182041"/>
              <a:ext cx="1259840" cy="161925"/>
            </a:xfrm>
            <a:custGeom>
              <a:avLst/>
              <a:gdLst/>
              <a:ahLst/>
              <a:cxnLst/>
              <a:rect l="l" t="t" r="r" b="b"/>
              <a:pathLst>
                <a:path w="1259839" h="161925">
                  <a:moveTo>
                    <a:pt x="30956" y="0"/>
                  </a:moveTo>
                  <a:lnTo>
                    <a:pt x="0" y="142873"/>
                  </a:lnTo>
                </a:path>
                <a:path w="1259839" h="161925">
                  <a:moveTo>
                    <a:pt x="1259683" y="19051"/>
                  </a:moveTo>
                  <a:lnTo>
                    <a:pt x="1228727" y="16192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7996" y="2749150"/>
              <a:ext cx="2526030" cy="7401559"/>
            </a:xfrm>
            <a:custGeom>
              <a:avLst/>
              <a:gdLst/>
              <a:ahLst/>
              <a:cxnLst/>
              <a:rect l="l" t="t" r="r" b="b"/>
              <a:pathLst>
                <a:path w="2526029" h="7401559">
                  <a:moveTo>
                    <a:pt x="0" y="0"/>
                  </a:moveTo>
                  <a:lnTo>
                    <a:pt x="0" y="7401121"/>
                  </a:lnTo>
                </a:path>
                <a:path w="2526029" h="7401559">
                  <a:moveTo>
                    <a:pt x="2525403" y="0"/>
                  </a:moveTo>
                  <a:lnTo>
                    <a:pt x="2525403" y="740112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5176" y="3649518"/>
              <a:ext cx="2520315" cy="413384"/>
            </a:xfrm>
            <a:custGeom>
              <a:avLst/>
              <a:gdLst/>
              <a:ahLst/>
              <a:cxnLst/>
              <a:rect l="l" t="t" r="r" b="b"/>
              <a:pathLst>
                <a:path w="2520315" h="413385">
                  <a:moveTo>
                    <a:pt x="2520000" y="0"/>
                  </a:moveTo>
                  <a:lnTo>
                    <a:pt x="1890000" y="412904"/>
                  </a:lnTo>
                  <a:lnTo>
                    <a:pt x="630000" y="412904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5176" y="3236612"/>
              <a:ext cx="2520315" cy="413384"/>
            </a:xfrm>
            <a:custGeom>
              <a:avLst/>
              <a:gdLst/>
              <a:ahLst/>
              <a:cxnLst/>
              <a:rect l="l" t="t" r="r" b="b"/>
              <a:pathLst>
                <a:path w="2520315" h="413385">
                  <a:moveTo>
                    <a:pt x="0" y="412906"/>
                  </a:moveTo>
                  <a:lnTo>
                    <a:pt x="630000" y="0"/>
                  </a:lnTo>
                  <a:lnTo>
                    <a:pt x="1890000" y="0"/>
                  </a:lnTo>
                  <a:lnTo>
                    <a:pt x="2520000" y="412906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74051" y="805020"/>
              <a:ext cx="635" cy="735965"/>
            </a:xfrm>
            <a:custGeom>
              <a:avLst/>
              <a:gdLst/>
              <a:ahLst/>
              <a:cxnLst/>
              <a:rect l="l" t="t" r="r" b="b"/>
              <a:pathLst>
                <a:path w="635" h="735965">
                  <a:moveTo>
                    <a:pt x="335" y="514065"/>
                  </a:moveTo>
                  <a:lnTo>
                    <a:pt x="335" y="0"/>
                  </a:lnTo>
                </a:path>
                <a:path w="635" h="735965">
                  <a:moveTo>
                    <a:pt x="0" y="735440"/>
                  </a:moveTo>
                  <a:lnTo>
                    <a:pt x="0" y="556953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2640" y="1281142"/>
              <a:ext cx="2522220" cy="2780665"/>
            </a:xfrm>
            <a:custGeom>
              <a:avLst/>
              <a:gdLst/>
              <a:ahLst/>
              <a:cxnLst/>
              <a:rect l="l" t="t" r="r" b="b"/>
              <a:pathLst>
                <a:path w="2522220" h="2780665">
                  <a:moveTo>
                    <a:pt x="0" y="2368144"/>
                  </a:moveTo>
                  <a:lnTo>
                    <a:pt x="1252835" y="0"/>
                  </a:lnTo>
                  <a:lnTo>
                    <a:pt x="1888924" y="2779513"/>
                  </a:lnTo>
                </a:path>
                <a:path w="2522220" h="2780665">
                  <a:moveTo>
                    <a:pt x="632821" y="2780097"/>
                  </a:moveTo>
                  <a:lnTo>
                    <a:pt x="1252835" y="0"/>
                  </a:lnTo>
                  <a:lnTo>
                    <a:pt x="2521746" y="236755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45460" y="1303168"/>
              <a:ext cx="1261745" cy="1936750"/>
            </a:xfrm>
            <a:custGeom>
              <a:avLst/>
              <a:gdLst/>
              <a:ahLst/>
              <a:cxnLst/>
              <a:rect l="l" t="t" r="r" b="b"/>
              <a:pathLst>
                <a:path w="1261745" h="1936750">
                  <a:moveTo>
                    <a:pt x="0" y="1931187"/>
                  </a:moveTo>
                  <a:lnTo>
                    <a:pt x="630135" y="0"/>
                  </a:lnTo>
                  <a:lnTo>
                    <a:pt x="1261460" y="1936550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22020" y="10152694"/>
              <a:ext cx="4824730" cy="0"/>
            </a:xfrm>
            <a:custGeom>
              <a:avLst/>
              <a:gdLst/>
              <a:ahLst/>
              <a:cxnLst/>
              <a:rect l="l" t="t" r="r" b="b"/>
              <a:pathLst>
                <a:path w="4824730">
                  <a:moveTo>
                    <a:pt x="0" y="0"/>
                  </a:moveTo>
                  <a:lnTo>
                    <a:pt x="482441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6023" y="1509275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1260000" y="0"/>
                  </a:moveTo>
                  <a:lnTo>
                    <a:pt x="1308330" y="909"/>
                  </a:lnTo>
                  <a:lnTo>
                    <a:pt x="1356200" y="3617"/>
                  </a:lnTo>
                  <a:lnTo>
                    <a:pt x="1403577" y="8090"/>
                  </a:lnTo>
                  <a:lnTo>
                    <a:pt x="1450429" y="14296"/>
                  </a:lnTo>
                  <a:lnTo>
                    <a:pt x="1496723" y="22202"/>
                  </a:lnTo>
                  <a:lnTo>
                    <a:pt x="1542426" y="31775"/>
                  </a:lnTo>
                  <a:lnTo>
                    <a:pt x="1587506" y="42983"/>
                  </a:lnTo>
                  <a:lnTo>
                    <a:pt x="1631930" y="55794"/>
                  </a:lnTo>
                  <a:lnTo>
                    <a:pt x="1675665" y="70174"/>
                  </a:lnTo>
                  <a:lnTo>
                    <a:pt x="1718680" y="86090"/>
                  </a:lnTo>
                  <a:lnTo>
                    <a:pt x="1760940" y="103511"/>
                  </a:lnTo>
                  <a:lnTo>
                    <a:pt x="1802414" y="122404"/>
                  </a:lnTo>
                  <a:lnTo>
                    <a:pt x="1843069" y="142736"/>
                  </a:lnTo>
                  <a:lnTo>
                    <a:pt x="1882872" y="164474"/>
                  </a:lnTo>
                  <a:lnTo>
                    <a:pt x="1921790" y="187586"/>
                  </a:lnTo>
                  <a:lnTo>
                    <a:pt x="1959792" y="212039"/>
                  </a:lnTo>
                  <a:lnTo>
                    <a:pt x="1996844" y="237801"/>
                  </a:lnTo>
                  <a:lnTo>
                    <a:pt x="2032914" y="264838"/>
                  </a:lnTo>
                  <a:lnTo>
                    <a:pt x="2067969" y="293119"/>
                  </a:lnTo>
                  <a:lnTo>
                    <a:pt x="2101977" y="322610"/>
                  </a:lnTo>
                  <a:lnTo>
                    <a:pt x="2134905" y="353280"/>
                  </a:lnTo>
                  <a:lnTo>
                    <a:pt x="2166719" y="385094"/>
                  </a:lnTo>
                  <a:lnTo>
                    <a:pt x="2197389" y="418022"/>
                  </a:lnTo>
                  <a:lnTo>
                    <a:pt x="2226880" y="452030"/>
                  </a:lnTo>
                  <a:lnTo>
                    <a:pt x="2255161" y="487085"/>
                  </a:lnTo>
                  <a:lnTo>
                    <a:pt x="2282198" y="523155"/>
                  </a:lnTo>
                  <a:lnTo>
                    <a:pt x="2307960" y="560207"/>
                  </a:lnTo>
                  <a:lnTo>
                    <a:pt x="2332413" y="598209"/>
                  </a:lnTo>
                  <a:lnTo>
                    <a:pt x="2355525" y="637127"/>
                  </a:lnTo>
                  <a:lnTo>
                    <a:pt x="2377263" y="676930"/>
                  </a:lnTo>
                  <a:lnTo>
                    <a:pt x="2397595" y="717585"/>
                  </a:lnTo>
                  <a:lnTo>
                    <a:pt x="2416488" y="759059"/>
                  </a:lnTo>
                  <a:lnTo>
                    <a:pt x="2433909" y="801319"/>
                  </a:lnTo>
                  <a:lnTo>
                    <a:pt x="2449825" y="844334"/>
                  </a:lnTo>
                  <a:lnTo>
                    <a:pt x="2464205" y="888069"/>
                  </a:lnTo>
                  <a:lnTo>
                    <a:pt x="2477016" y="932493"/>
                  </a:lnTo>
                  <a:lnTo>
                    <a:pt x="2488224" y="977573"/>
                  </a:lnTo>
                  <a:lnTo>
                    <a:pt x="2497797" y="1023276"/>
                  </a:lnTo>
                  <a:lnTo>
                    <a:pt x="2505703" y="1069570"/>
                  </a:lnTo>
                  <a:lnTo>
                    <a:pt x="2511909" y="1116422"/>
                  </a:lnTo>
                  <a:lnTo>
                    <a:pt x="2516382" y="1163799"/>
                  </a:lnTo>
                  <a:lnTo>
                    <a:pt x="2519090" y="1211669"/>
                  </a:lnTo>
                  <a:lnTo>
                    <a:pt x="2520000" y="1260000"/>
                  </a:lnTo>
                  <a:lnTo>
                    <a:pt x="2519090" y="1308330"/>
                  </a:lnTo>
                  <a:lnTo>
                    <a:pt x="2516382" y="1356200"/>
                  </a:lnTo>
                  <a:lnTo>
                    <a:pt x="2511909" y="1403577"/>
                  </a:lnTo>
                  <a:lnTo>
                    <a:pt x="2505703" y="1450429"/>
                  </a:lnTo>
                  <a:lnTo>
                    <a:pt x="2497797" y="1496723"/>
                  </a:lnTo>
                  <a:lnTo>
                    <a:pt x="2488224" y="1542426"/>
                  </a:lnTo>
                  <a:lnTo>
                    <a:pt x="2477016" y="1587506"/>
                  </a:lnTo>
                  <a:lnTo>
                    <a:pt x="2464205" y="1631930"/>
                  </a:lnTo>
                  <a:lnTo>
                    <a:pt x="2449825" y="1675665"/>
                  </a:lnTo>
                  <a:lnTo>
                    <a:pt x="2433909" y="1718680"/>
                  </a:lnTo>
                  <a:lnTo>
                    <a:pt x="2416488" y="1760940"/>
                  </a:lnTo>
                  <a:lnTo>
                    <a:pt x="2397595" y="1802414"/>
                  </a:lnTo>
                  <a:lnTo>
                    <a:pt x="2377263" y="1843069"/>
                  </a:lnTo>
                  <a:lnTo>
                    <a:pt x="2355525" y="1882872"/>
                  </a:lnTo>
                  <a:lnTo>
                    <a:pt x="2332413" y="1921790"/>
                  </a:lnTo>
                  <a:lnTo>
                    <a:pt x="2307960" y="1959792"/>
                  </a:lnTo>
                  <a:lnTo>
                    <a:pt x="2282198" y="1996844"/>
                  </a:lnTo>
                  <a:lnTo>
                    <a:pt x="2255161" y="2032914"/>
                  </a:lnTo>
                  <a:lnTo>
                    <a:pt x="2226880" y="2067969"/>
                  </a:lnTo>
                  <a:lnTo>
                    <a:pt x="2197389" y="2101977"/>
                  </a:lnTo>
                  <a:lnTo>
                    <a:pt x="2166719" y="2134905"/>
                  </a:lnTo>
                  <a:lnTo>
                    <a:pt x="2134905" y="2166719"/>
                  </a:lnTo>
                  <a:lnTo>
                    <a:pt x="2101977" y="2197389"/>
                  </a:lnTo>
                  <a:lnTo>
                    <a:pt x="2067969" y="2226880"/>
                  </a:lnTo>
                  <a:lnTo>
                    <a:pt x="2032914" y="2255161"/>
                  </a:lnTo>
                  <a:lnTo>
                    <a:pt x="1996844" y="2282198"/>
                  </a:lnTo>
                  <a:lnTo>
                    <a:pt x="1959792" y="2307960"/>
                  </a:lnTo>
                  <a:lnTo>
                    <a:pt x="1921790" y="2332413"/>
                  </a:lnTo>
                  <a:lnTo>
                    <a:pt x="1882872" y="2355525"/>
                  </a:lnTo>
                  <a:lnTo>
                    <a:pt x="1843069" y="2377263"/>
                  </a:lnTo>
                  <a:lnTo>
                    <a:pt x="1802414" y="2397595"/>
                  </a:lnTo>
                  <a:lnTo>
                    <a:pt x="1760940" y="2416488"/>
                  </a:lnTo>
                  <a:lnTo>
                    <a:pt x="1718680" y="2433909"/>
                  </a:lnTo>
                  <a:lnTo>
                    <a:pt x="1675665" y="2449825"/>
                  </a:lnTo>
                  <a:lnTo>
                    <a:pt x="1631930" y="2464205"/>
                  </a:lnTo>
                  <a:lnTo>
                    <a:pt x="1587506" y="2477016"/>
                  </a:lnTo>
                  <a:lnTo>
                    <a:pt x="1542426" y="2488224"/>
                  </a:lnTo>
                  <a:lnTo>
                    <a:pt x="1496723" y="2497797"/>
                  </a:lnTo>
                  <a:lnTo>
                    <a:pt x="1450429" y="2505703"/>
                  </a:lnTo>
                  <a:lnTo>
                    <a:pt x="1403577" y="2511909"/>
                  </a:lnTo>
                  <a:lnTo>
                    <a:pt x="1356200" y="2516382"/>
                  </a:lnTo>
                  <a:lnTo>
                    <a:pt x="1308330" y="2519090"/>
                  </a:lnTo>
                  <a:lnTo>
                    <a:pt x="1260000" y="2520000"/>
                  </a:lnTo>
                  <a:lnTo>
                    <a:pt x="1211669" y="2519090"/>
                  </a:lnTo>
                  <a:lnTo>
                    <a:pt x="1163799" y="2516382"/>
                  </a:lnTo>
                  <a:lnTo>
                    <a:pt x="1116422" y="2511909"/>
                  </a:lnTo>
                  <a:lnTo>
                    <a:pt x="1069570" y="2505703"/>
                  </a:lnTo>
                  <a:lnTo>
                    <a:pt x="1023276" y="2497797"/>
                  </a:lnTo>
                  <a:lnTo>
                    <a:pt x="977572" y="2488224"/>
                  </a:lnTo>
                  <a:lnTo>
                    <a:pt x="932492" y="2477016"/>
                  </a:lnTo>
                  <a:lnTo>
                    <a:pt x="888069" y="2464205"/>
                  </a:lnTo>
                  <a:lnTo>
                    <a:pt x="844333" y="2449825"/>
                  </a:lnTo>
                  <a:lnTo>
                    <a:pt x="801319" y="2433909"/>
                  </a:lnTo>
                  <a:lnTo>
                    <a:pt x="759059" y="2416488"/>
                  </a:lnTo>
                  <a:lnTo>
                    <a:pt x="717585" y="2397595"/>
                  </a:lnTo>
                  <a:lnTo>
                    <a:pt x="676930" y="2377263"/>
                  </a:lnTo>
                  <a:lnTo>
                    <a:pt x="637127" y="2355525"/>
                  </a:lnTo>
                  <a:lnTo>
                    <a:pt x="598208" y="2332413"/>
                  </a:lnTo>
                  <a:lnTo>
                    <a:pt x="560206" y="2307960"/>
                  </a:lnTo>
                  <a:lnTo>
                    <a:pt x="523154" y="2282198"/>
                  </a:lnTo>
                  <a:lnTo>
                    <a:pt x="487084" y="2255161"/>
                  </a:lnTo>
                  <a:lnTo>
                    <a:pt x="452029" y="2226880"/>
                  </a:lnTo>
                  <a:lnTo>
                    <a:pt x="418021" y="2197389"/>
                  </a:lnTo>
                  <a:lnTo>
                    <a:pt x="385094" y="2166719"/>
                  </a:lnTo>
                  <a:lnTo>
                    <a:pt x="353279" y="2134905"/>
                  </a:lnTo>
                  <a:lnTo>
                    <a:pt x="322610" y="2101977"/>
                  </a:lnTo>
                  <a:lnTo>
                    <a:pt x="293119" y="2067969"/>
                  </a:lnTo>
                  <a:lnTo>
                    <a:pt x="264838" y="2032914"/>
                  </a:lnTo>
                  <a:lnTo>
                    <a:pt x="237800" y="1996844"/>
                  </a:lnTo>
                  <a:lnTo>
                    <a:pt x="212039" y="1959792"/>
                  </a:lnTo>
                  <a:lnTo>
                    <a:pt x="187586" y="1921790"/>
                  </a:lnTo>
                  <a:lnTo>
                    <a:pt x="164474" y="1882872"/>
                  </a:lnTo>
                  <a:lnTo>
                    <a:pt x="142736" y="1843069"/>
                  </a:lnTo>
                  <a:lnTo>
                    <a:pt x="122404" y="1802414"/>
                  </a:lnTo>
                  <a:lnTo>
                    <a:pt x="103511" y="1760940"/>
                  </a:lnTo>
                  <a:lnTo>
                    <a:pt x="86090" y="1718680"/>
                  </a:lnTo>
                  <a:lnTo>
                    <a:pt x="70173" y="1675665"/>
                  </a:lnTo>
                  <a:lnTo>
                    <a:pt x="55794" y="1631930"/>
                  </a:lnTo>
                  <a:lnTo>
                    <a:pt x="42983" y="1587506"/>
                  </a:lnTo>
                  <a:lnTo>
                    <a:pt x="31775" y="1542426"/>
                  </a:lnTo>
                  <a:lnTo>
                    <a:pt x="22202" y="1496723"/>
                  </a:lnTo>
                  <a:lnTo>
                    <a:pt x="14296" y="1450429"/>
                  </a:lnTo>
                  <a:lnTo>
                    <a:pt x="8090" y="1403577"/>
                  </a:lnTo>
                  <a:lnTo>
                    <a:pt x="3617" y="1356200"/>
                  </a:lnTo>
                  <a:lnTo>
                    <a:pt x="909" y="1308330"/>
                  </a:lnTo>
                  <a:lnTo>
                    <a:pt x="0" y="1260000"/>
                  </a:lnTo>
                  <a:lnTo>
                    <a:pt x="909" y="1211669"/>
                  </a:lnTo>
                  <a:lnTo>
                    <a:pt x="3617" y="1163799"/>
                  </a:lnTo>
                  <a:lnTo>
                    <a:pt x="8090" y="1116422"/>
                  </a:lnTo>
                  <a:lnTo>
                    <a:pt x="14296" y="1069570"/>
                  </a:lnTo>
                  <a:lnTo>
                    <a:pt x="22202" y="1023276"/>
                  </a:lnTo>
                  <a:lnTo>
                    <a:pt x="31775" y="977573"/>
                  </a:lnTo>
                  <a:lnTo>
                    <a:pt x="42983" y="932493"/>
                  </a:lnTo>
                  <a:lnTo>
                    <a:pt x="55794" y="888069"/>
                  </a:lnTo>
                  <a:lnTo>
                    <a:pt x="70173" y="844334"/>
                  </a:lnTo>
                  <a:lnTo>
                    <a:pt x="86090" y="801319"/>
                  </a:lnTo>
                  <a:lnTo>
                    <a:pt x="103511" y="759059"/>
                  </a:lnTo>
                  <a:lnTo>
                    <a:pt x="122404" y="717585"/>
                  </a:lnTo>
                  <a:lnTo>
                    <a:pt x="142736" y="676930"/>
                  </a:lnTo>
                  <a:lnTo>
                    <a:pt x="164474" y="637127"/>
                  </a:lnTo>
                  <a:lnTo>
                    <a:pt x="187586" y="598209"/>
                  </a:lnTo>
                  <a:lnTo>
                    <a:pt x="212039" y="560207"/>
                  </a:lnTo>
                  <a:lnTo>
                    <a:pt x="237800" y="523155"/>
                  </a:lnTo>
                  <a:lnTo>
                    <a:pt x="264838" y="487085"/>
                  </a:lnTo>
                  <a:lnTo>
                    <a:pt x="293119" y="452030"/>
                  </a:lnTo>
                  <a:lnTo>
                    <a:pt x="322610" y="418022"/>
                  </a:lnTo>
                  <a:lnTo>
                    <a:pt x="353279" y="385094"/>
                  </a:lnTo>
                  <a:lnTo>
                    <a:pt x="385094" y="353280"/>
                  </a:lnTo>
                  <a:lnTo>
                    <a:pt x="418021" y="322610"/>
                  </a:lnTo>
                  <a:lnTo>
                    <a:pt x="452029" y="293119"/>
                  </a:lnTo>
                  <a:lnTo>
                    <a:pt x="487084" y="264838"/>
                  </a:lnTo>
                  <a:lnTo>
                    <a:pt x="523154" y="237801"/>
                  </a:lnTo>
                  <a:lnTo>
                    <a:pt x="560206" y="212039"/>
                  </a:lnTo>
                  <a:lnTo>
                    <a:pt x="598208" y="187586"/>
                  </a:lnTo>
                  <a:lnTo>
                    <a:pt x="637127" y="164474"/>
                  </a:lnTo>
                  <a:lnTo>
                    <a:pt x="676930" y="142736"/>
                  </a:lnTo>
                  <a:lnTo>
                    <a:pt x="717585" y="122404"/>
                  </a:lnTo>
                  <a:lnTo>
                    <a:pt x="759059" y="103511"/>
                  </a:lnTo>
                  <a:lnTo>
                    <a:pt x="801319" y="86090"/>
                  </a:lnTo>
                  <a:lnTo>
                    <a:pt x="844333" y="70174"/>
                  </a:lnTo>
                  <a:lnTo>
                    <a:pt x="888069" y="55794"/>
                  </a:lnTo>
                  <a:lnTo>
                    <a:pt x="932492" y="42983"/>
                  </a:lnTo>
                  <a:lnTo>
                    <a:pt x="977572" y="31775"/>
                  </a:lnTo>
                  <a:lnTo>
                    <a:pt x="1023276" y="22202"/>
                  </a:lnTo>
                  <a:lnTo>
                    <a:pt x="1069570" y="14296"/>
                  </a:lnTo>
                  <a:lnTo>
                    <a:pt x="1116422" y="8090"/>
                  </a:lnTo>
                  <a:lnTo>
                    <a:pt x="1163799" y="3617"/>
                  </a:lnTo>
                  <a:lnTo>
                    <a:pt x="1211669" y="909"/>
                  </a:lnTo>
                  <a:lnTo>
                    <a:pt x="1260000" y="0"/>
                  </a:lnTo>
                  <a:close/>
                </a:path>
              </a:pathLst>
            </a:custGeom>
            <a:ln w="12697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08050" y="7279804"/>
              <a:ext cx="1579245" cy="2870200"/>
            </a:xfrm>
            <a:custGeom>
              <a:avLst/>
              <a:gdLst/>
              <a:ahLst/>
              <a:cxnLst/>
              <a:rect l="l" t="t" r="r" b="b"/>
              <a:pathLst>
                <a:path w="1579245" h="2870200">
                  <a:moveTo>
                    <a:pt x="303390" y="2870136"/>
                  </a:moveTo>
                  <a:lnTo>
                    <a:pt x="0" y="2870136"/>
                  </a:lnTo>
                </a:path>
                <a:path w="1579245" h="2870200">
                  <a:moveTo>
                    <a:pt x="1578729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43811" y="7276989"/>
              <a:ext cx="76835" cy="2867660"/>
            </a:xfrm>
            <a:custGeom>
              <a:avLst/>
              <a:gdLst/>
              <a:ahLst/>
              <a:cxnLst/>
              <a:rect l="l" t="t" r="r" b="b"/>
              <a:pathLst>
                <a:path w="76834" h="2867659">
                  <a:moveTo>
                    <a:pt x="0" y="2777422"/>
                  </a:moveTo>
                  <a:lnTo>
                    <a:pt x="38404" y="2867033"/>
                  </a:lnTo>
                  <a:lnTo>
                    <a:pt x="57706" y="2821997"/>
                  </a:lnTo>
                  <a:lnTo>
                    <a:pt x="34804" y="2821997"/>
                  </a:lnTo>
                  <a:lnTo>
                    <a:pt x="34802" y="2786929"/>
                  </a:lnTo>
                  <a:lnTo>
                    <a:pt x="2400" y="2778584"/>
                  </a:lnTo>
                  <a:lnTo>
                    <a:pt x="0" y="2777422"/>
                  </a:lnTo>
                  <a:close/>
                </a:path>
                <a:path w="76834" h="2867659">
                  <a:moveTo>
                    <a:pt x="34804" y="2786930"/>
                  </a:moveTo>
                  <a:lnTo>
                    <a:pt x="34804" y="2821997"/>
                  </a:lnTo>
                  <a:lnTo>
                    <a:pt x="42003" y="2821997"/>
                  </a:lnTo>
                  <a:lnTo>
                    <a:pt x="42003" y="2787023"/>
                  </a:lnTo>
                  <a:lnTo>
                    <a:pt x="38404" y="2787023"/>
                  </a:lnTo>
                  <a:lnTo>
                    <a:pt x="36003" y="2786987"/>
                  </a:lnTo>
                  <a:lnTo>
                    <a:pt x="34804" y="2786930"/>
                  </a:lnTo>
                  <a:close/>
                </a:path>
                <a:path w="76834" h="2867659">
                  <a:moveTo>
                    <a:pt x="76809" y="2777422"/>
                  </a:moveTo>
                  <a:lnTo>
                    <a:pt x="42003" y="2786929"/>
                  </a:lnTo>
                  <a:lnTo>
                    <a:pt x="42003" y="2821997"/>
                  </a:lnTo>
                  <a:lnTo>
                    <a:pt x="57706" y="2821997"/>
                  </a:lnTo>
                  <a:lnTo>
                    <a:pt x="76809" y="2777422"/>
                  </a:lnTo>
                  <a:close/>
                </a:path>
                <a:path w="76834" h="2867659">
                  <a:moveTo>
                    <a:pt x="38404" y="80010"/>
                  </a:moveTo>
                  <a:lnTo>
                    <a:pt x="36003" y="80046"/>
                  </a:lnTo>
                  <a:lnTo>
                    <a:pt x="34804" y="80103"/>
                  </a:lnTo>
                  <a:lnTo>
                    <a:pt x="34804" y="2786930"/>
                  </a:lnTo>
                  <a:lnTo>
                    <a:pt x="36003" y="2786987"/>
                  </a:lnTo>
                  <a:lnTo>
                    <a:pt x="38404" y="2787023"/>
                  </a:lnTo>
                  <a:lnTo>
                    <a:pt x="40805" y="2786987"/>
                  </a:lnTo>
                  <a:lnTo>
                    <a:pt x="42002" y="2786930"/>
                  </a:lnTo>
                  <a:lnTo>
                    <a:pt x="42002" y="80103"/>
                  </a:lnTo>
                  <a:lnTo>
                    <a:pt x="40805" y="80046"/>
                  </a:lnTo>
                  <a:lnTo>
                    <a:pt x="38404" y="80010"/>
                  </a:lnTo>
                  <a:close/>
                </a:path>
                <a:path w="76834" h="2867659">
                  <a:moveTo>
                    <a:pt x="42003" y="2786929"/>
                  </a:moveTo>
                  <a:lnTo>
                    <a:pt x="40805" y="2786987"/>
                  </a:lnTo>
                  <a:lnTo>
                    <a:pt x="38404" y="2787023"/>
                  </a:lnTo>
                  <a:lnTo>
                    <a:pt x="42003" y="2787023"/>
                  </a:lnTo>
                  <a:close/>
                </a:path>
                <a:path w="76834" h="2867659">
                  <a:moveTo>
                    <a:pt x="38404" y="0"/>
                  </a:moveTo>
                  <a:lnTo>
                    <a:pt x="0" y="89611"/>
                  </a:lnTo>
                  <a:lnTo>
                    <a:pt x="2400" y="88449"/>
                  </a:lnTo>
                  <a:lnTo>
                    <a:pt x="4798" y="87362"/>
                  </a:lnTo>
                  <a:lnTo>
                    <a:pt x="34802" y="80103"/>
                  </a:lnTo>
                  <a:lnTo>
                    <a:pt x="34804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2867659">
                  <a:moveTo>
                    <a:pt x="57706" y="45036"/>
                  </a:moveTo>
                  <a:lnTo>
                    <a:pt x="42003" y="45036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2867659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6"/>
                  </a:lnTo>
                  <a:lnTo>
                    <a:pt x="42003" y="80103"/>
                  </a:lnTo>
                  <a:close/>
                </a:path>
                <a:path w="76834" h="2867659">
                  <a:moveTo>
                    <a:pt x="42003" y="45036"/>
                  </a:moveTo>
                  <a:lnTo>
                    <a:pt x="34804" y="45036"/>
                  </a:lnTo>
                  <a:lnTo>
                    <a:pt x="34804" y="80103"/>
                  </a:lnTo>
                  <a:lnTo>
                    <a:pt x="36003" y="80046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99740" y="8314148"/>
            <a:ext cx="271145" cy="624840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820mm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5" name="object 65"/>
          <p:cNvGrpSpPr>
            <a:grpSpLocks noGrp="1" noUngrp="1" noRot="1" noMove="1" noResize="1"/>
          </p:cNvGrpSpPr>
          <p:nvPr/>
        </p:nvGrpSpPr>
        <p:grpSpPr>
          <a:xfrm>
            <a:off x="8468015" y="10248636"/>
            <a:ext cx="2515870" cy="311150"/>
            <a:chOff x="8468015" y="10248636"/>
            <a:chExt cx="2515870" cy="311150"/>
          </a:xfrm>
        </p:grpSpPr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71825" y="10252446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h="303529">
                  <a:moveTo>
                    <a:pt x="0" y="30339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9017" y="10378796"/>
              <a:ext cx="2514600" cy="76835"/>
            </a:xfrm>
            <a:custGeom>
              <a:avLst/>
              <a:gdLst/>
              <a:ahLst/>
              <a:cxnLst/>
              <a:rect l="l" t="t" r="r" b="b"/>
              <a:pathLst>
                <a:path w="251460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9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6" y="42005"/>
                  </a:lnTo>
                  <a:lnTo>
                    <a:pt x="45036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9" y="2401"/>
                  </a:lnTo>
                  <a:lnTo>
                    <a:pt x="89611" y="0"/>
                  </a:lnTo>
                  <a:close/>
                </a:path>
                <a:path w="2514600" h="76834">
                  <a:moveTo>
                    <a:pt x="2424697" y="0"/>
                  </a:moveTo>
                  <a:lnTo>
                    <a:pt x="2434262" y="40806"/>
                  </a:lnTo>
                  <a:lnTo>
                    <a:pt x="2434146" y="43206"/>
                  </a:lnTo>
                  <a:lnTo>
                    <a:pt x="2424697" y="76809"/>
                  </a:lnTo>
                  <a:lnTo>
                    <a:pt x="2505908" y="42005"/>
                  </a:lnTo>
                  <a:lnTo>
                    <a:pt x="2469272" y="42005"/>
                  </a:lnTo>
                  <a:lnTo>
                    <a:pt x="2469272" y="34804"/>
                  </a:lnTo>
                  <a:lnTo>
                    <a:pt x="2505908" y="34804"/>
                  </a:lnTo>
                  <a:lnTo>
                    <a:pt x="2424697" y="0"/>
                  </a:lnTo>
                  <a:close/>
                </a:path>
                <a:path w="2514600" h="76834">
                  <a:moveTo>
                    <a:pt x="80103" y="34804"/>
                  </a:moveTo>
                  <a:lnTo>
                    <a:pt x="45036" y="34804"/>
                  </a:lnTo>
                  <a:lnTo>
                    <a:pt x="45036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2514600" h="76834">
                  <a:moveTo>
                    <a:pt x="2434204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2434204" y="42005"/>
                  </a:lnTo>
                  <a:lnTo>
                    <a:pt x="2434204" y="34804"/>
                  </a:lnTo>
                  <a:close/>
                </a:path>
                <a:path w="2514600" h="76834">
                  <a:moveTo>
                    <a:pt x="2505908" y="34804"/>
                  </a:moveTo>
                  <a:lnTo>
                    <a:pt x="2469272" y="34804"/>
                  </a:lnTo>
                  <a:lnTo>
                    <a:pt x="2469272" y="42005"/>
                  </a:lnTo>
                  <a:lnTo>
                    <a:pt x="2505908" y="42005"/>
                  </a:lnTo>
                  <a:lnTo>
                    <a:pt x="2514309" y="38404"/>
                  </a:lnTo>
                  <a:lnTo>
                    <a:pt x="2505908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97387" y="10165729"/>
            <a:ext cx="52514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9" name="object 69"/>
          <p:cNvGrpSpPr>
            <a:grpSpLocks noGrp="1" noUngrp="1" noRot="1" noMove="1" noResize="1"/>
          </p:cNvGrpSpPr>
          <p:nvPr/>
        </p:nvGrpSpPr>
        <p:grpSpPr>
          <a:xfrm>
            <a:off x="8462240" y="1670096"/>
            <a:ext cx="2529205" cy="8484235"/>
            <a:chOff x="8462240" y="1670096"/>
            <a:chExt cx="2529205" cy="8484235"/>
          </a:xfrm>
        </p:grpSpPr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97094" y="1678932"/>
              <a:ext cx="1260475" cy="8471535"/>
            </a:xfrm>
            <a:custGeom>
              <a:avLst/>
              <a:gdLst/>
              <a:ahLst/>
              <a:cxnLst/>
              <a:rect l="l" t="t" r="r" b="b"/>
              <a:pathLst>
                <a:path w="1260475" h="8471535">
                  <a:moveTo>
                    <a:pt x="0" y="0"/>
                  </a:moveTo>
                  <a:lnTo>
                    <a:pt x="0" y="8471340"/>
                  </a:lnTo>
                </a:path>
                <a:path w="1260475" h="8471535">
                  <a:moveTo>
                    <a:pt x="1259852" y="0"/>
                  </a:moveTo>
                  <a:lnTo>
                    <a:pt x="1259852" y="847134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6050" y="1673906"/>
              <a:ext cx="2521585" cy="2183765"/>
            </a:xfrm>
            <a:custGeom>
              <a:avLst/>
              <a:gdLst/>
              <a:ahLst/>
              <a:cxnLst/>
              <a:rect l="l" t="t" r="r" b="b"/>
              <a:pathLst>
                <a:path w="2521584" h="2183765">
                  <a:moveTo>
                    <a:pt x="1332" y="1091801"/>
                  </a:moveTo>
                  <a:lnTo>
                    <a:pt x="316332" y="546202"/>
                  </a:lnTo>
                  <a:lnTo>
                    <a:pt x="631332" y="608"/>
                  </a:lnTo>
                  <a:lnTo>
                    <a:pt x="1261332" y="608"/>
                  </a:lnTo>
                  <a:lnTo>
                    <a:pt x="1891332" y="608"/>
                  </a:lnTo>
                  <a:lnTo>
                    <a:pt x="2206332" y="546202"/>
                  </a:lnTo>
                  <a:lnTo>
                    <a:pt x="2521332" y="1091801"/>
                  </a:lnTo>
                  <a:lnTo>
                    <a:pt x="2206332" y="1637398"/>
                  </a:lnTo>
                  <a:lnTo>
                    <a:pt x="1891332" y="2182992"/>
                  </a:lnTo>
                  <a:lnTo>
                    <a:pt x="1261332" y="2182992"/>
                  </a:lnTo>
                  <a:lnTo>
                    <a:pt x="631332" y="2182992"/>
                  </a:lnTo>
                  <a:lnTo>
                    <a:pt x="316332" y="1637398"/>
                  </a:lnTo>
                  <a:lnTo>
                    <a:pt x="1332" y="1091801"/>
                  </a:lnTo>
                  <a:close/>
                </a:path>
                <a:path w="2521584" h="2183765">
                  <a:moveTo>
                    <a:pt x="632505" y="0"/>
                  </a:moveTo>
                  <a:lnTo>
                    <a:pt x="1891598" y="2183312"/>
                  </a:lnTo>
                </a:path>
                <a:path w="2521584" h="2183765">
                  <a:moveTo>
                    <a:pt x="1891598" y="0"/>
                  </a:moveTo>
                  <a:lnTo>
                    <a:pt x="632505" y="2183312"/>
                  </a:lnTo>
                </a:path>
                <a:path w="2521584" h="2183765">
                  <a:moveTo>
                    <a:pt x="0" y="1091512"/>
                  </a:moveTo>
                  <a:lnTo>
                    <a:pt x="2516987" y="109151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6925" y="265708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30827" y="386676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97652" y="385723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21551" y="265708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97652" y="145693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59400" y="145693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45027" y="1015326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30981" y="10146117"/>
            <a:ext cx="238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83202" y="10143733"/>
            <a:ext cx="262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1" name="object 81"/>
          <p:cNvGrpSpPr>
            <a:grpSpLocks noGrp="1" noUngrp="1" noRot="1" noMove="1" noResize="1"/>
          </p:cNvGrpSpPr>
          <p:nvPr/>
        </p:nvGrpSpPr>
        <p:grpSpPr>
          <a:xfrm>
            <a:off x="3572167" y="765159"/>
            <a:ext cx="11268075" cy="9866630"/>
            <a:chOff x="3572167" y="765159"/>
            <a:chExt cx="11268075" cy="9866630"/>
          </a:xfrm>
        </p:grpSpPr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01300" y="10182041"/>
              <a:ext cx="1259840" cy="161925"/>
            </a:xfrm>
            <a:custGeom>
              <a:avLst/>
              <a:gdLst/>
              <a:ahLst/>
              <a:cxnLst/>
              <a:rect l="l" t="t" r="r" b="b"/>
              <a:pathLst>
                <a:path w="1259840" h="161925">
                  <a:moveTo>
                    <a:pt x="30956" y="0"/>
                  </a:moveTo>
                  <a:lnTo>
                    <a:pt x="0" y="142873"/>
                  </a:lnTo>
                </a:path>
                <a:path w="1259840" h="161925">
                  <a:moveTo>
                    <a:pt x="1259683" y="19051"/>
                  </a:moveTo>
                  <a:lnTo>
                    <a:pt x="1228727" y="16192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8445" y="2749150"/>
              <a:ext cx="2526030" cy="7401559"/>
            </a:xfrm>
            <a:custGeom>
              <a:avLst/>
              <a:gdLst/>
              <a:ahLst/>
              <a:cxnLst/>
              <a:rect l="l" t="t" r="r" b="b"/>
              <a:pathLst>
                <a:path w="2526029" h="7401559">
                  <a:moveTo>
                    <a:pt x="0" y="0"/>
                  </a:moveTo>
                  <a:lnTo>
                    <a:pt x="0" y="7401121"/>
                  </a:lnTo>
                </a:path>
                <a:path w="2526029" h="7401559">
                  <a:moveTo>
                    <a:pt x="2525403" y="0"/>
                  </a:moveTo>
                  <a:lnTo>
                    <a:pt x="2525403" y="740112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86088" y="10243033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h="303529">
                  <a:moveTo>
                    <a:pt x="0" y="30339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96102" y="2382397"/>
              <a:ext cx="1261745" cy="1156335"/>
            </a:xfrm>
            <a:custGeom>
              <a:avLst/>
              <a:gdLst/>
              <a:ahLst/>
              <a:cxnLst/>
              <a:rect l="l" t="t" r="r" b="b"/>
              <a:pathLst>
                <a:path w="1261745" h="1156335">
                  <a:moveTo>
                    <a:pt x="846006" y="0"/>
                  </a:moveTo>
                  <a:lnTo>
                    <a:pt x="409060" y="0"/>
                  </a:lnTo>
                  <a:lnTo>
                    <a:pt x="0" y="381008"/>
                  </a:lnTo>
                  <a:lnTo>
                    <a:pt x="182789" y="1156103"/>
                  </a:lnTo>
                  <a:lnTo>
                    <a:pt x="1075787" y="1156103"/>
                  </a:lnTo>
                  <a:lnTo>
                    <a:pt x="1261522" y="375055"/>
                  </a:lnTo>
                  <a:lnTo>
                    <a:pt x="8460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96102" y="2382397"/>
              <a:ext cx="1261745" cy="1156335"/>
            </a:xfrm>
            <a:custGeom>
              <a:avLst/>
              <a:gdLst/>
              <a:ahLst/>
              <a:cxnLst/>
              <a:rect l="l" t="t" r="r" b="b"/>
              <a:pathLst>
                <a:path w="1261745" h="1156335">
                  <a:moveTo>
                    <a:pt x="409060" y="0"/>
                  </a:moveTo>
                  <a:lnTo>
                    <a:pt x="846006" y="0"/>
                  </a:lnTo>
                  <a:lnTo>
                    <a:pt x="1261522" y="375055"/>
                  </a:lnTo>
                  <a:lnTo>
                    <a:pt x="1075787" y="1156103"/>
                  </a:lnTo>
                  <a:lnTo>
                    <a:pt x="182789" y="1156103"/>
                  </a:lnTo>
                  <a:lnTo>
                    <a:pt x="0" y="381008"/>
                  </a:lnTo>
                  <a:lnTo>
                    <a:pt x="40906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26343" y="3484079"/>
              <a:ext cx="0" cy="1331595"/>
            </a:xfrm>
            <a:custGeom>
              <a:avLst/>
              <a:gdLst/>
              <a:ahLst/>
              <a:cxnLst/>
              <a:rect l="l" t="t" r="r" b="b"/>
              <a:pathLst>
                <a:path h="1331595">
                  <a:moveTo>
                    <a:pt x="0" y="0"/>
                  </a:moveTo>
                  <a:lnTo>
                    <a:pt x="0" y="1069891"/>
                  </a:lnTo>
                </a:path>
                <a:path h="1331595">
                  <a:moveTo>
                    <a:pt x="0" y="1144541"/>
                  </a:moveTo>
                  <a:lnTo>
                    <a:pt x="0" y="133114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26904" y="805020"/>
              <a:ext cx="1270" cy="2618105"/>
            </a:xfrm>
            <a:custGeom>
              <a:avLst/>
              <a:gdLst/>
              <a:ahLst/>
              <a:cxnLst/>
              <a:rect l="l" t="t" r="r" b="b"/>
              <a:pathLst>
                <a:path w="1270" h="2618104">
                  <a:moveTo>
                    <a:pt x="335" y="514065"/>
                  </a:moveTo>
                  <a:lnTo>
                    <a:pt x="335" y="0"/>
                  </a:lnTo>
                </a:path>
                <a:path w="1270" h="2618104">
                  <a:moveTo>
                    <a:pt x="0" y="735440"/>
                  </a:moveTo>
                  <a:lnTo>
                    <a:pt x="0" y="556953"/>
                  </a:lnTo>
                </a:path>
                <a:path w="1270" h="2618104">
                  <a:moveTo>
                    <a:pt x="745" y="1283047"/>
                  </a:moveTo>
                  <a:lnTo>
                    <a:pt x="745" y="820973"/>
                  </a:lnTo>
                </a:path>
                <a:path w="1270" h="2618104">
                  <a:moveTo>
                    <a:pt x="0" y="1525744"/>
                  </a:moveTo>
                  <a:lnTo>
                    <a:pt x="0" y="1347256"/>
                  </a:lnTo>
                </a:path>
                <a:path w="1270" h="2618104">
                  <a:moveTo>
                    <a:pt x="745" y="2395195"/>
                  </a:moveTo>
                  <a:lnTo>
                    <a:pt x="745" y="1611280"/>
                  </a:lnTo>
                </a:path>
                <a:path w="1270" h="2618104">
                  <a:moveTo>
                    <a:pt x="0" y="2617776"/>
                  </a:moveTo>
                  <a:lnTo>
                    <a:pt x="0" y="2439288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26343" y="7673681"/>
              <a:ext cx="0" cy="1331595"/>
            </a:xfrm>
            <a:custGeom>
              <a:avLst/>
              <a:gdLst/>
              <a:ahLst/>
              <a:cxnLst/>
              <a:rect l="l" t="t" r="r" b="b"/>
              <a:pathLst>
                <a:path h="1331595">
                  <a:moveTo>
                    <a:pt x="0" y="0"/>
                  </a:moveTo>
                  <a:lnTo>
                    <a:pt x="0" y="1069891"/>
                  </a:lnTo>
                </a:path>
                <a:path h="1331595">
                  <a:moveTo>
                    <a:pt x="0" y="1144536"/>
                  </a:moveTo>
                  <a:lnTo>
                    <a:pt x="0" y="1331139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26904" y="4906512"/>
              <a:ext cx="1270" cy="5547360"/>
            </a:xfrm>
            <a:custGeom>
              <a:avLst/>
              <a:gdLst/>
              <a:ahLst/>
              <a:cxnLst/>
              <a:rect l="l" t="t" r="r" b="b"/>
              <a:pathLst>
                <a:path w="1270" h="5547359">
                  <a:moveTo>
                    <a:pt x="335" y="602171"/>
                  </a:moveTo>
                  <a:lnTo>
                    <a:pt x="335" y="0"/>
                  </a:lnTo>
                </a:path>
                <a:path w="1270" h="5547359">
                  <a:moveTo>
                    <a:pt x="0" y="823550"/>
                  </a:moveTo>
                  <a:lnTo>
                    <a:pt x="0" y="645062"/>
                  </a:lnTo>
                </a:path>
                <a:path w="1270" h="5547359">
                  <a:moveTo>
                    <a:pt x="745" y="1371156"/>
                  </a:moveTo>
                  <a:lnTo>
                    <a:pt x="745" y="909082"/>
                  </a:lnTo>
                </a:path>
                <a:path w="1270" h="5547359">
                  <a:moveTo>
                    <a:pt x="0" y="1613851"/>
                  </a:moveTo>
                  <a:lnTo>
                    <a:pt x="0" y="1435366"/>
                  </a:lnTo>
                </a:path>
                <a:path w="1270" h="5547359">
                  <a:moveTo>
                    <a:pt x="745" y="2483300"/>
                  </a:moveTo>
                  <a:lnTo>
                    <a:pt x="745" y="1699387"/>
                  </a:lnTo>
                </a:path>
                <a:path w="1270" h="5547359">
                  <a:moveTo>
                    <a:pt x="0" y="2705882"/>
                  </a:moveTo>
                  <a:lnTo>
                    <a:pt x="0" y="2527397"/>
                  </a:lnTo>
                </a:path>
                <a:path w="1270" h="5547359">
                  <a:moveTo>
                    <a:pt x="335" y="4778089"/>
                  </a:moveTo>
                  <a:lnTo>
                    <a:pt x="335" y="4175916"/>
                  </a:lnTo>
                </a:path>
                <a:path w="1270" h="5547359">
                  <a:moveTo>
                    <a:pt x="0" y="4999462"/>
                  </a:moveTo>
                  <a:lnTo>
                    <a:pt x="0" y="4820979"/>
                  </a:lnTo>
                </a:path>
                <a:path w="1270" h="5547359">
                  <a:moveTo>
                    <a:pt x="745" y="5547070"/>
                  </a:moveTo>
                  <a:lnTo>
                    <a:pt x="745" y="5084999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16790" y="2764825"/>
              <a:ext cx="1153160" cy="0"/>
            </a:xfrm>
            <a:custGeom>
              <a:avLst/>
              <a:gdLst/>
              <a:ahLst/>
              <a:cxnLst/>
              <a:rect l="l" t="t" r="r" b="b"/>
              <a:pathLst>
                <a:path w="1153159">
                  <a:moveTo>
                    <a:pt x="0" y="0"/>
                  </a:moveTo>
                  <a:lnTo>
                    <a:pt x="926740" y="0"/>
                  </a:lnTo>
                </a:path>
                <a:path w="1153159">
                  <a:moveTo>
                    <a:pt x="991400" y="0"/>
                  </a:moveTo>
                  <a:lnTo>
                    <a:pt x="1153033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19873" y="2765333"/>
              <a:ext cx="2344420" cy="1270"/>
            </a:xfrm>
            <a:custGeom>
              <a:avLst/>
              <a:gdLst/>
              <a:ahLst/>
              <a:cxnLst/>
              <a:rect l="l" t="t" r="r" b="b"/>
              <a:pathLst>
                <a:path w="2344420" h="1269">
                  <a:moveTo>
                    <a:pt x="521600" y="306"/>
                  </a:moveTo>
                  <a:lnTo>
                    <a:pt x="0" y="306"/>
                  </a:lnTo>
                </a:path>
                <a:path w="2344420" h="1269">
                  <a:moveTo>
                    <a:pt x="713355" y="0"/>
                  </a:moveTo>
                  <a:lnTo>
                    <a:pt x="558749" y="0"/>
                  </a:lnTo>
                </a:path>
                <a:path w="2344420" h="1269">
                  <a:moveTo>
                    <a:pt x="1187693" y="676"/>
                  </a:moveTo>
                  <a:lnTo>
                    <a:pt x="787445" y="676"/>
                  </a:lnTo>
                </a:path>
                <a:path w="2344420" h="1269">
                  <a:moveTo>
                    <a:pt x="1397916" y="0"/>
                  </a:moveTo>
                  <a:lnTo>
                    <a:pt x="1243310" y="0"/>
                  </a:lnTo>
                </a:path>
                <a:path w="2344420" h="1269">
                  <a:moveTo>
                    <a:pt x="2151033" y="676"/>
                  </a:moveTo>
                  <a:lnTo>
                    <a:pt x="1472007" y="676"/>
                  </a:lnTo>
                </a:path>
                <a:path w="2344420" h="1269">
                  <a:moveTo>
                    <a:pt x="2343834" y="0"/>
                  </a:moveTo>
                  <a:lnTo>
                    <a:pt x="2189228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31646" y="771509"/>
              <a:ext cx="0" cy="9853930"/>
            </a:xfrm>
            <a:custGeom>
              <a:avLst/>
              <a:gdLst/>
              <a:ahLst/>
              <a:cxnLst/>
              <a:rect l="l" t="t" r="r" b="b"/>
              <a:pathLst>
                <a:path h="9853930">
                  <a:moveTo>
                    <a:pt x="0" y="0"/>
                  </a:moveTo>
                  <a:lnTo>
                    <a:pt x="0" y="9853623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16129" y="3649518"/>
              <a:ext cx="2520315" cy="413384"/>
            </a:xfrm>
            <a:custGeom>
              <a:avLst/>
              <a:gdLst/>
              <a:ahLst/>
              <a:cxnLst/>
              <a:rect l="l" t="t" r="r" b="b"/>
              <a:pathLst>
                <a:path w="2520315" h="413385">
                  <a:moveTo>
                    <a:pt x="2519998" y="0"/>
                  </a:moveTo>
                  <a:lnTo>
                    <a:pt x="1890000" y="412904"/>
                  </a:lnTo>
                  <a:lnTo>
                    <a:pt x="630000" y="412904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16129" y="3236612"/>
              <a:ext cx="2520315" cy="413384"/>
            </a:xfrm>
            <a:custGeom>
              <a:avLst/>
              <a:gdLst/>
              <a:ahLst/>
              <a:cxnLst/>
              <a:rect l="l" t="t" r="r" b="b"/>
              <a:pathLst>
                <a:path w="2520315" h="413385">
                  <a:moveTo>
                    <a:pt x="0" y="412906"/>
                  </a:moveTo>
                  <a:lnTo>
                    <a:pt x="630000" y="0"/>
                  </a:lnTo>
                  <a:lnTo>
                    <a:pt x="1890000" y="0"/>
                  </a:lnTo>
                  <a:lnTo>
                    <a:pt x="2519998" y="412906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74444" y="3484079"/>
              <a:ext cx="0" cy="1331595"/>
            </a:xfrm>
            <a:custGeom>
              <a:avLst/>
              <a:gdLst/>
              <a:ahLst/>
              <a:cxnLst/>
              <a:rect l="l" t="t" r="r" b="b"/>
              <a:pathLst>
                <a:path h="1331595">
                  <a:moveTo>
                    <a:pt x="0" y="0"/>
                  </a:moveTo>
                  <a:lnTo>
                    <a:pt x="0" y="1069891"/>
                  </a:lnTo>
                </a:path>
                <a:path h="1331595">
                  <a:moveTo>
                    <a:pt x="0" y="1144541"/>
                  </a:moveTo>
                  <a:lnTo>
                    <a:pt x="0" y="133114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75006" y="805020"/>
              <a:ext cx="1270" cy="2618105"/>
            </a:xfrm>
            <a:custGeom>
              <a:avLst/>
              <a:gdLst/>
              <a:ahLst/>
              <a:cxnLst/>
              <a:rect l="l" t="t" r="r" b="b"/>
              <a:pathLst>
                <a:path w="1269" h="2618104">
                  <a:moveTo>
                    <a:pt x="335" y="514065"/>
                  </a:moveTo>
                  <a:lnTo>
                    <a:pt x="335" y="0"/>
                  </a:lnTo>
                </a:path>
                <a:path w="1269" h="2618104">
                  <a:moveTo>
                    <a:pt x="0" y="735440"/>
                  </a:moveTo>
                  <a:lnTo>
                    <a:pt x="0" y="556953"/>
                  </a:lnTo>
                </a:path>
                <a:path w="1269" h="2618104">
                  <a:moveTo>
                    <a:pt x="745" y="1283047"/>
                  </a:moveTo>
                  <a:lnTo>
                    <a:pt x="745" y="820973"/>
                  </a:lnTo>
                </a:path>
                <a:path w="1269" h="2618104">
                  <a:moveTo>
                    <a:pt x="0" y="1525744"/>
                  </a:moveTo>
                  <a:lnTo>
                    <a:pt x="0" y="1347256"/>
                  </a:lnTo>
                </a:path>
                <a:path w="1269" h="2618104">
                  <a:moveTo>
                    <a:pt x="745" y="2395195"/>
                  </a:moveTo>
                  <a:lnTo>
                    <a:pt x="745" y="1611280"/>
                  </a:lnTo>
                </a:path>
                <a:path w="1269" h="2618104">
                  <a:moveTo>
                    <a:pt x="0" y="2617776"/>
                  </a:moveTo>
                  <a:lnTo>
                    <a:pt x="0" y="2439288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13594" y="2350955"/>
              <a:ext cx="2522220" cy="1710689"/>
            </a:xfrm>
            <a:custGeom>
              <a:avLst/>
              <a:gdLst/>
              <a:ahLst/>
              <a:cxnLst/>
              <a:rect l="l" t="t" r="r" b="b"/>
              <a:pathLst>
                <a:path w="2522219" h="1710689">
                  <a:moveTo>
                    <a:pt x="0" y="1298332"/>
                  </a:moveTo>
                  <a:lnTo>
                    <a:pt x="686865" y="0"/>
                  </a:lnTo>
                </a:path>
                <a:path w="2522219" h="1710689">
                  <a:moveTo>
                    <a:pt x="1713866" y="944755"/>
                  </a:moveTo>
                  <a:lnTo>
                    <a:pt x="1888923" y="1709700"/>
                  </a:lnTo>
                </a:path>
                <a:path w="2522219" h="1710689">
                  <a:moveTo>
                    <a:pt x="632821" y="1710284"/>
                  </a:moveTo>
                  <a:lnTo>
                    <a:pt x="803810" y="943588"/>
                  </a:lnTo>
                </a:path>
                <a:path w="2522219" h="1710689">
                  <a:moveTo>
                    <a:pt x="1829908" y="6901"/>
                  </a:moveTo>
                  <a:lnTo>
                    <a:pt x="2521746" y="129774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46412" y="1864256"/>
              <a:ext cx="1261745" cy="1376045"/>
            </a:xfrm>
            <a:custGeom>
              <a:avLst/>
              <a:gdLst/>
              <a:ahLst/>
              <a:cxnLst/>
              <a:rect l="l" t="t" r="r" b="b"/>
              <a:pathLst>
                <a:path w="1261744" h="1376045">
                  <a:moveTo>
                    <a:pt x="0" y="1370098"/>
                  </a:moveTo>
                  <a:lnTo>
                    <a:pt x="446846" y="647"/>
                  </a:lnTo>
                </a:path>
                <a:path w="1261744" h="1376045">
                  <a:moveTo>
                    <a:pt x="813054" y="0"/>
                  </a:moveTo>
                  <a:lnTo>
                    <a:pt x="1261461" y="1375462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99156" y="1864486"/>
              <a:ext cx="1141095" cy="1433830"/>
            </a:xfrm>
            <a:custGeom>
              <a:avLst/>
              <a:gdLst/>
              <a:ahLst/>
              <a:cxnLst/>
              <a:rect l="l" t="t" r="r" b="b"/>
              <a:pathLst>
                <a:path w="1141094" h="1433829">
                  <a:moveTo>
                    <a:pt x="759636" y="0"/>
                  </a:moveTo>
                  <a:lnTo>
                    <a:pt x="390542" y="0"/>
                  </a:lnTo>
                  <a:lnTo>
                    <a:pt x="0" y="488153"/>
                  </a:lnTo>
                  <a:lnTo>
                    <a:pt x="115492" y="1433516"/>
                  </a:lnTo>
                  <a:lnTo>
                    <a:pt x="1026321" y="1433516"/>
                  </a:lnTo>
                  <a:lnTo>
                    <a:pt x="1140621" y="490540"/>
                  </a:lnTo>
                  <a:lnTo>
                    <a:pt x="759636" y="0"/>
                  </a:lnTo>
                  <a:close/>
                </a:path>
              </a:pathLst>
            </a:custGeom>
            <a:solidFill>
              <a:srgbClr val="D9D9DA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99156" y="1864486"/>
              <a:ext cx="1141095" cy="1433830"/>
            </a:xfrm>
            <a:custGeom>
              <a:avLst/>
              <a:gdLst/>
              <a:ahLst/>
              <a:cxnLst/>
              <a:rect l="l" t="t" r="r" b="b"/>
              <a:pathLst>
                <a:path w="1141094" h="1433829">
                  <a:moveTo>
                    <a:pt x="390542" y="0"/>
                  </a:moveTo>
                  <a:lnTo>
                    <a:pt x="759636" y="0"/>
                  </a:lnTo>
                  <a:lnTo>
                    <a:pt x="1140621" y="490540"/>
                  </a:lnTo>
                  <a:lnTo>
                    <a:pt x="1026321" y="1433516"/>
                  </a:lnTo>
                  <a:lnTo>
                    <a:pt x="115492" y="1433516"/>
                  </a:lnTo>
                  <a:lnTo>
                    <a:pt x="0" y="488153"/>
                  </a:lnTo>
                  <a:lnTo>
                    <a:pt x="39054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99157" y="1864486"/>
              <a:ext cx="1141095" cy="1433830"/>
            </a:xfrm>
            <a:custGeom>
              <a:avLst/>
              <a:gdLst/>
              <a:ahLst/>
              <a:cxnLst/>
              <a:rect l="l" t="t" r="r" b="b"/>
              <a:pathLst>
                <a:path w="1141094" h="1433829">
                  <a:moveTo>
                    <a:pt x="390542" y="0"/>
                  </a:moveTo>
                  <a:lnTo>
                    <a:pt x="759635" y="0"/>
                  </a:lnTo>
                  <a:lnTo>
                    <a:pt x="1140620" y="490540"/>
                  </a:lnTo>
                  <a:lnTo>
                    <a:pt x="1026320" y="1433516"/>
                  </a:lnTo>
                  <a:lnTo>
                    <a:pt x="115491" y="1433516"/>
                  </a:lnTo>
                  <a:lnTo>
                    <a:pt x="0" y="488152"/>
                  </a:lnTo>
                  <a:lnTo>
                    <a:pt x="39054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97908" y="1864184"/>
              <a:ext cx="391795" cy="1010919"/>
            </a:xfrm>
            <a:custGeom>
              <a:avLst/>
              <a:gdLst/>
              <a:ahLst/>
              <a:cxnLst/>
              <a:rect l="l" t="t" r="r" b="b"/>
              <a:pathLst>
                <a:path w="391794" h="1010919">
                  <a:moveTo>
                    <a:pt x="391727" y="0"/>
                  </a:moveTo>
                  <a:lnTo>
                    <a:pt x="0" y="489355"/>
                  </a:lnTo>
                  <a:lnTo>
                    <a:pt x="65487" y="1010843"/>
                  </a:lnTo>
                  <a:lnTo>
                    <a:pt x="39172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97908" y="1864184"/>
              <a:ext cx="391795" cy="1010919"/>
            </a:xfrm>
            <a:custGeom>
              <a:avLst/>
              <a:gdLst/>
              <a:ahLst/>
              <a:cxnLst/>
              <a:rect l="l" t="t" r="r" b="b"/>
              <a:pathLst>
                <a:path w="391794" h="1010919">
                  <a:moveTo>
                    <a:pt x="391727" y="0"/>
                  </a:moveTo>
                  <a:lnTo>
                    <a:pt x="65487" y="1010843"/>
                  </a:lnTo>
                  <a:lnTo>
                    <a:pt x="0" y="489355"/>
                  </a:lnTo>
                  <a:lnTo>
                    <a:pt x="39172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57523" y="1864184"/>
              <a:ext cx="387350" cy="991235"/>
            </a:xfrm>
            <a:custGeom>
              <a:avLst/>
              <a:gdLst/>
              <a:ahLst/>
              <a:cxnLst/>
              <a:rect l="l" t="t" r="r" b="b"/>
              <a:pathLst>
                <a:path w="387350" h="991235">
                  <a:moveTo>
                    <a:pt x="0" y="0"/>
                  </a:moveTo>
                  <a:lnTo>
                    <a:pt x="321476" y="991199"/>
                  </a:lnTo>
                  <a:lnTo>
                    <a:pt x="386963" y="4893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57523" y="1864184"/>
              <a:ext cx="387350" cy="991235"/>
            </a:xfrm>
            <a:custGeom>
              <a:avLst/>
              <a:gdLst/>
              <a:ahLst/>
              <a:cxnLst/>
              <a:rect l="l" t="t" r="r" b="b"/>
              <a:pathLst>
                <a:path w="387350" h="991235">
                  <a:moveTo>
                    <a:pt x="0" y="0"/>
                  </a:moveTo>
                  <a:lnTo>
                    <a:pt x="321476" y="991199"/>
                  </a:lnTo>
                  <a:lnTo>
                    <a:pt x="386963" y="48935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75977" y="10252446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h="303529">
                  <a:moveTo>
                    <a:pt x="0" y="30339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50129" y="1014373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60396" y="884224"/>
            <a:ext cx="36195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TRUNCATED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HEXAGONAL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0" name="object 1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6083" y="163499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8633" y="802461"/>
            <a:ext cx="2105025" cy="65278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60960" rIns="0" bIns="0" rtlCol="0">
            <a:spAutoFit/>
          </a:bodyPr>
          <a:lstStyle/>
          <a:p>
            <a:pPr marL="176530" marR="159385" indent="-635" algn="ctr">
              <a:lnSpc>
                <a:spcPts val="1340"/>
              </a:lnSpc>
              <a:spcBef>
                <a:spcPts val="48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PLAIN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75488" y="834868"/>
            <a:ext cx="1786889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TRUNCATED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68012" y="9269705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87746" y="9319838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115" name="object 1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04082" y="852349"/>
            <a:ext cx="2980055" cy="50800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PLAIN HEXAGONAL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600">
              <a:latin typeface="Arial"/>
              <a:cs typeface="Arial"/>
            </a:endParaRPr>
          </a:p>
          <a:p>
            <a:pPr marL="1177925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6" name="object 116"/>
          <p:cNvGrpSpPr>
            <a:grpSpLocks noGrp="1" noUngrp="1" noRot="1" noMove="1" noResize="1"/>
          </p:cNvGrpSpPr>
          <p:nvPr/>
        </p:nvGrpSpPr>
        <p:grpSpPr>
          <a:xfrm>
            <a:off x="3711848" y="1398466"/>
            <a:ext cx="1179195" cy="1179195"/>
            <a:chOff x="3711848" y="1398466"/>
            <a:chExt cx="1179195" cy="1179195"/>
          </a:xfrm>
        </p:grpSpPr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1848" y="1398466"/>
              <a:ext cx="1179195" cy="1179195"/>
            </a:xfrm>
            <a:custGeom>
              <a:avLst/>
              <a:gdLst/>
              <a:ahLst/>
              <a:cxnLst/>
              <a:rect l="l" t="t" r="r" b="b"/>
              <a:pathLst>
                <a:path w="1179195" h="1179195">
                  <a:moveTo>
                    <a:pt x="1178834" y="0"/>
                  </a:moveTo>
                  <a:lnTo>
                    <a:pt x="0" y="0"/>
                  </a:lnTo>
                  <a:lnTo>
                    <a:pt x="0" y="1178834"/>
                  </a:lnTo>
                  <a:lnTo>
                    <a:pt x="1178834" y="1178834"/>
                  </a:lnTo>
                  <a:lnTo>
                    <a:pt x="11788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5913" y="1462541"/>
              <a:ext cx="1025525" cy="436245"/>
            </a:xfrm>
            <a:custGeom>
              <a:avLst/>
              <a:gdLst/>
              <a:ahLst/>
              <a:cxnLst/>
              <a:rect l="l" t="t" r="r" b="b"/>
              <a:pathLst>
                <a:path w="1025525" h="436244">
                  <a:moveTo>
                    <a:pt x="25628" y="256260"/>
                  </a:moveTo>
                  <a:lnTo>
                    <a:pt x="0" y="256260"/>
                  </a:lnTo>
                  <a:lnTo>
                    <a:pt x="0" y="333146"/>
                  </a:lnTo>
                  <a:lnTo>
                    <a:pt x="25628" y="333146"/>
                  </a:lnTo>
                  <a:lnTo>
                    <a:pt x="25628" y="256260"/>
                  </a:lnTo>
                  <a:close/>
                </a:path>
                <a:path w="1025525" h="436244">
                  <a:moveTo>
                    <a:pt x="102501" y="281889"/>
                  </a:moveTo>
                  <a:lnTo>
                    <a:pt x="76873" y="281889"/>
                  </a:lnTo>
                  <a:lnTo>
                    <a:pt x="76873" y="307517"/>
                  </a:lnTo>
                  <a:lnTo>
                    <a:pt x="51257" y="307517"/>
                  </a:lnTo>
                  <a:lnTo>
                    <a:pt x="51257" y="333146"/>
                  </a:lnTo>
                  <a:lnTo>
                    <a:pt x="76873" y="333146"/>
                  </a:lnTo>
                  <a:lnTo>
                    <a:pt x="102501" y="333146"/>
                  </a:lnTo>
                  <a:lnTo>
                    <a:pt x="102501" y="281889"/>
                  </a:lnTo>
                  <a:close/>
                </a:path>
                <a:path w="1025525" h="436244">
                  <a:moveTo>
                    <a:pt x="128130" y="205016"/>
                  </a:moveTo>
                  <a:lnTo>
                    <a:pt x="102501" y="205016"/>
                  </a:lnTo>
                  <a:lnTo>
                    <a:pt x="76873" y="205016"/>
                  </a:lnTo>
                  <a:lnTo>
                    <a:pt x="76873" y="230632"/>
                  </a:lnTo>
                  <a:lnTo>
                    <a:pt x="51257" y="230632"/>
                  </a:lnTo>
                  <a:lnTo>
                    <a:pt x="51257" y="256260"/>
                  </a:lnTo>
                  <a:lnTo>
                    <a:pt x="76873" y="256260"/>
                  </a:lnTo>
                  <a:lnTo>
                    <a:pt x="102501" y="256260"/>
                  </a:lnTo>
                  <a:lnTo>
                    <a:pt x="102501" y="230632"/>
                  </a:lnTo>
                  <a:lnTo>
                    <a:pt x="128130" y="230632"/>
                  </a:lnTo>
                  <a:lnTo>
                    <a:pt x="128130" y="205016"/>
                  </a:lnTo>
                  <a:close/>
                </a:path>
                <a:path w="1025525" h="436244">
                  <a:moveTo>
                    <a:pt x="230632" y="153758"/>
                  </a:moveTo>
                  <a:lnTo>
                    <a:pt x="205016" y="153758"/>
                  </a:lnTo>
                  <a:lnTo>
                    <a:pt x="205016" y="179387"/>
                  </a:lnTo>
                  <a:lnTo>
                    <a:pt x="230632" y="179387"/>
                  </a:lnTo>
                  <a:lnTo>
                    <a:pt x="230632" y="153758"/>
                  </a:lnTo>
                  <a:close/>
                </a:path>
                <a:path w="1025525" h="436244">
                  <a:moveTo>
                    <a:pt x="256260" y="358775"/>
                  </a:moveTo>
                  <a:lnTo>
                    <a:pt x="230632" y="358775"/>
                  </a:lnTo>
                  <a:lnTo>
                    <a:pt x="230632" y="281889"/>
                  </a:lnTo>
                  <a:lnTo>
                    <a:pt x="205016" y="281889"/>
                  </a:lnTo>
                  <a:lnTo>
                    <a:pt x="205016" y="256260"/>
                  </a:lnTo>
                  <a:lnTo>
                    <a:pt x="230632" y="256260"/>
                  </a:lnTo>
                  <a:lnTo>
                    <a:pt x="230632" y="230632"/>
                  </a:lnTo>
                  <a:lnTo>
                    <a:pt x="205016" y="230632"/>
                  </a:lnTo>
                  <a:lnTo>
                    <a:pt x="205016" y="205016"/>
                  </a:lnTo>
                  <a:lnTo>
                    <a:pt x="179387" y="205016"/>
                  </a:lnTo>
                  <a:lnTo>
                    <a:pt x="153758" y="205016"/>
                  </a:lnTo>
                  <a:lnTo>
                    <a:pt x="153758" y="230632"/>
                  </a:lnTo>
                  <a:lnTo>
                    <a:pt x="179387" y="230632"/>
                  </a:lnTo>
                  <a:lnTo>
                    <a:pt x="179387" y="256260"/>
                  </a:lnTo>
                  <a:lnTo>
                    <a:pt x="153758" y="256260"/>
                  </a:lnTo>
                  <a:lnTo>
                    <a:pt x="153758" y="230632"/>
                  </a:lnTo>
                  <a:lnTo>
                    <a:pt x="128130" y="230632"/>
                  </a:lnTo>
                  <a:lnTo>
                    <a:pt x="128130" y="281889"/>
                  </a:lnTo>
                  <a:lnTo>
                    <a:pt x="153758" y="281889"/>
                  </a:lnTo>
                  <a:lnTo>
                    <a:pt x="179387" y="281889"/>
                  </a:lnTo>
                  <a:lnTo>
                    <a:pt x="179387" y="307517"/>
                  </a:lnTo>
                  <a:lnTo>
                    <a:pt x="205016" y="307517"/>
                  </a:lnTo>
                  <a:lnTo>
                    <a:pt x="205016" y="384403"/>
                  </a:lnTo>
                  <a:lnTo>
                    <a:pt x="230632" y="384403"/>
                  </a:lnTo>
                  <a:lnTo>
                    <a:pt x="256260" y="384403"/>
                  </a:lnTo>
                  <a:lnTo>
                    <a:pt x="256260" y="358775"/>
                  </a:lnTo>
                  <a:close/>
                </a:path>
                <a:path w="1025525" h="436244">
                  <a:moveTo>
                    <a:pt x="256260" y="179387"/>
                  </a:moveTo>
                  <a:lnTo>
                    <a:pt x="230632" y="179387"/>
                  </a:lnTo>
                  <a:lnTo>
                    <a:pt x="230632" y="230632"/>
                  </a:lnTo>
                  <a:lnTo>
                    <a:pt x="256260" y="230632"/>
                  </a:lnTo>
                  <a:lnTo>
                    <a:pt x="256260" y="179387"/>
                  </a:lnTo>
                  <a:close/>
                </a:path>
                <a:path w="1025525" h="436244">
                  <a:moveTo>
                    <a:pt x="256260" y="102501"/>
                  </a:moveTo>
                  <a:lnTo>
                    <a:pt x="230632" y="102501"/>
                  </a:lnTo>
                  <a:lnTo>
                    <a:pt x="230632" y="128130"/>
                  </a:lnTo>
                  <a:lnTo>
                    <a:pt x="256260" y="128130"/>
                  </a:lnTo>
                  <a:lnTo>
                    <a:pt x="256260" y="102501"/>
                  </a:lnTo>
                  <a:close/>
                </a:path>
                <a:path w="1025525" h="436244">
                  <a:moveTo>
                    <a:pt x="281889" y="256260"/>
                  </a:moveTo>
                  <a:lnTo>
                    <a:pt x="256260" y="256260"/>
                  </a:lnTo>
                  <a:lnTo>
                    <a:pt x="256260" y="281889"/>
                  </a:lnTo>
                  <a:lnTo>
                    <a:pt x="281889" y="281889"/>
                  </a:lnTo>
                  <a:lnTo>
                    <a:pt x="281889" y="256260"/>
                  </a:lnTo>
                  <a:close/>
                </a:path>
                <a:path w="1025525" h="436244">
                  <a:moveTo>
                    <a:pt x="281889" y="128130"/>
                  </a:moveTo>
                  <a:lnTo>
                    <a:pt x="256260" y="128130"/>
                  </a:lnTo>
                  <a:lnTo>
                    <a:pt x="256260" y="179387"/>
                  </a:lnTo>
                  <a:lnTo>
                    <a:pt x="281889" y="179387"/>
                  </a:lnTo>
                  <a:lnTo>
                    <a:pt x="281889" y="128130"/>
                  </a:lnTo>
                  <a:close/>
                </a:path>
                <a:path w="1025525" h="436244">
                  <a:moveTo>
                    <a:pt x="307517" y="179387"/>
                  </a:moveTo>
                  <a:lnTo>
                    <a:pt x="281889" y="179387"/>
                  </a:lnTo>
                  <a:lnTo>
                    <a:pt x="281889" y="205016"/>
                  </a:lnTo>
                  <a:lnTo>
                    <a:pt x="307517" y="205016"/>
                  </a:lnTo>
                  <a:lnTo>
                    <a:pt x="307517" y="179387"/>
                  </a:lnTo>
                  <a:close/>
                </a:path>
                <a:path w="1025525" h="436244">
                  <a:moveTo>
                    <a:pt x="307517" y="25628"/>
                  </a:moveTo>
                  <a:lnTo>
                    <a:pt x="281889" y="25628"/>
                  </a:lnTo>
                  <a:lnTo>
                    <a:pt x="256260" y="25628"/>
                  </a:lnTo>
                  <a:lnTo>
                    <a:pt x="256260" y="51257"/>
                  </a:lnTo>
                  <a:lnTo>
                    <a:pt x="230632" y="51257"/>
                  </a:lnTo>
                  <a:lnTo>
                    <a:pt x="205016" y="51257"/>
                  </a:lnTo>
                  <a:lnTo>
                    <a:pt x="205016" y="102501"/>
                  </a:lnTo>
                  <a:lnTo>
                    <a:pt x="230632" y="102501"/>
                  </a:lnTo>
                  <a:lnTo>
                    <a:pt x="230632" y="76873"/>
                  </a:lnTo>
                  <a:lnTo>
                    <a:pt x="256260" y="76873"/>
                  </a:lnTo>
                  <a:lnTo>
                    <a:pt x="281889" y="76873"/>
                  </a:lnTo>
                  <a:lnTo>
                    <a:pt x="307517" y="76873"/>
                  </a:lnTo>
                  <a:lnTo>
                    <a:pt x="307517" y="25628"/>
                  </a:lnTo>
                  <a:close/>
                </a:path>
                <a:path w="1025525" h="436244">
                  <a:moveTo>
                    <a:pt x="333146" y="0"/>
                  </a:moveTo>
                  <a:lnTo>
                    <a:pt x="307517" y="0"/>
                  </a:lnTo>
                  <a:lnTo>
                    <a:pt x="307517" y="25628"/>
                  </a:lnTo>
                  <a:lnTo>
                    <a:pt x="333146" y="25628"/>
                  </a:lnTo>
                  <a:lnTo>
                    <a:pt x="333146" y="0"/>
                  </a:lnTo>
                  <a:close/>
                </a:path>
                <a:path w="1025525" h="436244">
                  <a:moveTo>
                    <a:pt x="512533" y="0"/>
                  </a:moveTo>
                  <a:lnTo>
                    <a:pt x="486905" y="0"/>
                  </a:lnTo>
                  <a:lnTo>
                    <a:pt x="461276" y="0"/>
                  </a:lnTo>
                  <a:lnTo>
                    <a:pt x="461276" y="25628"/>
                  </a:lnTo>
                  <a:lnTo>
                    <a:pt x="486905" y="25628"/>
                  </a:lnTo>
                  <a:lnTo>
                    <a:pt x="486905" y="51257"/>
                  </a:lnTo>
                  <a:lnTo>
                    <a:pt x="512533" y="51257"/>
                  </a:lnTo>
                  <a:lnTo>
                    <a:pt x="512533" y="0"/>
                  </a:lnTo>
                  <a:close/>
                </a:path>
                <a:path w="1025525" h="436244">
                  <a:moveTo>
                    <a:pt x="563791" y="281978"/>
                  </a:moveTo>
                  <a:lnTo>
                    <a:pt x="538162" y="281978"/>
                  </a:lnTo>
                  <a:lnTo>
                    <a:pt x="538162" y="384848"/>
                  </a:lnTo>
                  <a:lnTo>
                    <a:pt x="512533" y="384848"/>
                  </a:lnTo>
                  <a:lnTo>
                    <a:pt x="486905" y="384848"/>
                  </a:lnTo>
                  <a:lnTo>
                    <a:pt x="461276" y="384848"/>
                  </a:lnTo>
                  <a:lnTo>
                    <a:pt x="461276" y="334048"/>
                  </a:lnTo>
                  <a:lnTo>
                    <a:pt x="435648" y="334048"/>
                  </a:lnTo>
                  <a:lnTo>
                    <a:pt x="435648" y="359448"/>
                  </a:lnTo>
                  <a:lnTo>
                    <a:pt x="410019" y="359448"/>
                  </a:lnTo>
                  <a:lnTo>
                    <a:pt x="410019" y="308648"/>
                  </a:lnTo>
                  <a:lnTo>
                    <a:pt x="384403" y="308648"/>
                  </a:lnTo>
                  <a:lnTo>
                    <a:pt x="384403" y="384848"/>
                  </a:lnTo>
                  <a:lnTo>
                    <a:pt x="410019" y="384848"/>
                  </a:lnTo>
                  <a:lnTo>
                    <a:pt x="410019" y="410248"/>
                  </a:lnTo>
                  <a:lnTo>
                    <a:pt x="435648" y="410248"/>
                  </a:lnTo>
                  <a:lnTo>
                    <a:pt x="435648" y="435648"/>
                  </a:lnTo>
                  <a:lnTo>
                    <a:pt x="461276" y="435648"/>
                  </a:lnTo>
                  <a:lnTo>
                    <a:pt x="461276" y="410248"/>
                  </a:lnTo>
                  <a:lnTo>
                    <a:pt x="486905" y="410248"/>
                  </a:lnTo>
                  <a:lnTo>
                    <a:pt x="512533" y="410248"/>
                  </a:lnTo>
                  <a:lnTo>
                    <a:pt x="512533" y="435648"/>
                  </a:lnTo>
                  <a:lnTo>
                    <a:pt x="538162" y="435648"/>
                  </a:lnTo>
                  <a:lnTo>
                    <a:pt x="538162" y="410248"/>
                  </a:lnTo>
                  <a:lnTo>
                    <a:pt x="563791" y="410248"/>
                  </a:lnTo>
                  <a:lnTo>
                    <a:pt x="563791" y="281978"/>
                  </a:lnTo>
                  <a:close/>
                </a:path>
                <a:path w="1025525" h="436244">
                  <a:moveTo>
                    <a:pt x="563791" y="25628"/>
                  </a:moveTo>
                  <a:lnTo>
                    <a:pt x="538162" y="25628"/>
                  </a:lnTo>
                  <a:lnTo>
                    <a:pt x="538162" y="51257"/>
                  </a:lnTo>
                  <a:lnTo>
                    <a:pt x="563791" y="51257"/>
                  </a:lnTo>
                  <a:lnTo>
                    <a:pt x="563791" y="25628"/>
                  </a:lnTo>
                  <a:close/>
                </a:path>
                <a:path w="1025525" h="436244">
                  <a:moveTo>
                    <a:pt x="589407" y="153758"/>
                  </a:moveTo>
                  <a:lnTo>
                    <a:pt x="563791" y="153758"/>
                  </a:lnTo>
                  <a:lnTo>
                    <a:pt x="563791" y="179387"/>
                  </a:lnTo>
                  <a:lnTo>
                    <a:pt x="538162" y="179387"/>
                  </a:lnTo>
                  <a:lnTo>
                    <a:pt x="538162" y="230632"/>
                  </a:lnTo>
                  <a:lnTo>
                    <a:pt x="563791" y="230632"/>
                  </a:lnTo>
                  <a:lnTo>
                    <a:pt x="563791" y="205016"/>
                  </a:lnTo>
                  <a:lnTo>
                    <a:pt x="589407" y="205016"/>
                  </a:lnTo>
                  <a:lnTo>
                    <a:pt x="589407" y="153758"/>
                  </a:lnTo>
                  <a:close/>
                </a:path>
                <a:path w="1025525" h="436244">
                  <a:moveTo>
                    <a:pt x="640664" y="153758"/>
                  </a:moveTo>
                  <a:lnTo>
                    <a:pt x="615035" y="153758"/>
                  </a:lnTo>
                  <a:lnTo>
                    <a:pt x="615035" y="179387"/>
                  </a:lnTo>
                  <a:lnTo>
                    <a:pt x="640664" y="179387"/>
                  </a:lnTo>
                  <a:lnTo>
                    <a:pt x="640664" y="153758"/>
                  </a:lnTo>
                  <a:close/>
                </a:path>
                <a:path w="1025525" h="436244">
                  <a:moveTo>
                    <a:pt x="640664" y="25628"/>
                  </a:moveTo>
                  <a:lnTo>
                    <a:pt x="615035" y="25628"/>
                  </a:lnTo>
                  <a:lnTo>
                    <a:pt x="615035" y="0"/>
                  </a:lnTo>
                  <a:lnTo>
                    <a:pt x="589407" y="0"/>
                  </a:lnTo>
                  <a:lnTo>
                    <a:pt x="563791" y="0"/>
                  </a:lnTo>
                  <a:lnTo>
                    <a:pt x="563791" y="25628"/>
                  </a:lnTo>
                  <a:lnTo>
                    <a:pt x="589407" y="25628"/>
                  </a:lnTo>
                  <a:lnTo>
                    <a:pt x="589407" y="76873"/>
                  </a:lnTo>
                  <a:lnTo>
                    <a:pt x="563791" y="76873"/>
                  </a:lnTo>
                  <a:lnTo>
                    <a:pt x="538162" y="76873"/>
                  </a:lnTo>
                  <a:lnTo>
                    <a:pt x="538162" y="51257"/>
                  </a:lnTo>
                  <a:lnTo>
                    <a:pt x="512533" y="51257"/>
                  </a:lnTo>
                  <a:lnTo>
                    <a:pt x="512533" y="76873"/>
                  </a:lnTo>
                  <a:lnTo>
                    <a:pt x="486905" y="76873"/>
                  </a:lnTo>
                  <a:lnTo>
                    <a:pt x="461276" y="76873"/>
                  </a:lnTo>
                  <a:lnTo>
                    <a:pt x="461276" y="102501"/>
                  </a:lnTo>
                  <a:lnTo>
                    <a:pt x="486905" y="102501"/>
                  </a:lnTo>
                  <a:lnTo>
                    <a:pt x="486905" y="153758"/>
                  </a:lnTo>
                  <a:lnTo>
                    <a:pt x="512533" y="153758"/>
                  </a:lnTo>
                  <a:lnTo>
                    <a:pt x="512533" y="179387"/>
                  </a:lnTo>
                  <a:lnTo>
                    <a:pt x="538162" y="179387"/>
                  </a:lnTo>
                  <a:lnTo>
                    <a:pt x="538162" y="128130"/>
                  </a:lnTo>
                  <a:lnTo>
                    <a:pt x="563791" y="128130"/>
                  </a:lnTo>
                  <a:lnTo>
                    <a:pt x="589407" y="128130"/>
                  </a:lnTo>
                  <a:lnTo>
                    <a:pt x="589407" y="153758"/>
                  </a:lnTo>
                  <a:lnTo>
                    <a:pt x="615035" y="153758"/>
                  </a:lnTo>
                  <a:lnTo>
                    <a:pt x="615035" y="128130"/>
                  </a:lnTo>
                  <a:lnTo>
                    <a:pt x="640664" y="128130"/>
                  </a:lnTo>
                  <a:lnTo>
                    <a:pt x="640664" y="102501"/>
                  </a:lnTo>
                  <a:lnTo>
                    <a:pt x="615035" y="102501"/>
                  </a:lnTo>
                  <a:lnTo>
                    <a:pt x="615035" y="51257"/>
                  </a:lnTo>
                  <a:lnTo>
                    <a:pt x="640664" y="51257"/>
                  </a:lnTo>
                  <a:lnTo>
                    <a:pt x="640664" y="25628"/>
                  </a:lnTo>
                  <a:close/>
                </a:path>
                <a:path w="1025525" h="436244">
                  <a:moveTo>
                    <a:pt x="666292" y="256260"/>
                  </a:moveTo>
                  <a:lnTo>
                    <a:pt x="640664" y="256260"/>
                  </a:lnTo>
                  <a:lnTo>
                    <a:pt x="640664" y="281889"/>
                  </a:lnTo>
                  <a:lnTo>
                    <a:pt x="666292" y="281889"/>
                  </a:lnTo>
                  <a:lnTo>
                    <a:pt x="666292" y="256260"/>
                  </a:lnTo>
                  <a:close/>
                </a:path>
                <a:path w="1025525" h="436244">
                  <a:moveTo>
                    <a:pt x="666292" y="205016"/>
                  </a:moveTo>
                  <a:lnTo>
                    <a:pt x="640664" y="205016"/>
                  </a:lnTo>
                  <a:lnTo>
                    <a:pt x="640664" y="230632"/>
                  </a:lnTo>
                  <a:lnTo>
                    <a:pt x="666292" y="230632"/>
                  </a:lnTo>
                  <a:lnTo>
                    <a:pt x="666292" y="205016"/>
                  </a:lnTo>
                  <a:close/>
                </a:path>
                <a:path w="1025525" h="436244">
                  <a:moveTo>
                    <a:pt x="666292" y="128130"/>
                  </a:moveTo>
                  <a:lnTo>
                    <a:pt x="640664" y="128130"/>
                  </a:lnTo>
                  <a:lnTo>
                    <a:pt x="640664" y="153758"/>
                  </a:lnTo>
                  <a:lnTo>
                    <a:pt x="666292" y="153758"/>
                  </a:lnTo>
                  <a:lnTo>
                    <a:pt x="666292" y="128130"/>
                  </a:lnTo>
                  <a:close/>
                </a:path>
                <a:path w="1025525" h="436244">
                  <a:moveTo>
                    <a:pt x="691921" y="102501"/>
                  </a:moveTo>
                  <a:lnTo>
                    <a:pt x="666292" y="102501"/>
                  </a:lnTo>
                  <a:lnTo>
                    <a:pt x="666292" y="128130"/>
                  </a:lnTo>
                  <a:lnTo>
                    <a:pt x="691921" y="128130"/>
                  </a:lnTo>
                  <a:lnTo>
                    <a:pt x="691921" y="102501"/>
                  </a:lnTo>
                  <a:close/>
                </a:path>
                <a:path w="1025525" h="436244">
                  <a:moveTo>
                    <a:pt x="691921" y="0"/>
                  </a:moveTo>
                  <a:lnTo>
                    <a:pt x="666292" y="0"/>
                  </a:lnTo>
                  <a:lnTo>
                    <a:pt x="666292" y="25628"/>
                  </a:lnTo>
                  <a:lnTo>
                    <a:pt x="691921" y="25628"/>
                  </a:lnTo>
                  <a:lnTo>
                    <a:pt x="691921" y="0"/>
                  </a:lnTo>
                  <a:close/>
                </a:path>
                <a:path w="1025525" h="436244">
                  <a:moveTo>
                    <a:pt x="717550" y="230632"/>
                  </a:moveTo>
                  <a:lnTo>
                    <a:pt x="691921" y="230632"/>
                  </a:lnTo>
                  <a:lnTo>
                    <a:pt x="691921" y="307517"/>
                  </a:lnTo>
                  <a:lnTo>
                    <a:pt x="717550" y="307517"/>
                  </a:lnTo>
                  <a:lnTo>
                    <a:pt x="717550" y="230632"/>
                  </a:lnTo>
                  <a:close/>
                </a:path>
                <a:path w="1025525" h="436244">
                  <a:moveTo>
                    <a:pt x="717550" y="51257"/>
                  </a:moveTo>
                  <a:lnTo>
                    <a:pt x="691921" y="51257"/>
                  </a:lnTo>
                  <a:lnTo>
                    <a:pt x="691921" y="76873"/>
                  </a:lnTo>
                  <a:lnTo>
                    <a:pt x="717550" y="76873"/>
                  </a:lnTo>
                  <a:lnTo>
                    <a:pt x="717550" y="51257"/>
                  </a:lnTo>
                  <a:close/>
                </a:path>
                <a:path w="1025525" h="436244">
                  <a:moveTo>
                    <a:pt x="743178" y="25628"/>
                  </a:moveTo>
                  <a:lnTo>
                    <a:pt x="717550" y="25628"/>
                  </a:lnTo>
                  <a:lnTo>
                    <a:pt x="717550" y="51257"/>
                  </a:lnTo>
                  <a:lnTo>
                    <a:pt x="743178" y="51257"/>
                  </a:lnTo>
                  <a:lnTo>
                    <a:pt x="743178" y="25628"/>
                  </a:lnTo>
                  <a:close/>
                </a:path>
                <a:path w="1025525" h="436244">
                  <a:moveTo>
                    <a:pt x="768794" y="102501"/>
                  </a:moveTo>
                  <a:lnTo>
                    <a:pt x="743178" y="102501"/>
                  </a:lnTo>
                  <a:lnTo>
                    <a:pt x="743178" y="76873"/>
                  </a:lnTo>
                  <a:lnTo>
                    <a:pt x="717550" y="76873"/>
                  </a:lnTo>
                  <a:lnTo>
                    <a:pt x="717550" y="128130"/>
                  </a:lnTo>
                  <a:lnTo>
                    <a:pt x="743178" y="128130"/>
                  </a:lnTo>
                  <a:lnTo>
                    <a:pt x="743178" y="153758"/>
                  </a:lnTo>
                  <a:lnTo>
                    <a:pt x="768794" y="153758"/>
                  </a:lnTo>
                  <a:lnTo>
                    <a:pt x="768794" y="102501"/>
                  </a:lnTo>
                  <a:close/>
                </a:path>
                <a:path w="1025525" h="436244">
                  <a:moveTo>
                    <a:pt x="794423" y="76873"/>
                  </a:moveTo>
                  <a:lnTo>
                    <a:pt x="768794" y="76873"/>
                  </a:lnTo>
                  <a:lnTo>
                    <a:pt x="768794" y="102501"/>
                  </a:lnTo>
                  <a:lnTo>
                    <a:pt x="794423" y="102501"/>
                  </a:lnTo>
                  <a:lnTo>
                    <a:pt x="794423" y="76873"/>
                  </a:lnTo>
                  <a:close/>
                </a:path>
                <a:path w="1025525" h="436244">
                  <a:moveTo>
                    <a:pt x="820051" y="102501"/>
                  </a:moveTo>
                  <a:lnTo>
                    <a:pt x="794423" y="102501"/>
                  </a:lnTo>
                  <a:lnTo>
                    <a:pt x="794423" y="128130"/>
                  </a:lnTo>
                  <a:lnTo>
                    <a:pt x="820051" y="128130"/>
                  </a:lnTo>
                  <a:lnTo>
                    <a:pt x="820051" y="102501"/>
                  </a:lnTo>
                  <a:close/>
                </a:path>
                <a:path w="1025525" h="436244">
                  <a:moveTo>
                    <a:pt x="820051" y="25628"/>
                  </a:moveTo>
                  <a:lnTo>
                    <a:pt x="794423" y="25628"/>
                  </a:lnTo>
                  <a:lnTo>
                    <a:pt x="794423" y="0"/>
                  </a:lnTo>
                  <a:lnTo>
                    <a:pt x="768794" y="0"/>
                  </a:lnTo>
                  <a:lnTo>
                    <a:pt x="743178" y="0"/>
                  </a:lnTo>
                  <a:lnTo>
                    <a:pt x="743178" y="25628"/>
                  </a:lnTo>
                  <a:lnTo>
                    <a:pt x="768794" y="25628"/>
                  </a:lnTo>
                  <a:lnTo>
                    <a:pt x="768794" y="51257"/>
                  </a:lnTo>
                  <a:lnTo>
                    <a:pt x="794423" y="51257"/>
                  </a:lnTo>
                  <a:lnTo>
                    <a:pt x="820051" y="51257"/>
                  </a:lnTo>
                  <a:lnTo>
                    <a:pt x="820051" y="25628"/>
                  </a:lnTo>
                  <a:close/>
                </a:path>
                <a:path w="1025525" h="436244">
                  <a:moveTo>
                    <a:pt x="845680" y="281889"/>
                  </a:moveTo>
                  <a:lnTo>
                    <a:pt x="820051" y="281889"/>
                  </a:lnTo>
                  <a:lnTo>
                    <a:pt x="794423" y="281889"/>
                  </a:lnTo>
                  <a:lnTo>
                    <a:pt x="768794" y="281889"/>
                  </a:lnTo>
                  <a:lnTo>
                    <a:pt x="743178" y="281889"/>
                  </a:lnTo>
                  <a:lnTo>
                    <a:pt x="743178" y="307517"/>
                  </a:lnTo>
                  <a:lnTo>
                    <a:pt x="768794" y="307517"/>
                  </a:lnTo>
                  <a:lnTo>
                    <a:pt x="794423" y="307517"/>
                  </a:lnTo>
                  <a:lnTo>
                    <a:pt x="820051" y="307517"/>
                  </a:lnTo>
                  <a:lnTo>
                    <a:pt x="820051" y="333146"/>
                  </a:lnTo>
                  <a:lnTo>
                    <a:pt x="845680" y="333146"/>
                  </a:lnTo>
                  <a:lnTo>
                    <a:pt x="845680" y="281889"/>
                  </a:lnTo>
                  <a:close/>
                </a:path>
                <a:path w="1025525" h="436244">
                  <a:moveTo>
                    <a:pt x="845680" y="205016"/>
                  </a:moveTo>
                  <a:lnTo>
                    <a:pt x="820051" y="205016"/>
                  </a:lnTo>
                  <a:lnTo>
                    <a:pt x="820051" y="179387"/>
                  </a:lnTo>
                  <a:lnTo>
                    <a:pt x="794423" y="179387"/>
                  </a:lnTo>
                  <a:lnTo>
                    <a:pt x="794423" y="153758"/>
                  </a:lnTo>
                  <a:lnTo>
                    <a:pt x="768794" y="153758"/>
                  </a:lnTo>
                  <a:lnTo>
                    <a:pt x="768794" y="205016"/>
                  </a:lnTo>
                  <a:lnTo>
                    <a:pt x="794423" y="205016"/>
                  </a:lnTo>
                  <a:lnTo>
                    <a:pt x="794423" y="230632"/>
                  </a:lnTo>
                  <a:lnTo>
                    <a:pt x="768794" y="230632"/>
                  </a:lnTo>
                  <a:lnTo>
                    <a:pt x="768794" y="205016"/>
                  </a:lnTo>
                  <a:lnTo>
                    <a:pt x="743178" y="205016"/>
                  </a:lnTo>
                  <a:lnTo>
                    <a:pt x="743178" y="153758"/>
                  </a:lnTo>
                  <a:lnTo>
                    <a:pt x="717550" y="153758"/>
                  </a:lnTo>
                  <a:lnTo>
                    <a:pt x="717550" y="179387"/>
                  </a:lnTo>
                  <a:lnTo>
                    <a:pt x="691921" y="179387"/>
                  </a:lnTo>
                  <a:lnTo>
                    <a:pt x="691921" y="153758"/>
                  </a:lnTo>
                  <a:lnTo>
                    <a:pt x="666292" y="153758"/>
                  </a:lnTo>
                  <a:lnTo>
                    <a:pt x="666292" y="205016"/>
                  </a:lnTo>
                  <a:lnTo>
                    <a:pt x="691921" y="205016"/>
                  </a:lnTo>
                  <a:lnTo>
                    <a:pt x="717550" y="205016"/>
                  </a:lnTo>
                  <a:lnTo>
                    <a:pt x="717550" y="230632"/>
                  </a:lnTo>
                  <a:lnTo>
                    <a:pt x="743178" y="230632"/>
                  </a:lnTo>
                  <a:lnTo>
                    <a:pt x="743178" y="256260"/>
                  </a:lnTo>
                  <a:lnTo>
                    <a:pt x="768794" y="256260"/>
                  </a:lnTo>
                  <a:lnTo>
                    <a:pt x="794423" y="256260"/>
                  </a:lnTo>
                  <a:lnTo>
                    <a:pt x="820051" y="256260"/>
                  </a:lnTo>
                  <a:lnTo>
                    <a:pt x="820051" y="230632"/>
                  </a:lnTo>
                  <a:lnTo>
                    <a:pt x="845680" y="230632"/>
                  </a:lnTo>
                  <a:lnTo>
                    <a:pt x="845680" y="205016"/>
                  </a:lnTo>
                  <a:close/>
                </a:path>
                <a:path w="1025525" h="436244">
                  <a:moveTo>
                    <a:pt x="845680" y="128130"/>
                  </a:moveTo>
                  <a:lnTo>
                    <a:pt x="820051" y="128130"/>
                  </a:lnTo>
                  <a:lnTo>
                    <a:pt x="820051" y="179387"/>
                  </a:lnTo>
                  <a:lnTo>
                    <a:pt x="845680" y="179387"/>
                  </a:lnTo>
                  <a:lnTo>
                    <a:pt x="845680" y="128130"/>
                  </a:lnTo>
                  <a:close/>
                </a:path>
                <a:path w="1025525" h="436244">
                  <a:moveTo>
                    <a:pt x="845680" y="76873"/>
                  </a:moveTo>
                  <a:lnTo>
                    <a:pt x="820051" y="76873"/>
                  </a:lnTo>
                  <a:lnTo>
                    <a:pt x="820051" y="102501"/>
                  </a:lnTo>
                  <a:lnTo>
                    <a:pt x="845680" y="102501"/>
                  </a:lnTo>
                  <a:lnTo>
                    <a:pt x="845680" y="76873"/>
                  </a:lnTo>
                  <a:close/>
                </a:path>
                <a:path w="1025525" h="436244">
                  <a:moveTo>
                    <a:pt x="845680" y="0"/>
                  </a:moveTo>
                  <a:lnTo>
                    <a:pt x="820051" y="0"/>
                  </a:lnTo>
                  <a:lnTo>
                    <a:pt x="820051" y="25628"/>
                  </a:lnTo>
                  <a:lnTo>
                    <a:pt x="845680" y="25628"/>
                  </a:lnTo>
                  <a:lnTo>
                    <a:pt x="845680" y="0"/>
                  </a:lnTo>
                  <a:close/>
                </a:path>
                <a:path w="1025525" h="436244">
                  <a:moveTo>
                    <a:pt x="871308" y="230632"/>
                  </a:moveTo>
                  <a:lnTo>
                    <a:pt x="845680" y="230632"/>
                  </a:lnTo>
                  <a:lnTo>
                    <a:pt x="845680" y="256260"/>
                  </a:lnTo>
                  <a:lnTo>
                    <a:pt x="871308" y="256260"/>
                  </a:lnTo>
                  <a:lnTo>
                    <a:pt x="871308" y="230632"/>
                  </a:lnTo>
                  <a:close/>
                </a:path>
                <a:path w="1025525" h="436244">
                  <a:moveTo>
                    <a:pt x="999439" y="205016"/>
                  </a:moveTo>
                  <a:lnTo>
                    <a:pt x="973810" y="205016"/>
                  </a:lnTo>
                  <a:lnTo>
                    <a:pt x="948182" y="205016"/>
                  </a:lnTo>
                  <a:lnTo>
                    <a:pt x="948182" y="230632"/>
                  </a:lnTo>
                  <a:lnTo>
                    <a:pt x="973810" y="230632"/>
                  </a:lnTo>
                  <a:lnTo>
                    <a:pt x="999439" y="230632"/>
                  </a:lnTo>
                  <a:lnTo>
                    <a:pt x="999439" y="205016"/>
                  </a:lnTo>
                  <a:close/>
                </a:path>
                <a:path w="1025525" h="436244">
                  <a:moveTo>
                    <a:pt x="1025067" y="230632"/>
                  </a:moveTo>
                  <a:lnTo>
                    <a:pt x="999439" y="230632"/>
                  </a:lnTo>
                  <a:lnTo>
                    <a:pt x="999439" y="256260"/>
                  </a:lnTo>
                  <a:lnTo>
                    <a:pt x="973810" y="256260"/>
                  </a:lnTo>
                  <a:lnTo>
                    <a:pt x="973810" y="281889"/>
                  </a:lnTo>
                  <a:lnTo>
                    <a:pt x="999439" y="281889"/>
                  </a:lnTo>
                  <a:lnTo>
                    <a:pt x="1025067" y="281889"/>
                  </a:lnTo>
                  <a:lnTo>
                    <a:pt x="1025067" y="2306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5913" y="1462579"/>
              <a:ext cx="1050925" cy="487045"/>
            </a:xfrm>
            <a:custGeom>
              <a:avLst/>
              <a:gdLst/>
              <a:ahLst/>
              <a:cxnLst/>
              <a:rect l="l" t="t" r="r" b="b"/>
              <a:pathLst>
                <a:path w="1050925" h="487044">
                  <a:moveTo>
                    <a:pt x="51257" y="333108"/>
                  </a:moveTo>
                  <a:lnTo>
                    <a:pt x="25628" y="333108"/>
                  </a:lnTo>
                  <a:lnTo>
                    <a:pt x="25628" y="358736"/>
                  </a:lnTo>
                  <a:lnTo>
                    <a:pt x="51257" y="358736"/>
                  </a:lnTo>
                  <a:lnTo>
                    <a:pt x="51257" y="333108"/>
                  </a:lnTo>
                  <a:close/>
                </a:path>
                <a:path w="1050925" h="487044">
                  <a:moveTo>
                    <a:pt x="153758" y="384365"/>
                  </a:moveTo>
                  <a:lnTo>
                    <a:pt x="128130" y="384365"/>
                  </a:lnTo>
                  <a:lnTo>
                    <a:pt x="102501" y="384365"/>
                  </a:lnTo>
                  <a:lnTo>
                    <a:pt x="76873" y="384365"/>
                  </a:lnTo>
                  <a:lnTo>
                    <a:pt x="51257" y="384365"/>
                  </a:lnTo>
                  <a:lnTo>
                    <a:pt x="51257" y="409981"/>
                  </a:lnTo>
                  <a:lnTo>
                    <a:pt x="76873" y="409981"/>
                  </a:lnTo>
                  <a:lnTo>
                    <a:pt x="76873" y="435610"/>
                  </a:lnTo>
                  <a:lnTo>
                    <a:pt x="51257" y="435610"/>
                  </a:lnTo>
                  <a:lnTo>
                    <a:pt x="51257" y="409981"/>
                  </a:lnTo>
                  <a:lnTo>
                    <a:pt x="25628" y="409981"/>
                  </a:lnTo>
                  <a:lnTo>
                    <a:pt x="0" y="409981"/>
                  </a:lnTo>
                  <a:lnTo>
                    <a:pt x="0" y="435610"/>
                  </a:lnTo>
                  <a:lnTo>
                    <a:pt x="25628" y="435610"/>
                  </a:lnTo>
                  <a:lnTo>
                    <a:pt x="25628" y="461238"/>
                  </a:lnTo>
                  <a:lnTo>
                    <a:pt x="51257" y="461238"/>
                  </a:lnTo>
                  <a:lnTo>
                    <a:pt x="76873" y="461238"/>
                  </a:lnTo>
                  <a:lnTo>
                    <a:pt x="102501" y="461238"/>
                  </a:lnTo>
                  <a:lnTo>
                    <a:pt x="102501" y="435610"/>
                  </a:lnTo>
                  <a:lnTo>
                    <a:pt x="128130" y="435610"/>
                  </a:lnTo>
                  <a:lnTo>
                    <a:pt x="128130" y="409981"/>
                  </a:lnTo>
                  <a:lnTo>
                    <a:pt x="153758" y="409981"/>
                  </a:lnTo>
                  <a:lnTo>
                    <a:pt x="153758" y="384365"/>
                  </a:lnTo>
                  <a:close/>
                </a:path>
                <a:path w="1050925" h="487044">
                  <a:moveTo>
                    <a:pt x="179387" y="409981"/>
                  </a:moveTo>
                  <a:lnTo>
                    <a:pt x="153758" y="409981"/>
                  </a:lnTo>
                  <a:lnTo>
                    <a:pt x="153758" y="435610"/>
                  </a:lnTo>
                  <a:lnTo>
                    <a:pt x="179387" y="435610"/>
                  </a:lnTo>
                  <a:lnTo>
                    <a:pt x="179387" y="409981"/>
                  </a:lnTo>
                  <a:close/>
                </a:path>
                <a:path w="1050925" h="487044">
                  <a:moveTo>
                    <a:pt x="179387" y="358736"/>
                  </a:moveTo>
                  <a:lnTo>
                    <a:pt x="153758" y="358736"/>
                  </a:lnTo>
                  <a:lnTo>
                    <a:pt x="153758" y="384365"/>
                  </a:lnTo>
                  <a:lnTo>
                    <a:pt x="179387" y="384365"/>
                  </a:lnTo>
                  <a:lnTo>
                    <a:pt x="179387" y="358736"/>
                  </a:lnTo>
                  <a:close/>
                </a:path>
                <a:path w="1050925" h="487044">
                  <a:moveTo>
                    <a:pt x="179387" y="307479"/>
                  </a:moveTo>
                  <a:lnTo>
                    <a:pt x="153758" y="307479"/>
                  </a:lnTo>
                  <a:lnTo>
                    <a:pt x="128130" y="307479"/>
                  </a:lnTo>
                  <a:lnTo>
                    <a:pt x="128130" y="333108"/>
                  </a:lnTo>
                  <a:lnTo>
                    <a:pt x="102501" y="333108"/>
                  </a:lnTo>
                  <a:lnTo>
                    <a:pt x="102501" y="358736"/>
                  </a:lnTo>
                  <a:lnTo>
                    <a:pt x="128130" y="358736"/>
                  </a:lnTo>
                  <a:lnTo>
                    <a:pt x="153758" y="358736"/>
                  </a:lnTo>
                  <a:lnTo>
                    <a:pt x="153758" y="333108"/>
                  </a:lnTo>
                  <a:lnTo>
                    <a:pt x="179387" y="333108"/>
                  </a:lnTo>
                  <a:lnTo>
                    <a:pt x="179387" y="307479"/>
                  </a:lnTo>
                  <a:close/>
                </a:path>
                <a:path w="1050925" h="487044">
                  <a:moveTo>
                    <a:pt x="205016" y="384365"/>
                  </a:moveTo>
                  <a:lnTo>
                    <a:pt x="179387" y="384365"/>
                  </a:lnTo>
                  <a:lnTo>
                    <a:pt x="179387" y="409981"/>
                  </a:lnTo>
                  <a:lnTo>
                    <a:pt x="205016" y="409981"/>
                  </a:lnTo>
                  <a:lnTo>
                    <a:pt x="205016" y="384365"/>
                  </a:lnTo>
                  <a:close/>
                </a:path>
                <a:path w="1050925" h="487044">
                  <a:moveTo>
                    <a:pt x="230632" y="409981"/>
                  </a:moveTo>
                  <a:lnTo>
                    <a:pt x="205016" y="409981"/>
                  </a:lnTo>
                  <a:lnTo>
                    <a:pt x="205016" y="435610"/>
                  </a:lnTo>
                  <a:lnTo>
                    <a:pt x="179387" y="435610"/>
                  </a:lnTo>
                  <a:lnTo>
                    <a:pt x="179387" y="461238"/>
                  </a:lnTo>
                  <a:lnTo>
                    <a:pt x="205016" y="461238"/>
                  </a:lnTo>
                  <a:lnTo>
                    <a:pt x="230632" y="461238"/>
                  </a:lnTo>
                  <a:lnTo>
                    <a:pt x="230632" y="409981"/>
                  </a:lnTo>
                  <a:close/>
                </a:path>
                <a:path w="1050925" h="487044">
                  <a:moveTo>
                    <a:pt x="384403" y="409981"/>
                  </a:moveTo>
                  <a:lnTo>
                    <a:pt x="358775" y="409981"/>
                  </a:lnTo>
                  <a:lnTo>
                    <a:pt x="333146" y="409981"/>
                  </a:lnTo>
                  <a:lnTo>
                    <a:pt x="333146" y="461238"/>
                  </a:lnTo>
                  <a:lnTo>
                    <a:pt x="358775" y="461238"/>
                  </a:lnTo>
                  <a:lnTo>
                    <a:pt x="358775" y="435610"/>
                  </a:lnTo>
                  <a:lnTo>
                    <a:pt x="384403" y="435610"/>
                  </a:lnTo>
                  <a:lnTo>
                    <a:pt x="384403" y="409981"/>
                  </a:lnTo>
                  <a:close/>
                </a:path>
                <a:path w="1050925" h="487044">
                  <a:moveTo>
                    <a:pt x="435648" y="435610"/>
                  </a:moveTo>
                  <a:lnTo>
                    <a:pt x="410019" y="435610"/>
                  </a:lnTo>
                  <a:lnTo>
                    <a:pt x="410019" y="486867"/>
                  </a:lnTo>
                  <a:lnTo>
                    <a:pt x="435648" y="486867"/>
                  </a:lnTo>
                  <a:lnTo>
                    <a:pt x="435648" y="435610"/>
                  </a:lnTo>
                  <a:close/>
                </a:path>
                <a:path w="1050925" h="487044">
                  <a:moveTo>
                    <a:pt x="435648" y="308610"/>
                  </a:moveTo>
                  <a:lnTo>
                    <a:pt x="410019" y="308610"/>
                  </a:lnTo>
                  <a:lnTo>
                    <a:pt x="384403" y="308610"/>
                  </a:lnTo>
                  <a:lnTo>
                    <a:pt x="384403" y="384810"/>
                  </a:lnTo>
                  <a:lnTo>
                    <a:pt x="410019" y="384810"/>
                  </a:lnTo>
                  <a:lnTo>
                    <a:pt x="410019" y="334010"/>
                  </a:lnTo>
                  <a:lnTo>
                    <a:pt x="435648" y="334010"/>
                  </a:lnTo>
                  <a:lnTo>
                    <a:pt x="435648" y="308610"/>
                  </a:lnTo>
                  <a:close/>
                </a:path>
                <a:path w="1050925" h="487044">
                  <a:moveTo>
                    <a:pt x="538162" y="231140"/>
                  </a:moveTo>
                  <a:lnTo>
                    <a:pt x="512533" y="231140"/>
                  </a:lnTo>
                  <a:lnTo>
                    <a:pt x="512533" y="180340"/>
                  </a:lnTo>
                  <a:lnTo>
                    <a:pt x="486905" y="180340"/>
                  </a:lnTo>
                  <a:lnTo>
                    <a:pt x="486905" y="154940"/>
                  </a:lnTo>
                  <a:lnTo>
                    <a:pt x="461276" y="154940"/>
                  </a:lnTo>
                  <a:lnTo>
                    <a:pt x="461276" y="180340"/>
                  </a:lnTo>
                  <a:lnTo>
                    <a:pt x="435648" y="180340"/>
                  </a:lnTo>
                  <a:lnTo>
                    <a:pt x="435648" y="128270"/>
                  </a:lnTo>
                  <a:lnTo>
                    <a:pt x="410019" y="128270"/>
                  </a:lnTo>
                  <a:lnTo>
                    <a:pt x="410019" y="154940"/>
                  </a:lnTo>
                  <a:lnTo>
                    <a:pt x="410019" y="205740"/>
                  </a:lnTo>
                  <a:lnTo>
                    <a:pt x="384403" y="205740"/>
                  </a:lnTo>
                  <a:lnTo>
                    <a:pt x="384403" y="231140"/>
                  </a:lnTo>
                  <a:lnTo>
                    <a:pt x="384403" y="256540"/>
                  </a:lnTo>
                  <a:lnTo>
                    <a:pt x="358775" y="256540"/>
                  </a:lnTo>
                  <a:lnTo>
                    <a:pt x="333146" y="256540"/>
                  </a:lnTo>
                  <a:lnTo>
                    <a:pt x="333146" y="231140"/>
                  </a:lnTo>
                  <a:lnTo>
                    <a:pt x="358775" y="231140"/>
                  </a:lnTo>
                  <a:lnTo>
                    <a:pt x="384403" y="231140"/>
                  </a:lnTo>
                  <a:lnTo>
                    <a:pt x="384403" y="205740"/>
                  </a:lnTo>
                  <a:lnTo>
                    <a:pt x="384403" y="154940"/>
                  </a:lnTo>
                  <a:lnTo>
                    <a:pt x="410019" y="154940"/>
                  </a:lnTo>
                  <a:lnTo>
                    <a:pt x="410019" y="128270"/>
                  </a:lnTo>
                  <a:lnTo>
                    <a:pt x="410019" y="102870"/>
                  </a:lnTo>
                  <a:lnTo>
                    <a:pt x="435648" y="102870"/>
                  </a:lnTo>
                  <a:lnTo>
                    <a:pt x="435648" y="77470"/>
                  </a:lnTo>
                  <a:lnTo>
                    <a:pt x="461276" y="77470"/>
                  </a:lnTo>
                  <a:lnTo>
                    <a:pt x="461276" y="52070"/>
                  </a:lnTo>
                  <a:lnTo>
                    <a:pt x="435648" y="52070"/>
                  </a:lnTo>
                  <a:lnTo>
                    <a:pt x="435648" y="0"/>
                  </a:lnTo>
                  <a:lnTo>
                    <a:pt x="410019" y="0"/>
                  </a:lnTo>
                  <a:lnTo>
                    <a:pt x="384403" y="0"/>
                  </a:lnTo>
                  <a:lnTo>
                    <a:pt x="384403" y="26670"/>
                  </a:lnTo>
                  <a:lnTo>
                    <a:pt x="410019" y="26670"/>
                  </a:lnTo>
                  <a:lnTo>
                    <a:pt x="410019" y="52070"/>
                  </a:lnTo>
                  <a:lnTo>
                    <a:pt x="384403" y="52070"/>
                  </a:lnTo>
                  <a:lnTo>
                    <a:pt x="358775" y="52070"/>
                  </a:lnTo>
                  <a:lnTo>
                    <a:pt x="358775" y="26670"/>
                  </a:lnTo>
                  <a:lnTo>
                    <a:pt x="333146" y="26670"/>
                  </a:lnTo>
                  <a:lnTo>
                    <a:pt x="333146" y="77470"/>
                  </a:lnTo>
                  <a:lnTo>
                    <a:pt x="358775" y="77470"/>
                  </a:lnTo>
                  <a:lnTo>
                    <a:pt x="358775" y="102870"/>
                  </a:lnTo>
                  <a:lnTo>
                    <a:pt x="384403" y="102870"/>
                  </a:lnTo>
                  <a:lnTo>
                    <a:pt x="384403" y="128270"/>
                  </a:lnTo>
                  <a:lnTo>
                    <a:pt x="358775" y="128270"/>
                  </a:lnTo>
                  <a:lnTo>
                    <a:pt x="358775" y="102870"/>
                  </a:lnTo>
                  <a:lnTo>
                    <a:pt x="333146" y="102870"/>
                  </a:lnTo>
                  <a:lnTo>
                    <a:pt x="307517" y="102870"/>
                  </a:lnTo>
                  <a:lnTo>
                    <a:pt x="281889" y="102870"/>
                  </a:lnTo>
                  <a:lnTo>
                    <a:pt x="281889" y="128270"/>
                  </a:lnTo>
                  <a:lnTo>
                    <a:pt x="307517" y="128270"/>
                  </a:lnTo>
                  <a:lnTo>
                    <a:pt x="307517" y="180340"/>
                  </a:lnTo>
                  <a:lnTo>
                    <a:pt x="333146" y="180340"/>
                  </a:lnTo>
                  <a:lnTo>
                    <a:pt x="333146" y="154940"/>
                  </a:lnTo>
                  <a:lnTo>
                    <a:pt x="358775" y="154940"/>
                  </a:lnTo>
                  <a:lnTo>
                    <a:pt x="358775" y="180340"/>
                  </a:lnTo>
                  <a:lnTo>
                    <a:pt x="333146" y="180340"/>
                  </a:lnTo>
                  <a:lnTo>
                    <a:pt x="333146" y="205740"/>
                  </a:lnTo>
                  <a:lnTo>
                    <a:pt x="307517" y="205740"/>
                  </a:lnTo>
                  <a:lnTo>
                    <a:pt x="307517" y="231140"/>
                  </a:lnTo>
                  <a:lnTo>
                    <a:pt x="281889" y="231140"/>
                  </a:lnTo>
                  <a:lnTo>
                    <a:pt x="281889" y="256540"/>
                  </a:lnTo>
                  <a:lnTo>
                    <a:pt x="307517" y="256540"/>
                  </a:lnTo>
                  <a:lnTo>
                    <a:pt x="307517" y="307479"/>
                  </a:lnTo>
                  <a:lnTo>
                    <a:pt x="281889" y="307479"/>
                  </a:lnTo>
                  <a:lnTo>
                    <a:pt x="281889" y="333108"/>
                  </a:lnTo>
                  <a:lnTo>
                    <a:pt x="256260" y="333108"/>
                  </a:lnTo>
                  <a:lnTo>
                    <a:pt x="256260" y="358736"/>
                  </a:lnTo>
                  <a:lnTo>
                    <a:pt x="281889" y="358736"/>
                  </a:lnTo>
                  <a:lnTo>
                    <a:pt x="281889" y="409981"/>
                  </a:lnTo>
                  <a:lnTo>
                    <a:pt x="307517" y="409981"/>
                  </a:lnTo>
                  <a:lnTo>
                    <a:pt x="333146" y="409981"/>
                  </a:lnTo>
                  <a:lnTo>
                    <a:pt x="333146" y="358736"/>
                  </a:lnTo>
                  <a:lnTo>
                    <a:pt x="307517" y="358736"/>
                  </a:lnTo>
                  <a:lnTo>
                    <a:pt x="307517" y="308610"/>
                  </a:lnTo>
                  <a:lnTo>
                    <a:pt x="333146" y="308610"/>
                  </a:lnTo>
                  <a:lnTo>
                    <a:pt x="333146" y="334010"/>
                  </a:lnTo>
                  <a:lnTo>
                    <a:pt x="358775" y="334010"/>
                  </a:lnTo>
                  <a:lnTo>
                    <a:pt x="358775" y="281940"/>
                  </a:lnTo>
                  <a:lnTo>
                    <a:pt x="384403" y="281940"/>
                  </a:lnTo>
                  <a:lnTo>
                    <a:pt x="410019" y="281940"/>
                  </a:lnTo>
                  <a:lnTo>
                    <a:pt x="410019" y="231140"/>
                  </a:lnTo>
                  <a:lnTo>
                    <a:pt x="435648" y="231140"/>
                  </a:lnTo>
                  <a:lnTo>
                    <a:pt x="435648" y="205740"/>
                  </a:lnTo>
                  <a:lnTo>
                    <a:pt x="461276" y="205740"/>
                  </a:lnTo>
                  <a:lnTo>
                    <a:pt x="461276" y="231140"/>
                  </a:lnTo>
                  <a:lnTo>
                    <a:pt x="435648" y="231140"/>
                  </a:lnTo>
                  <a:lnTo>
                    <a:pt x="435648" y="256540"/>
                  </a:lnTo>
                  <a:lnTo>
                    <a:pt x="461276" y="256540"/>
                  </a:lnTo>
                  <a:lnTo>
                    <a:pt x="486905" y="256540"/>
                  </a:lnTo>
                  <a:lnTo>
                    <a:pt x="486905" y="281940"/>
                  </a:lnTo>
                  <a:lnTo>
                    <a:pt x="461276" y="281940"/>
                  </a:lnTo>
                  <a:lnTo>
                    <a:pt x="435648" y="281940"/>
                  </a:lnTo>
                  <a:lnTo>
                    <a:pt x="435648" y="308610"/>
                  </a:lnTo>
                  <a:lnTo>
                    <a:pt x="461276" y="308610"/>
                  </a:lnTo>
                  <a:lnTo>
                    <a:pt x="461276" y="359410"/>
                  </a:lnTo>
                  <a:lnTo>
                    <a:pt x="486905" y="359410"/>
                  </a:lnTo>
                  <a:lnTo>
                    <a:pt x="512533" y="359410"/>
                  </a:lnTo>
                  <a:lnTo>
                    <a:pt x="538162" y="359410"/>
                  </a:lnTo>
                  <a:lnTo>
                    <a:pt x="538162" y="334010"/>
                  </a:lnTo>
                  <a:lnTo>
                    <a:pt x="512533" y="334010"/>
                  </a:lnTo>
                  <a:lnTo>
                    <a:pt x="512533" y="256540"/>
                  </a:lnTo>
                  <a:lnTo>
                    <a:pt x="538162" y="256540"/>
                  </a:lnTo>
                  <a:lnTo>
                    <a:pt x="538162" y="231140"/>
                  </a:lnTo>
                  <a:close/>
                </a:path>
                <a:path w="1050925" h="487044">
                  <a:moveTo>
                    <a:pt x="589407" y="409981"/>
                  </a:moveTo>
                  <a:lnTo>
                    <a:pt x="563791" y="409981"/>
                  </a:lnTo>
                  <a:lnTo>
                    <a:pt x="563791" y="435610"/>
                  </a:lnTo>
                  <a:lnTo>
                    <a:pt x="589407" y="435610"/>
                  </a:lnTo>
                  <a:lnTo>
                    <a:pt x="589407" y="409981"/>
                  </a:lnTo>
                  <a:close/>
                </a:path>
                <a:path w="1050925" h="487044">
                  <a:moveTo>
                    <a:pt x="691921" y="307479"/>
                  </a:moveTo>
                  <a:lnTo>
                    <a:pt x="666292" y="307479"/>
                  </a:lnTo>
                  <a:lnTo>
                    <a:pt x="666292" y="333108"/>
                  </a:lnTo>
                  <a:lnTo>
                    <a:pt x="691921" y="333108"/>
                  </a:lnTo>
                  <a:lnTo>
                    <a:pt x="691921" y="307479"/>
                  </a:lnTo>
                  <a:close/>
                </a:path>
                <a:path w="1050925" h="487044">
                  <a:moveTo>
                    <a:pt x="717550" y="358736"/>
                  </a:moveTo>
                  <a:lnTo>
                    <a:pt x="691921" y="358736"/>
                  </a:lnTo>
                  <a:lnTo>
                    <a:pt x="666292" y="358736"/>
                  </a:lnTo>
                  <a:lnTo>
                    <a:pt x="640664" y="358736"/>
                  </a:lnTo>
                  <a:lnTo>
                    <a:pt x="640664" y="281940"/>
                  </a:lnTo>
                  <a:lnTo>
                    <a:pt x="615035" y="281940"/>
                  </a:lnTo>
                  <a:lnTo>
                    <a:pt x="615035" y="334010"/>
                  </a:lnTo>
                  <a:lnTo>
                    <a:pt x="615035" y="358736"/>
                  </a:lnTo>
                  <a:lnTo>
                    <a:pt x="589407" y="358736"/>
                  </a:lnTo>
                  <a:lnTo>
                    <a:pt x="589407" y="334010"/>
                  </a:lnTo>
                  <a:lnTo>
                    <a:pt x="615035" y="334010"/>
                  </a:lnTo>
                  <a:lnTo>
                    <a:pt x="615035" y="281940"/>
                  </a:lnTo>
                  <a:lnTo>
                    <a:pt x="615035" y="231140"/>
                  </a:lnTo>
                  <a:lnTo>
                    <a:pt x="589407" y="231140"/>
                  </a:lnTo>
                  <a:lnTo>
                    <a:pt x="589407" y="256540"/>
                  </a:lnTo>
                  <a:lnTo>
                    <a:pt x="563791" y="256540"/>
                  </a:lnTo>
                  <a:lnTo>
                    <a:pt x="563791" y="359410"/>
                  </a:lnTo>
                  <a:lnTo>
                    <a:pt x="589407" y="359410"/>
                  </a:lnTo>
                  <a:lnTo>
                    <a:pt x="589407" y="409981"/>
                  </a:lnTo>
                  <a:lnTo>
                    <a:pt x="615035" y="409981"/>
                  </a:lnTo>
                  <a:lnTo>
                    <a:pt x="615035" y="359410"/>
                  </a:lnTo>
                  <a:lnTo>
                    <a:pt x="640664" y="359410"/>
                  </a:lnTo>
                  <a:lnTo>
                    <a:pt x="640664" y="384365"/>
                  </a:lnTo>
                  <a:lnTo>
                    <a:pt x="666292" y="384365"/>
                  </a:lnTo>
                  <a:lnTo>
                    <a:pt x="691921" y="384365"/>
                  </a:lnTo>
                  <a:lnTo>
                    <a:pt x="717550" y="384365"/>
                  </a:lnTo>
                  <a:lnTo>
                    <a:pt x="717550" y="358736"/>
                  </a:lnTo>
                  <a:close/>
                </a:path>
                <a:path w="1050925" h="487044">
                  <a:moveTo>
                    <a:pt x="743178" y="384365"/>
                  </a:moveTo>
                  <a:lnTo>
                    <a:pt x="717550" y="384365"/>
                  </a:lnTo>
                  <a:lnTo>
                    <a:pt x="717550" y="409981"/>
                  </a:lnTo>
                  <a:lnTo>
                    <a:pt x="743178" y="409981"/>
                  </a:lnTo>
                  <a:lnTo>
                    <a:pt x="743178" y="384365"/>
                  </a:lnTo>
                  <a:close/>
                </a:path>
                <a:path w="1050925" h="487044">
                  <a:moveTo>
                    <a:pt x="768794" y="333108"/>
                  </a:moveTo>
                  <a:lnTo>
                    <a:pt x="743178" y="333108"/>
                  </a:lnTo>
                  <a:lnTo>
                    <a:pt x="743178" y="384365"/>
                  </a:lnTo>
                  <a:lnTo>
                    <a:pt x="768794" y="384365"/>
                  </a:lnTo>
                  <a:lnTo>
                    <a:pt x="768794" y="333108"/>
                  </a:lnTo>
                  <a:close/>
                </a:path>
                <a:path w="1050925" h="487044">
                  <a:moveTo>
                    <a:pt x="820051" y="384365"/>
                  </a:moveTo>
                  <a:lnTo>
                    <a:pt x="794423" y="384365"/>
                  </a:lnTo>
                  <a:lnTo>
                    <a:pt x="794423" y="435610"/>
                  </a:lnTo>
                  <a:lnTo>
                    <a:pt x="768794" y="435610"/>
                  </a:lnTo>
                  <a:lnTo>
                    <a:pt x="768794" y="461238"/>
                  </a:lnTo>
                  <a:lnTo>
                    <a:pt x="794423" y="461238"/>
                  </a:lnTo>
                  <a:lnTo>
                    <a:pt x="794423" y="486867"/>
                  </a:lnTo>
                  <a:lnTo>
                    <a:pt x="820051" y="486867"/>
                  </a:lnTo>
                  <a:lnTo>
                    <a:pt x="820051" y="384365"/>
                  </a:lnTo>
                  <a:close/>
                </a:path>
                <a:path w="1050925" h="487044">
                  <a:moveTo>
                    <a:pt x="820051" y="333108"/>
                  </a:moveTo>
                  <a:lnTo>
                    <a:pt x="794423" y="333108"/>
                  </a:lnTo>
                  <a:lnTo>
                    <a:pt x="794423" y="358736"/>
                  </a:lnTo>
                  <a:lnTo>
                    <a:pt x="820051" y="358736"/>
                  </a:lnTo>
                  <a:lnTo>
                    <a:pt x="820051" y="333108"/>
                  </a:lnTo>
                  <a:close/>
                </a:path>
                <a:path w="1050925" h="487044">
                  <a:moveTo>
                    <a:pt x="973810" y="281851"/>
                  </a:moveTo>
                  <a:lnTo>
                    <a:pt x="948182" y="281851"/>
                  </a:lnTo>
                  <a:lnTo>
                    <a:pt x="948182" y="230593"/>
                  </a:lnTo>
                  <a:lnTo>
                    <a:pt x="922566" y="230593"/>
                  </a:lnTo>
                  <a:lnTo>
                    <a:pt x="896937" y="230593"/>
                  </a:lnTo>
                  <a:lnTo>
                    <a:pt x="896937" y="281851"/>
                  </a:lnTo>
                  <a:lnTo>
                    <a:pt x="871308" y="281851"/>
                  </a:lnTo>
                  <a:lnTo>
                    <a:pt x="871308" y="358736"/>
                  </a:lnTo>
                  <a:lnTo>
                    <a:pt x="845680" y="358736"/>
                  </a:lnTo>
                  <a:lnTo>
                    <a:pt x="845680" y="461238"/>
                  </a:lnTo>
                  <a:lnTo>
                    <a:pt x="871308" y="461238"/>
                  </a:lnTo>
                  <a:lnTo>
                    <a:pt x="871308" y="384365"/>
                  </a:lnTo>
                  <a:lnTo>
                    <a:pt x="896937" y="384365"/>
                  </a:lnTo>
                  <a:lnTo>
                    <a:pt x="922566" y="384365"/>
                  </a:lnTo>
                  <a:lnTo>
                    <a:pt x="922566" y="358736"/>
                  </a:lnTo>
                  <a:lnTo>
                    <a:pt x="948182" y="358736"/>
                  </a:lnTo>
                  <a:lnTo>
                    <a:pt x="948182" y="333108"/>
                  </a:lnTo>
                  <a:lnTo>
                    <a:pt x="922566" y="333108"/>
                  </a:lnTo>
                  <a:lnTo>
                    <a:pt x="896937" y="333108"/>
                  </a:lnTo>
                  <a:lnTo>
                    <a:pt x="896937" y="307479"/>
                  </a:lnTo>
                  <a:lnTo>
                    <a:pt x="922566" y="307479"/>
                  </a:lnTo>
                  <a:lnTo>
                    <a:pt x="948182" y="307479"/>
                  </a:lnTo>
                  <a:lnTo>
                    <a:pt x="973810" y="307479"/>
                  </a:lnTo>
                  <a:lnTo>
                    <a:pt x="973810" y="281851"/>
                  </a:lnTo>
                  <a:close/>
                </a:path>
                <a:path w="1050925" h="487044">
                  <a:moveTo>
                    <a:pt x="1025067" y="384365"/>
                  </a:moveTo>
                  <a:lnTo>
                    <a:pt x="999439" y="384365"/>
                  </a:lnTo>
                  <a:lnTo>
                    <a:pt x="999439" y="358736"/>
                  </a:lnTo>
                  <a:lnTo>
                    <a:pt x="973810" y="358736"/>
                  </a:lnTo>
                  <a:lnTo>
                    <a:pt x="973810" y="384365"/>
                  </a:lnTo>
                  <a:lnTo>
                    <a:pt x="948182" y="384365"/>
                  </a:lnTo>
                  <a:lnTo>
                    <a:pt x="922566" y="384365"/>
                  </a:lnTo>
                  <a:lnTo>
                    <a:pt x="922566" y="409981"/>
                  </a:lnTo>
                  <a:lnTo>
                    <a:pt x="948182" y="409981"/>
                  </a:lnTo>
                  <a:lnTo>
                    <a:pt x="973810" y="409981"/>
                  </a:lnTo>
                  <a:lnTo>
                    <a:pt x="999439" y="409981"/>
                  </a:lnTo>
                  <a:lnTo>
                    <a:pt x="1025067" y="409981"/>
                  </a:lnTo>
                  <a:lnTo>
                    <a:pt x="1025067" y="384365"/>
                  </a:lnTo>
                  <a:close/>
                </a:path>
                <a:path w="1050925" h="487044">
                  <a:moveTo>
                    <a:pt x="1050696" y="409981"/>
                  </a:moveTo>
                  <a:lnTo>
                    <a:pt x="1025067" y="409981"/>
                  </a:lnTo>
                  <a:lnTo>
                    <a:pt x="1025067" y="435610"/>
                  </a:lnTo>
                  <a:lnTo>
                    <a:pt x="1050696" y="435610"/>
                  </a:lnTo>
                  <a:lnTo>
                    <a:pt x="1050696" y="409981"/>
                  </a:lnTo>
                  <a:close/>
                </a:path>
                <a:path w="1050925" h="487044">
                  <a:moveTo>
                    <a:pt x="1050696" y="281851"/>
                  </a:moveTo>
                  <a:lnTo>
                    <a:pt x="1025067" y="281851"/>
                  </a:lnTo>
                  <a:lnTo>
                    <a:pt x="1025067" y="307479"/>
                  </a:lnTo>
                  <a:lnTo>
                    <a:pt x="999439" y="307479"/>
                  </a:lnTo>
                  <a:lnTo>
                    <a:pt x="999439" y="333108"/>
                  </a:lnTo>
                  <a:lnTo>
                    <a:pt x="1025067" y="333108"/>
                  </a:lnTo>
                  <a:lnTo>
                    <a:pt x="1025067" y="384365"/>
                  </a:lnTo>
                  <a:lnTo>
                    <a:pt x="1050696" y="384365"/>
                  </a:lnTo>
                  <a:lnTo>
                    <a:pt x="1050696" y="2818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5913" y="1872560"/>
              <a:ext cx="1050925" cy="333375"/>
            </a:xfrm>
            <a:custGeom>
              <a:avLst/>
              <a:gdLst/>
              <a:ahLst/>
              <a:cxnLst/>
              <a:rect l="l" t="t" r="r" b="b"/>
              <a:pathLst>
                <a:path w="1050925" h="333375">
                  <a:moveTo>
                    <a:pt x="25628" y="256273"/>
                  </a:moveTo>
                  <a:lnTo>
                    <a:pt x="0" y="256273"/>
                  </a:lnTo>
                  <a:lnTo>
                    <a:pt x="0" y="281901"/>
                  </a:lnTo>
                  <a:lnTo>
                    <a:pt x="25628" y="281901"/>
                  </a:lnTo>
                  <a:lnTo>
                    <a:pt x="25628" y="256273"/>
                  </a:lnTo>
                  <a:close/>
                </a:path>
                <a:path w="1050925" h="333375">
                  <a:moveTo>
                    <a:pt x="25628" y="128143"/>
                  </a:moveTo>
                  <a:lnTo>
                    <a:pt x="0" y="128143"/>
                  </a:lnTo>
                  <a:lnTo>
                    <a:pt x="0" y="153771"/>
                  </a:lnTo>
                  <a:lnTo>
                    <a:pt x="25628" y="153771"/>
                  </a:lnTo>
                  <a:lnTo>
                    <a:pt x="25628" y="128143"/>
                  </a:lnTo>
                  <a:close/>
                </a:path>
                <a:path w="1050925" h="333375">
                  <a:moveTo>
                    <a:pt x="25628" y="76885"/>
                  </a:moveTo>
                  <a:lnTo>
                    <a:pt x="0" y="76885"/>
                  </a:lnTo>
                  <a:lnTo>
                    <a:pt x="0" y="102514"/>
                  </a:lnTo>
                  <a:lnTo>
                    <a:pt x="25628" y="102514"/>
                  </a:lnTo>
                  <a:lnTo>
                    <a:pt x="25628" y="76885"/>
                  </a:lnTo>
                  <a:close/>
                </a:path>
                <a:path w="1050925" h="333375">
                  <a:moveTo>
                    <a:pt x="153758" y="230644"/>
                  </a:moveTo>
                  <a:lnTo>
                    <a:pt x="128130" y="230644"/>
                  </a:lnTo>
                  <a:lnTo>
                    <a:pt x="102501" y="230644"/>
                  </a:lnTo>
                  <a:lnTo>
                    <a:pt x="102501" y="256273"/>
                  </a:lnTo>
                  <a:lnTo>
                    <a:pt x="128130" y="256273"/>
                  </a:lnTo>
                  <a:lnTo>
                    <a:pt x="153758" y="256273"/>
                  </a:lnTo>
                  <a:lnTo>
                    <a:pt x="153758" y="230644"/>
                  </a:lnTo>
                  <a:close/>
                </a:path>
                <a:path w="1050925" h="333375">
                  <a:moveTo>
                    <a:pt x="153758" y="179400"/>
                  </a:moveTo>
                  <a:lnTo>
                    <a:pt x="128130" y="179400"/>
                  </a:lnTo>
                  <a:lnTo>
                    <a:pt x="102501" y="179400"/>
                  </a:lnTo>
                  <a:lnTo>
                    <a:pt x="76873" y="179400"/>
                  </a:lnTo>
                  <a:lnTo>
                    <a:pt x="76873" y="153771"/>
                  </a:lnTo>
                  <a:lnTo>
                    <a:pt x="51257" y="153771"/>
                  </a:lnTo>
                  <a:lnTo>
                    <a:pt x="51257" y="205028"/>
                  </a:lnTo>
                  <a:lnTo>
                    <a:pt x="25628" y="205028"/>
                  </a:lnTo>
                  <a:lnTo>
                    <a:pt x="25628" y="256273"/>
                  </a:lnTo>
                  <a:lnTo>
                    <a:pt x="51257" y="256273"/>
                  </a:lnTo>
                  <a:lnTo>
                    <a:pt x="51257" y="307530"/>
                  </a:lnTo>
                  <a:lnTo>
                    <a:pt x="76873" y="307530"/>
                  </a:lnTo>
                  <a:lnTo>
                    <a:pt x="102501" y="307530"/>
                  </a:lnTo>
                  <a:lnTo>
                    <a:pt x="102501" y="256273"/>
                  </a:lnTo>
                  <a:lnTo>
                    <a:pt x="76873" y="256273"/>
                  </a:lnTo>
                  <a:lnTo>
                    <a:pt x="76873" y="205028"/>
                  </a:lnTo>
                  <a:lnTo>
                    <a:pt x="102501" y="205028"/>
                  </a:lnTo>
                  <a:lnTo>
                    <a:pt x="128130" y="205028"/>
                  </a:lnTo>
                  <a:lnTo>
                    <a:pt x="153758" y="205028"/>
                  </a:lnTo>
                  <a:lnTo>
                    <a:pt x="153758" y="179400"/>
                  </a:lnTo>
                  <a:close/>
                </a:path>
                <a:path w="1050925" h="333375">
                  <a:moveTo>
                    <a:pt x="179387" y="51257"/>
                  </a:moveTo>
                  <a:lnTo>
                    <a:pt x="153758" y="51257"/>
                  </a:lnTo>
                  <a:lnTo>
                    <a:pt x="153758" y="76885"/>
                  </a:lnTo>
                  <a:lnTo>
                    <a:pt x="179387" y="76885"/>
                  </a:lnTo>
                  <a:lnTo>
                    <a:pt x="179387" y="51257"/>
                  </a:lnTo>
                  <a:close/>
                </a:path>
                <a:path w="1050925" h="333375">
                  <a:moveTo>
                    <a:pt x="256260" y="256273"/>
                  </a:moveTo>
                  <a:lnTo>
                    <a:pt x="230632" y="256273"/>
                  </a:lnTo>
                  <a:lnTo>
                    <a:pt x="230632" y="281901"/>
                  </a:lnTo>
                  <a:lnTo>
                    <a:pt x="256260" y="281901"/>
                  </a:lnTo>
                  <a:lnTo>
                    <a:pt x="256260" y="256273"/>
                  </a:lnTo>
                  <a:close/>
                </a:path>
                <a:path w="1050925" h="333375">
                  <a:moveTo>
                    <a:pt x="256260" y="205028"/>
                  </a:moveTo>
                  <a:lnTo>
                    <a:pt x="230632" y="205028"/>
                  </a:lnTo>
                  <a:lnTo>
                    <a:pt x="230632" y="230644"/>
                  </a:lnTo>
                  <a:lnTo>
                    <a:pt x="256260" y="230644"/>
                  </a:lnTo>
                  <a:lnTo>
                    <a:pt x="256260" y="205028"/>
                  </a:lnTo>
                  <a:close/>
                </a:path>
                <a:path w="1050925" h="333375">
                  <a:moveTo>
                    <a:pt x="256260" y="102514"/>
                  </a:moveTo>
                  <a:lnTo>
                    <a:pt x="230632" y="102514"/>
                  </a:lnTo>
                  <a:lnTo>
                    <a:pt x="205016" y="102514"/>
                  </a:lnTo>
                  <a:lnTo>
                    <a:pt x="179387" y="102514"/>
                  </a:lnTo>
                  <a:lnTo>
                    <a:pt x="153758" y="102514"/>
                  </a:lnTo>
                  <a:lnTo>
                    <a:pt x="153758" y="76885"/>
                  </a:lnTo>
                  <a:lnTo>
                    <a:pt x="128130" y="76885"/>
                  </a:lnTo>
                  <a:lnTo>
                    <a:pt x="128130" y="102514"/>
                  </a:lnTo>
                  <a:lnTo>
                    <a:pt x="102501" y="102514"/>
                  </a:lnTo>
                  <a:lnTo>
                    <a:pt x="102501" y="76885"/>
                  </a:lnTo>
                  <a:lnTo>
                    <a:pt x="76873" y="76885"/>
                  </a:lnTo>
                  <a:lnTo>
                    <a:pt x="76873" y="128143"/>
                  </a:lnTo>
                  <a:lnTo>
                    <a:pt x="102501" y="128143"/>
                  </a:lnTo>
                  <a:lnTo>
                    <a:pt x="128130" y="128143"/>
                  </a:lnTo>
                  <a:lnTo>
                    <a:pt x="153758" y="128143"/>
                  </a:lnTo>
                  <a:lnTo>
                    <a:pt x="179387" y="128143"/>
                  </a:lnTo>
                  <a:lnTo>
                    <a:pt x="179387" y="153771"/>
                  </a:lnTo>
                  <a:lnTo>
                    <a:pt x="153758" y="153771"/>
                  </a:lnTo>
                  <a:lnTo>
                    <a:pt x="153758" y="179400"/>
                  </a:lnTo>
                  <a:lnTo>
                    <a:pt x="179387" y="179400"/>
                  </a:lnTo>
                  <a:lnTo>
                    <a:pt x="205016" y="179400"/>
                  </a:lnTo>
                  <a:lnTo>
                    <a:pt x="230632" y="179400"/>
                  </a:lnTo>
                  <a:lnTo>
                    <a:pt x="256260" y="179400"/>
                  </a:lnTo>
                  <a:lnTo>
                    <a:pt x="256260" y="153771"/>
                  </a:lnTo>
                  <a:lnTo>
                    <a:pt x="230632" y="153771"/>
                  </a:lnTo>
                  <a:lnTo>
                    <a:pt x="230632" y="128143"/>
                  </a:lnTo>
                  <a:lnTo>
                    <a:pt x="256260" y="128143"/>
                  </a:lnTo>
                  <a:lnTo>
                    <a:pt x="256260" y="102514"/>
                  </a:lnTo>
                  <a:close/>
                </a:path>
                <a:path w="1050925" h="333375">
                  <a:moveTo>
                    <a:pt x="281889" y="281901"/>
                  </a:moveTo>
                  <a:lnTo>
                    <a:pt x="256260" y="281901"/>
                  </a:lnTo>
                  <a:lnTo>
                    <a:pt x="256260" y="307530"/>
                  </a:lnTo>
                  <a:lnTo>
                    <a:pt x="281889" y="307530"/>
                  </a:lnTo>
                  <a:lnTo>
                    <a:pt x="281889" y="281901"/>
                  </a:lnTo>
                  <a:close/>
                </a:path>
                <a:path w="1050925" h="333375">
                  <a:moveTo>
                    <a:pt x="281889" y="230644"/>
                  </a:moveTo>
                  <a:lnTo>
                    <a:pt x="256260" y="230644"/>
                  </a:lnTo>
                  <a:lnTo>
                    <a:pt x="256260" y="256273"/>
                  </a:lnTo>
                  <a:lnTo>
                    <a:pt x="281889" y="256273"/>
                  </a:lnTo>
                  <a:lnTo>
                    <a:pt x="281889" y="230644"/>
                  </a:lnTo>
                  <a:close/>
                </a:path>
                <a:path w="1050925" h="333375">
                  <a:moveTo>
                    <a:pt x="307517" y="25628"/>
                  </a:moveTo>
                  <a:lnTo>
                    <a:pt x="281889" y="25628"/>
                  </a:lnTo>
                  <a:lnTo>
                    <a:pt x="281889" y="0"/>
                  </a:lnTo>
                  <a:lnTo>
                    <a:pt x="256260" y="0"/>
                  </a:lnTo>
                  <a:lnTo>
                    <a:pt x="256260" y="51257"/>
                  </a:lnTo>
                  <a:lnTo>
                    <a:pt x="230632" y="51257"/>
                  </a:lnTo>
                  <a:lnTo>
                    <a:pt x="230632" y="76885"/>
                  </a:lnTo>
                  <a:lnTo>
                    <a:pt x="256260" y="76885"/>
                  </a:lnTo>
                  <a:lnTo>
                    <a:pt x="281889" y="76885"/>
                  </a:lnTo>
                  <a:lnTo>
                    <a:pt x="281889" y="51257"/>
                  </a:lnTo>
                  <a:lnTo>
                    <a:pt x="307517" y="51257"/>
                  </a:lnTo>
                  <a:lnTo>
                    <a:pt x="307517" y="25628"/>
                  </a:lnTo>
                  <a:close/>
                </a:path>
                <a:path w="1050925" h="333375">
                  <a:moveTo>
                    <a:pt x="333146" y="51257"/>
                  </a:moveTo>
                  <a:lnTo>
                    <a:pt x="307517" y="51257"/>
                  </a:lnTo>
                  <a:lnTo>
                    <a:pt x="307517" y="76885"/>
                  </a:lnTo>
                  <a:lnTo>
                    <a:pt x="281889" y="76885"/>
                  </a:lnTo>
                  <a:lnTo>
                    <a:pt x="281889" y="102514"/>
                  </a:lnTo>
                  <a:lnTo>
                    <a:pt x="307517" y="102514"/>
                  </a:lnTo>
                  <a:lnTo>
                    <a:pt x="333146" y="102514"/>
                  </a:lnTo>
                  <a:lnTo>
                    <a:pt x="333146" y="51257"/>
                  </a:lnTo>
                  <a:close/>
                </a:path>
                <a:path w="1050925" h="333375">
                  <a:moveTo>
                    <a:pt x="358775" y="153771"/>
                  </a:moveTo>
                  <a:lnTo>
                    <a:pt x="333146" y="153771"/>
                  </a:lnTo>
                  <a:lnTo>
                    <a:pt x="333146" y="179400"/>
                  </a:lnTo>
                  <a:lnTo>
                    <a:pt x="358775" y="179400"/>
                  </a:lnTo>
                  <a:lnTo>
                    <a:pt x="358775" y="153771"/>
                  </a:lnTo>
                  <a:close/>
                </a:path>
                <a:path w="1050925" h="333375">
                  <a:moveTo>
                    <a:pt x="358775" y="102514"/>
                  </a:moveTo>
                  <a:lnTo>
                    <a:pt x="333146" y="102514"/>
                  </a:lnTo>
                  <a:lnTo>
                    <a:pt x="333146" y="128143"/>
                  </a:lnTo>
                  <a:lnTo>
                    <a:pt x="358775" y="128143"/>
                  </a:lnTo>
                  <a:lnTo>
                    <a:pt x="358775" y="102514"/>
                  </a:lnTo>
                  <a:close/>
                </a:path>
                <a:path w="1050925" h="333375">
                  <a:moveTo>
                    <a:pt x="384403" y="51257"/>
                  </a:moveTo>
                  <a:lnTo>
                    <a:pt x="358775" y="51257"/>
                  </a:lnTo>
                  <a:lnTo>
                    <a:pt x="358775" y="102514"/>
                  </a:lnTo>
                  <a:lnTo>
                    <a:pt x="384403" y="102514"/>
                  </a:lnTo>
                  <a:lnTo>
                    <a:pt x="384403" y="51257"/>
                  </a:lnTo>
                  <a:close/>
                </a:path>
                <a:path w="1050925" h="333375">
                  <a:moveTo>
                    <a:pt x="461276" y="230644"/>
                  </a:moveTo>
                  <a:lnTo>
                    <a:pt x="435648" y="230644"/>
                  </a:lnTo>
                  <a:lnTo>
                    <a:pt x="435648" y="256273"/>
                  </a:lnTo>
                  <a:lnTo>
                    <a:pt x="410019" y="256273"/>
                  </a:lnTo>
                  <a:lnTo>
                    <a:pt x="410019" y="281901"/>
                  </a:lnTo>
                  <a:lnTo>
                    <a:pt x="384403" y="281901"/>
                  </a:lnTo>
                  <a:lnTo>
                    <a:pt x="384403" y="307530"/>
                  </a:lnTo>
                  <a:lnTo>
                    <a:pt x="410019" y="307530"/>
                  </a:lnTo>
                  <a:lnTo>
                    <a:pt x="435648" y="307530"/>
                  </a:lnTo>
                  <a:lnTo>
                    <a:pt x="461276" y="307530"/>
                  </a:lnTo>
                  <a:lnTo>
                    <a:pt x="461276" y="230644"/>
                  </a:lnTo>
                  <a:close/>
                </a:path>
                <a:path w="1050925" h="333375">
                  <a:moveTo>
                    <a:pt x="512533" y="256273"/>
                  </a:moveTo>
                  <a:lnTo>
                    <a:pt x="486905" y="256273"/>
                  </a:lnTo>
                  <a:lnTo>
                    <a:pt x="486905" y="281901"/>
                  </a:lnTo>
                  <a:lnTo>
                    <a:pt x="512533" y="281901"/>
                  </a:lnTo>
                  <a:lnTo>
                    <a:pt x="512533" y="256273"/>
                  </a:lnTo>
                  <a:close/>
                </a:path>
                <a:path w="1050925" h="333375">
                  <a:moveTo>
                    <a:pt x="512533" y="179400"/>
                  </a:moveTo>
                  <a:lnTo>
                    <a:pt x="486905" y="179400"/>
                  </a:lnTo>
                  <a:lnTo>
                    <a:pt x="461276" y="179400"/>
                  </a:lnTo>
                  <a:lnTo>
                    <a:pt x="461276" y="153771"/>
                  </a:lnTo>
                  <a:lnTo>
                    <a:pt x="435648" y="153771"/>
                  </a:lnTo>
                  <a:lnTo>
                    <a:pt x="435648" y="179400"/>
                  </a:lnTo>
                  <a:lnTo>
                    <a:pt x="410019" y="179400"/>
                  </a:lnTo>
                  <a:lnTo>
                    <a:pt x="410019" y="205028"/>
                  </a:lnTo>
                  <a:lnTo>
                    <a:pt x="384403" y="205028"/>
                  </a:lnTo>
                  <a:lnTo>
                    <a:pt x="358775" y="205028"/>
                  </a:lnTo>
                  <a:lnTo>
                    <a:pt x="333146" y="205028"/>
                  </a:lnTo>
                  <a:lnTo>
                    <a:pt x="333146" y="179400"/>
                  </a:lnTo>
                  <a:lnTo>
                    <a:pt x="307517" y="179400"/>
                  </a:lnTo>
                  <a:lnTo>
                    <a:pt x="307517" y="128143"/>
                  </a:lnTo>
                  <a:lnTo>
                    <a:pt x="281889" y="128143"/>
                  </a:lnTo>
                  <a:lnTo>
                    <a:pt x="256260" y="128143"/>
                  </a:lnTo>
                  <a:lnTo>
                    <a:pt x="256260" y="153771"/>
                  </a:lnTo>
                  <a:lnTo>
                    <a:pt x="281889" y="153771"/>
                  </a:lnTo>
                  <a:lnTo>
                    <a:pt x="281889" y="179400"/>
                  </a:lnTo>
                  <a:lnTo>
                    <a:pt x="256260" y="179400"/>
                  </a:lnTo>
                  <a:lnTo>
                    <a:pt x="256260" y="205028"/>
                  </a:lnTo>
                  <a:lnTo>
                    <a:pt x="281889" y="205028"/>
                  </a:lnTo>
                  <a:lnTo>
                    <a:pt x="281889" y="230644"/>
                  </a:lnTo>
                  <a:lnTo>
                    <a:pt x="307517" y="230644"/>
                  </a:lnTo>
                  <a:lnTo>
                    <a:pt x="333146" y="230644"/>
                  </a:lnTo>
                  <a:lnTo>
                    <a:pt x="358775" y="230644"/>
                  </a:lnTo>
                  <a:lnTo>
                    <a:pt x="384403" y="230644"/>
                  </a:lnTo>
                  <a:lnTo>
                    <a:pt x="384403" y="256273"/>
                  </a:lnTo>
                  <a:lnTo>
                    <a:pt x="410019" y="256273"/>
                  </a:lnTo>
                  <a:lnTo>
                    <a:pt x="410019" y="230644"/>
                  </a:lnTo>
                  <a:lnTo>
                    <a:pt x="435648" y="230644"/>
                  </a:lnTo>
                  <a:lnTo>
                    <a:pt x="435648" y="205028"/>
                  </a:lnTo>
                  <a:lnTo>
                    <a:pt x="461276" y="205028"/>
                  </a:lnTo>
                  <a:lnTo>
                    <a:pt x="486905" y="205028"/>
                  </a:lnTo>
                  <a:lnTo>
                    <a:pt x="512533" y="205028"/>
                  </a:lnTo>
                  <a:lnTo>
                    <a:pt x="512533" y="179400"/>
                  </a:lnTo>
                  <a:close/>
                </a:path>
                <a:path w="1050925" h="333375">
                  <a:moveTo>
                    <a:pt x="512533" y="102514"/>
                  </a:moveTo>
                  <a:lnTo>
                    <a:pt x="486905" y="102514"/>
                  </a:lnTo>
                  <a:lnTo>
                    <a:pt x="461276" y="102514"/>
                  </a:lnTo>
                  <a:lnTo>
                    <a:pt x="461276" y="76885"/>
                  </a:lnTo>
                  <a:lnTo>
                    <a:pt x="435648" y="76885"/>
                  </a:lnTo>
                  <a:lnTo>
                    <a:pt x="435648" y="102514"/>
                  </a:lnTo>
                  <a:lnTo>
                    <a:pt x="410019" y="102514"/>
                  </a:lnTo>
                  <a:lnTo>
                    <a:pt x="384403" y="102514"/>
                  </a:lnTo>
                  <a:lnTo>
                    <a:pt x="384403" y="128143"/>
                  </a:lnTo>
                  <a:lnTo>
                    <a:pt x="358775" y="128143"/>
                  </a:lnTo>
                  <a:lnTo>
                    <a:pt x="358775" y="153771"/>
                  </a:lnTo>
                  <a:lnTo>
                    <a:pt x="384403" y="153771"/>
                  </a:lnTo>
                  <a:lnTo>
                    <a:pt x="384403" y="179400"/>
                  </a:lnTo>
                  <a:lnTo>
                    <a:pt x="410019" y="179400"/>
                  </a:lnTo>
                  <a:lnTo>
                    <a:pt x="410019" y="128143"/>
                  </a:lnTo>
                  <a:lnTo>
                    <a:pt x="435648" y="128143"/>
                  </a:lnTo>
                  <a:lnTo>
                    <a:pt x="461276" y="128143"/>
                  </a:lnTo>
                  <a:lnTo>
                    <a:pt x="461276" y="153771"/>
                  </a:lnTo>
                  <a:lnTo>
                    <a:pt x="486905" y="153771"/>
                  </a:lnTo>
                  <a:lnTo>
                    <a:pt x="486905" y="128143"/>
                  </a:lnTo>
                  <a:lnTo>
                    <a:pt x="512533" y="128143"/>
                  </a:lnTo>
                  <a:lnTo>
                    <a:pt x="512533" y="102514"/>
                  </a:lnTo>
                  <a:close/>
                </a:path>
                <a:path w="1050925" h="333375">
                  <a:moveTo>
                    <a:pt x="512533" y="25628"/>
                  </a:moveTo>
                  <a:lnTo>
                    <a:pt x="486905" y="25628"/>
                  </a:lnTo>
                  <a:lnTo>
                    <a:pt x="486905" y="51257"/>
                  </a:lnTo>
                  <a:lnTo>
                    <a:pt x="461276" y="51257"/>
                  </a:lnTo>
                  <a:lnTo>
                    <a:pt x="461276" y="76885"/>
                  </a:lnTo>
                  <a:lnTo>
                    <a:pt x="486905" y="76885"/>
                  </a:lnTo>
                  <a:lnTo>
                    <a:pt x="512533" y="76885"/>
                  </a:lnTo>
                  <a:lnTo>
                    <a:pt x="512533" y="25628"/>
                  </a:lnTo>
                  <a:close/>
                </a:path>
                <a:path w="1050925" h="333375">
                  <a:moveTo>
                    <a:pt x="538162" y="128143"/>
                  </a:moveTo>
                  <a:lnTo>
                    <a:pt x="512533" y="128143"/>
                  </a:lnTo>
                  <a:lnTo>
                    <a:pt x="512533" y="153771"/>
                  </a:lnTo>
                  <a:lnTo>
                    <a:pt x="538162" y="153771"/>
                  </a:lnTo>
                  <a:lnTo>
                    <a:pt x="538162" y="128143"/>
                  </a:lnTo>
                  <a:close/>
                </a:path>
                <a:path w="1050925" h="333375">
                  <a:moveTo>
                    <a:pt x="794423" y="230644"/>
                  </a:moveTo>
                  <a:lnTo>
                    <a:pt x="768794" y="230644"/>
                  </a:lnTo>
                  <a:lnTo>
                    <a:pt x="768794" y="256273"/>
                  </a:lnTo>
                  <a:lnTo>
                    <a:pt x="794423" y="256273"/>
                  </a:lnTo>
                  <a:lnTo>
                    <a:pt x="794423" y="230644"/>
                  </a:lnTo>
                  <a:close/>
                </a:path>
                <a:path w="1050925" h="333375">
                  <a:moveTo>
                    <a:pt x="794423" y="25628"/>
                  </a:moveTo>
                  <a:lnTo>
                    <a:pt x="768794" y="25628"/>
                  </a:lnTo>
                  <a:lnTo>
                    <a:pt x="768794" y="51257"/>
                  </a:lnTo>
                  <a:lnTo>
                    <a:pt x="794423" y="51257"/>
                  </a:lnTo>
                  <a:lnTo>
                    <a:pt x="794423" y="25628"/>
                  </a:lnTo>
                  <a:close/>
                </a:path>
                <a:path w="1050925" h="333375">
                  <a:moveTo>
                    <a:pt x="820051" y="128143"/>
                  </a:moveTo>
                  <a:lnTo>
                    <a:pt x="794423" y="128143"/>
                  </a:lnTo>
                  <a:lnTo>
                    <a:pt x="768794" y="128143"/>
                  </a:lnTo>
                  <a:lnTo>
                    <a:pt x="768794" y="153771"/>
                  </a:lnTo>
                  <a:lnTo>
                    <a:pt x="794423" y="153771"/>
                  </a:lnTo>
                  <a:lnTo>
                    <a:pt x="820051" y="153771"/>
                  </a:lnTo>
                  <a:lnTo>
                    <a:pt x="820051" y="128143"/>
                  </a:lnTo>
                  <a:close/>
                </a:path>
                <a:path w="1050925" h="333375">
                  <a:moveTo>
                    <a:pt x="948182" y="230644"/>
                  </a:moveTo>
                  <a:lnTo>
                    <a:pt x="922566" y="230644"/>
                  </a:lnTo>
                  <a:lnTo>
                    <a:pt x="896937" y="230644"/>
                  </a:lnTo>
                  <a:lnTo>
                    <a:pt x="896937" y="205028"/>
                  </a:lnTo>
                  <a:lnTo>
                    <a:pt x="871308" y="205028"/>
                  </a:lnTo>
                  <a:lnTo>
                    <a:pt x="871308" y="256273"/>
                  </a:lnTo>
                  <a:lnTo>
                    <a:pt x="896937" y="256273"/>
                  </a:lnTo>
                  <a:lnTo>
                    <a:pt x="896937" y="281901"/>
                  </a:lnTo>
                  <a:lnTo>
                    <a:pt x="922566" y="281901"/>
                  </a:lnTo>
                  <a:lnTo>
                    <a:pt x="922566" y="256273"/>
                  </a:lnTo>
                  <a:lnTo>
                    <a:pt x="948182" y="256273"/>
                  </a:lnTo>
                  <a:lnTo>
                    <a:pt x="948182" y="230644"/>
                  </a:lnTo>
                  <a:close/>
                </a:path>
                <a:path w="1050925" h="333375">
                  <a:moveTo>
                    <a:pt x="948182" y="128143"/>
                  </a:moveTo>
                  <a:lnTo>
                    <a:pt x="922566" y="128143"/>
                  </a:lnTo>
                  <a:lnTo>
                    <a:pt x="922566" y="102514"/>
                  </a:lnTo>
                  <a:lnTo>
                    <a:pt x="896937" y="102514"/>
                  </a:lnTo>
                  <a:lnTo>
                    <a:pt x="871308" y="102514"/>
                  </a:lnTo>
                  <a:lnTo>
                    <a:pt x="871308" y="128143"/>
                  </a:lnTo>
                  <a:lnTo>
                    <a:pt x="896937" y="128143"/>
                  </a:lnTo>
                  <a:lnTo>
                    <a:pt x="896937" y="205028"/>
                  </a:lnTo>
                  <a:lnTo>
                    <a:pt x="922566" y="205028"/>
                  </a:lnTo>
                  <a:lnTo>
                    <a:pt x="922566" y="179400"/>
                  </a:lnTo>
                  <a:lnTo>
                    <a:pt x="948182" y="179400"/>
                  </a:lnTo>
                  <a:lnTo>
                    <a:pt x="948182" y="128143"/>
                  </a:lnTo>
                  <a:close/>
                </a:path>
                <a:path w="1050925" h="333375">
                  <a:moveTo>
                    <a:pt x="973810" y="205028"/>
                  </a:moveTo>
                  <a:lnTo>
                    <a:pt x="948182" y="205028"/>
                  </a:lnTo>
                  <a:lnTo>
                    <a:pt x="948182" y="230644"/>
                  </a:lnTo>
                  <a:lnTo>
                    <a:pt x="973810" y="230644"/>
                  </a:lnTo>
                  <a:lnTo>
                    <a:pt x="973810" y="205028"/>
                  </a:lnTo>
                  <a:close/>
                </a:path>
                <a:path w="1050925" h="333375">
                  <a:moveTo>
                    <a:pt x="999439" y="153771"/>
                  </a:moveTo>
                  <a:lnTo>
                    <a:pt x="973810" y="153771"/>
                  </a:lnTo>
                  <a:lnTo>
                    <a:pt x="973810" y="179400"/>
                  </a:lnTo>
                  <a:lnTo>
                    <a:pt x="999439" y="179400"/>
                  </a:lnTo>
                  <a:lnTo>
                    <a:pt x="999439" y="153771"/>
                  </a:lnTo>
                  <a:close/>
                </a:path>
                <a:path w="1050925" h="333375">
                  <a:moveTo>
                    <a:pt x="999439" y="51257"/>
                  </a:moveTo>
                  <a:lnTo>
                    <a:pt x="973810" y="51257"/>
                  </a:lnTo>
                  <a:lnTo>
                    <a:pt x="973810" y="25628"/>
                  </a:lnTo>
                  <a:lnTo>
                    <a:pt x="948182" y="25628"/>
                  </a:lnTo>
                  <a:lnTo>
                    <a:pt x="922566" y="25628"/>
                  </a:lnTo>
                  <a:lnTo>
                    <a:pt x="922566" y="51257"/>
                  </a:lnTo>
                  <a:lnTo>
                    <a:pt x="896937" y="51257"/>
                  </a:lnTo>
                  <a:lnTo>
                    <a:pt x="871308" y="51257"/>
                  </a:lnTo>
                  <a:lnTo>
                    <a:pt x="871308" y="76885"/>
                  </a:lnTo>
                  <a:lnTo>
                    <a:pt x="896937" y="76885"/>
                  </a:lnTo>
                  <a:lnTo>
                    <a:pt x="922566" y="76885"/>
                  </a:lnTo>
                  <a:lnTo>
                    <a:pt x="922566" y="102514"/>
                  </a:lnTo>
                  <a:lnTo>
                    <a:pt x="948182" y="102514"/>
                  </a:lnTo>
                  <a:lnTo>
                    <a:pt x="948182" y="76885"/>
                  </a:lnTo>
                  <a:lnTo>
                    <a:pt x="973810" y="76885"/>
                  </a:lnTo>
                  <a:lnTo>
                    <a:pt x="973810" y="102514"/>
                  </a:lnTo>
                  <a:lnTo>
                    <a:pt x="948182" y="102514"/>
                  </a:lnTo>
                  <a:lnTo>
                    <a:pt x="948182" y="128143"/>
                  </a:lnTo>
                  <a:lnTo>
                    <a:pt x="973810" y="128143"/>
                  </a:lnTo>
                  <a:lnTo>
                    <a:pt x="999439" y="128143"/>
                  </a:lnTo>
                  <a:lnTo>
                    <a:pt x="999439" y="51257"/>
                  </a:lnTo>
                  <a:close/>
                </a:path>
                <a:path w="1050925" h="333375">
                  <a:moveTo>
                    <a:pt x="1050696" y="205028"/>
                  </a:moveTo>
                  <a:lnTo>
                    <a:pt x="1025067" y="205028"/>
                  </a:lnTo>
                  <a:lnTo>
                    <a:pt x="1025067" y="179400"/>
                  </a:lnTo>
                  <a:lnTo>
                    <a:pt x="999439" y="179400"/>
                  </a:lnTo>
                  <a:lnTo>
                    <a:pt x="999439" y="230644"/>
                  </a:lnTo>
                  <a:lnTo>
                    <a:pt x="973810" y="230644"/>
                  </a:lnTo>
                  <a:lnTo>
                    <a:pt x="973810" y="256273"/>
                  </a:lnTo>
                  <a:lnTo>
                    <a:pt x="999439" y="256273"/>
                  </a:lnTo>
                  <a:lnTo>
                    <a:pt x="1025067" y="256273"/>
                  </a:lnTo>
                  <a:lnTo>
                    <a:pt x="1025067" y="333159"/>
                  </a:lnTo>
                  <a:lnTo>
                    <a:pt x="1050696" y="333159"/>
                  </a:lnTo>
                  <a:lnTo>
                    <a:pt x="1050696" y="205028"/>
                  </a:lnTo>
                  <a:close/>
                </a:path>
                <a:path w="1050925" h="333375">
                  <a:moveTo>
                    <a:pt x="1050696" y="51257"/>
                  </a:moveTo>
                  <a:lnTo>
                    <a:pt x="1025067" y="51257"/>
                  </a:lnTo>
                  <a:lnTo>
                    <a:pt x="1025067" y="76885"/>
                  </a:lnTo>
                  <a:lnTo>
                    <a:pt x="1050696" y="76885"/>
                  </a:lnTo>
                  <a:lnTo>
                    <a:pt x="1050696" y="512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5913" y="1873653"/>
              <a:ext cx="999490" cy="486409"/>
            </a:xfrm>
            <a:custGeom>
              <a:avLst/>
              <a:gdLst/>
              <a:ahLst/>
              <a:cxnLst/>
              <a:rect l="l" t="t" r="r" b="b"/>
              <a:pathLst>
                <a:path w="999489" h="486410">
                  <a:moveTo>
                    <a:pt x="128130" y="306438"/>
                  </a:moveTo>
                  <a:lnTo>
                    <a:pt x="102501" y="306438"/>
                  </a:lnTo>
                  <a:lnTo>
                    <a:pt x="102501" y="357695"/>
                  </a:lnTo>
                  <a:lnTo>
                    <a:pt x="76873" y="357695"/>
                  </a:lnTo>
                  <a:lnTo>
                    <a:pt x="76873" y="332066"/>
                  </a:lnTo>
                  <a:lnTo>
                    <a:pt x="51257" y="332066"/>
                  </a:lnTo>
                  <a:lnTo>
                    <a:pt x="51257" y="306438"/>
                  </a:lnTo>
                  <a:lnTo>
                    <a:pt x="25628" y="306438"/>
                  </a:lnTo>
                  <a:lnTo>
                    <a:pt x="0" y="306438"/>
                  </a:lnTo>
                  <a:lnTo>
                    <a:pt x="0" y="434568"/>
                  </a:lnTo>
                  <a:lnTo>
                    <a:pt x="25628" y="434568"/>
                  </a:lnTo>
                  <a:lnTo>
                    <a:pt x="51257" y="434568"/>
                  </a:lnTo>
                  <a:lnTo>
                    <a:pt x="51257" y="408940"/>
                  </a:lnTo>
                  <a:lnTo>
                    <a:pt x="76873" y="408940"/>
                  </a:lnTo>
                  <a:lnTo>
                    <a:pt x="102501" y="408940"/>
                  </a:lnTo>
                  <a:lnTo>
                    <a:pt x="102501" y="383324"/>
                  </a:lnTo>
                  <a:lnTo>
                    <a:pt x="128130" y="383324"/>
                  </a:lnTo>
                  <a:lnTo>
                    <a:pt x="128130" y="306438"/>
                  </a:lnTo>
                  <a:close/>
                </a:path>
                <a:path w="999489" h="486410">
                  <a:moveTo>
                    <a:pt x="179387" y="408940"/>
                  </a:moveTo>
                  <a:lnTo>
                    <a:pt x="153758" y="408940"/>
                  </a:lnTo>
                  <a:lnTo>
                    <a:pt x="153758" y="434568"/>
                  </a:lnTo>
                  <a:lnTo>
                    <a:pt x="179387" y="434568"/>
                  </a:lnTo>
                  <a:lnTo>
                    <a:pt x="179387" y="408940"/>
                  </a:lnTo>
                  <a:close/>
                </a:path>
                <a:path w="999489" h="486410">
                  <a:moveTo>
                    <a:pt x="179387" y="357695"/>
                  </a:moveTo>
                  <a:lnTo>
                    <a:pt x="153758" y="357695"/>
                  </a:lnTo>
                  <a:lnTo>
                    <a:pt x="153758" y="383324"/>
                  </a:lnTo>
                  <a:lnTo>
                    <a:pt x="179387" y="383324"/>
                  </a:lnTo>
                  <a:lnTo>
                    <a:pt x="179387" y="357695"/>
                  </a:lnTo>
                  <a:close/>
                </a:path>
                <a:path w="999489" h="486410">
                  <a:moveTo>
                    <a:pt x="205016" y="203936"/>
                  </a:moveTo>
                  <a:lnTo>
                    <a:pt x="179387" y="203936"/>
                  </a:lnTo>
                  <a:lnTo>
                    <a:pt x="153758" y="203936"/>
                  </a:lnTo>
                  <a:lnTo>
                    <a:pt x="153758" y="229552"/>
                  </a:lnTo>
                  <a:lnTo>
                    <a:pt x="179387" y="229552"/>
                  </a:lnTo>
                  <a:lnTo>
                    <a:pt x="179387" y="255181"/>
                  </a:lnTo>
                  <a:lnTo>
                    <a:pt x="153758" y="255181"/>
                  </a:lnTo>
                  <a:lnTo>
                    <a:pt x="153758" y="280809"/>
                  </a:lnTo>
                  <a:lnTo>
                    <a:pt x="179387" y="280809"/>
                  </a:lnTo>
                  <a:lnTo>
                    <a:pt x="179387" y="306438"/>
                  </a:lnTo>
                  <a:lnTo>
                    <a:pt x="153758" y="306438"/>
                  </a:lnTo>
                  <a:lnTo>
                    <a:pt x="153758" y="332066"/>
                  </a:lnTo>
                  <a:lnTo>
                    <a:pt x="179387" y="332066"/>
                  </a:lnTo>
                  <a:lnTo>
                    <a:pt x="179387" y="357695"/>
                  </a:lnTo>
                  <a:lnTo>
                    <a:pt x="205016" y="357695"/>
                  </a:lnTo>
                  <a:lnTo>
                    <a:pt x="205016" y="203936"/>
                  </a:lnTo>
                  <a:close/>
                </a:path>
                <a:path w="999489" h="486410">
                  <a:moveTo>
                    <a:pt x="230632" y="357695"/>
                  </a:moveTo>
                  <a:lnTo>
                    <a:pt x="205016" y="357695"/>
                  </a:lnTo>
                  <a:lnTo>
                    <a:pt x="205016" y="383324"/>
                  </a:lnTo>
                  <a:lnTo>
                    <a:pt x="230632" y="383324"/>
                  </a:lnTo>
                  <a:lnTo>
                    <a:pt x="230632" y="357695"/>
                  </a:lnTo>
                  <a:close/>
                </a:path>
                <a:path w="999489" h="486410">
                  <a:moveTo>
                    <a:pt x="358775" y="280809"/>
                  </a:moveTo>
                  <a:lnTo>
                    <a:pt x="333146" y="280809"/>
                  </a:lnTo>
                  <a:lnTo>
                    <a:pt x="333146" y="255181"/>
                  </a:lnTo>
                  <a:lnTo>
                    <a:pt x="307517" y="255181"/>
                  </a:lnTo>
                  <a:lnTo>
                    <a:pt x="307517" y="306438"/>
                  </a:lnTo>
                  <a:lnTo>
                    <a:pt x="281889" y="306438"/>
                  </a:lnTo>
                  <a:lnTo>
                    <a:pt x="281889" y="332066"/>
                  </a:lnTo>
                  <a:lnTo>
                    <a:pt x="307517" y="332066"/>
                  </a:lnTo>
                  <a:lnTo>
                    <a:pt x="333146" y="332066"/>
                  </a:lnTo>
                  <a:lnTo>
                    <a:pt x="333146" y="306438"/>
                  </a:lnTo>
                  <a:lnTo>
                    <a:pt x="358775" y="306438"/>
                  </a:lnTo>
                  <a:lnTo>
                    <a:pt x="358775" y="280809"/>
                  </a:lnTo>
                  <a:close/>
                </a:path>
                <a:path w="999489" h="486410">
                  <a:moveTo>
                    <a:pt x="384403" y="306438"/>
                  </a:moveTo>
                  <a:lnTo>
                    <a:pt x="358775" y="306438"/>
                  </a:lnTo>
                  <a:lnTo>
                    <a:pt x="358775" y="357695"/>
                  </a:lnTo>
                  <a:lnTo>
                    <a:pt x="384403" y="357695"/>
                  </a:lnTo>
                  <a:lnTo>
                    <a:pt x="384403" y="306438"/>
                  </a:lnTo>
                  <a:close/>
                </a:path>
                <a:path w="999489" h="486410">
                  <a:moveTo>
                    <a:pt x="410019" y="408940"/>
                  </a:moveTo>
                  <a:lnTo>
                    <a:pt x="384403" y="408940"/>
                  </a:lnTo>
                  <a:lnTo>
                    <a:pt x="384403" y="383324"/>
                  </a:lnTo>
                  <a:lnTo>
                    <a:pt x="358775" y="383324"/>
                  </a:lnTo>
                  <a:lnTo>
                    <a:pt x="358775" y="408940"/>
                  </a:lnTo>
                  <a:lnTo>
                    <a:pt x="333146" y="408940"/>
                  </a:lnTo>
                  <a:lnTo>
                    <a:pt x="307517" y="408940"/>
                  </a:lnTo>
                  <a:lnTo>
                    <a:pt x="281889" y="408940"/>
                  </a:lnTo>
                  <a:lnTo>
                    <a:pt x="281889" y="332066"/>
                  </a:lnTo>
                  <a:lnTo>
                    <a:pt x="256260" y="332066"/>
                  </a:lnTo>
                  <a:lnTo>
                    <a:pt x="256260" y="408940"/>
                  </a:lnTo>
                  <a:lnTo>
                    <a:pt x="230632" y="408940"/>
                  </a:lnTo>
                  <a:lnTo>
                    <a:pt x="230632" y="434568"/>
                  </a:lnTo>
                  <a:lnTo>
                    <a:pt x="205016" y="434568"/>
                  </a:lnTo>
                  <a:lnTo>
                    <a:pt x="205016" y="485825"/>
                  </a:lnTo>
                  <a:lnTo>
                    <a:pt x="230632" y="485825"/>
                  </a:lnTo>
                  <a:lnTo>
                    <a:pt x="230632" y="460197"/>
                  </a:lnTo>
                  <a:lnTo>
                    <a:pt x="256260" y="460197"/>
                  </a:lnTo>
                  <a:lnTo>
                    <a:pt x="256260" y="434568"/>
                  </a:lnTo>
                  <a:lnTo>
                    <a:pt x="281889" y="434568"/>
                  </a:lnTo>
                  <a:lnTo>
                    <a:pt x="307517" y="434568"/>
                  </a:lnTo>
                  <a:lnTo>
                    <a:pt x="307517" y="485825"/>
                  </a:lnTo>
                  <a:lnTo>
                    <a:pt x="333146" y="485825"/>
                  </a:lnTo>
                  <a:lnTo>
                    <a:pt x="333146" y="460197"/>
                  </a:lnTo>
                  <a:lnTo>
                    <a:pt x="358775" y="460197"/>
                  </a:lnTo>
                  <a:lnTo>
                    <a:pt x="358775" y="485825"/>
                  </a:lnTo>
                  <a:lnTo>
                    <a:pt x="384403" y="485825"/>
                  </a:lnTo>
                  <a:lnTo>
                    <a:pt x="384403" y="460197"/>
                  </a:lnTo>
                  <a:lnTo>
                    <a:pt x="410019" y="460197"/>
                  </a:lnTo>
                  <a:lnTo>
                    <a:pt x="410019" y="408940"/>
                  </a:lnTo>
                  <a:close/>
                </a:path>
                <a:path w="999489" h="486410">
                  <a:moveTo>
                    <a:pt x="410019" y="357695"/>
                  </a:moveTo>
                  <a:lnTo>
                    <a:pt x="384403" y="357695"/>
                  </a:lnTo>
                  <a:lnTo>
                    <a:pt x="384403" y="383324"/>
                  </a:lnTo>
                  <a:lnTo>
                    <a:pt x="410019" y="383324"/>
                  </a:lnTo>
                  <a:lnTo>
                    <a:pt x="410019" y="357695"/>
                  </a:lnTo>
                  <a:close/>
                </a:path>
                <a:path w="999489" h="486410">
                  <a:moveTo>
                    <a:pt x="435648" y="332066"/>
                  </a:moveTo>
                  <a:lnTo>
                    <a:pt x="410019" y="332066"/>
                  </a:lnTo>
                  <a:lnTo>
                    <a:pt x="410019" y="357695"/>
                  </a:lnTo>
                  <a:lnTo>
                    <a:pt x="435648" y="357695"/>
                  </a:lnTo>
                  <a:lnTo>
                    <a:pt x="435648" y="332066"/>
                  </a:lnTo>
                  <a:close/>
                </a:path>
                <a:path w="999489" h="486410">
                  <a:moveTo>
                    <a:pt x="486905" y="229552"/>
                  </a:moveTo>
                  <a:lnTo>
                    <a:pt x="461276" y="229552"/>
                  </a:lnTo>
                  <a:lnTo>
                    <a:pt x="435648" y="229552"/>
                  </a:lnTo>
                  <a:lnTo>
                    <a:pt x="435648" y="306438"/>
                  </a:lnTo>
                  <a:lnTo>
                    <a:pt x="461276" y="306438"/>
                  </a:lnTo>
                  <a:lnTo>
                    <a:pt x="461276" y="255181"/>
                  </a:lnTo>
                  <a:lnTo>
                    <a:pt x="486905" y="255181"/>
                  </a:lnTo>
                  <a:lnTo>
                    <a:pt x="486905" y="229552"/>
                  </a:lnTo>
                  <a:close/>
                </a:path>
                <a:path w="999489" h="486410">
                  <a:moveTo>
                    <a:pt x="768794" y="408940"/>
                  </a:moveTo>
                  <a:lnTo>
                    <a:pt x="743178" y="408940"/>
                  </a:lnTo>
                  <a:lnTo>
                    <a:pt x="743178" y="434568"/>
                  </a:lnTo>
                  <a:lnTo>
                    <a:pt x="768794" y="434568"/>
                  </a:lnTo>
                  <a:lnTo>
                    <a:pt x="768794" y="408940"/>
                  </a:lnTo>
                  <a:close/>
                </a:path>
                <a:path w="999489" h="486410">
                  <a:moveTo>
                    <a:pt x="794423" y="76200"/>
                  </a:moveTo>
                  <a:lnTo>
                    <a:pt x="768794" y="76200"/>
                  </a:lnTo>
                  <a:lnTo>
                    <a:pt x="743178" y="76200"/>
                  </a:lnTo>
                  <a:lnTo>
                    <a:pt x="743178" y="50800"/>
                  </a:lnTo>
                  <a:lnTo>
                    <a:pt x="717550" y="50800"/>
                  </a:lnTo>
                  <a:lnTo>
                    <a:pt x="717550" y="0"/>
                  </a:lnTo>
                  <a:lnTo>
                    <a:pt x="691921" y="0"/>
                  </a:lnTo>
                  <a:lnTo>
                    <a:pt x="666292" y="0"/>
                  </a:lnTo>
                  <a:lnTo>
                    <a:pt x="640664" y="0"/>
                  </a:lnTo>
                  <a:lnTo>
                    <a:pt x="615035" y="0"/>
                  </a:lnTo>
                  <a:lnTo>
                    <a:pt x="615035" y="25400"/>
                  </a:lnTo>
                  <a:lnTo>
                    <a:pt x="640664" y="25400"/>
                  </a:lnTo>
                  <a:lnTo>
                    <a:pt x="666292" y="25400"/>
                  </a:lnTo>
                  <a:lnTo>
                    <a:pt x="666292" y="50800"/>
                  </a:lnTo>
                  <a:lnTo>
                    <a:pt x="691921" y="50800"/>
                  </a:lnTo>
                  <a:lnTo>
                    <a:pt x="691921" y="76200"/>
                  </a:lnTo>
                  <a:lnTo>
                    <a:pt x="666292" y="76200"/>
                  </a:lnTo>
                  <a:lnTo>
                    <a:pt x="666292" y="101600"/>
                  </a:lnTo>
                  <a:lnTo>
                    <a:pt x="691921" y="101600"/>
                  </a:lnTo>
                  <a:lnTo>
                    <a:pt x="691921" y="229870"/>
                  </a:lnTo>
                  <a:lnTo>
                    <a:pt x="666292" y="229870"/>
                  </a:lnTo>
                  <a:lnTo>
                    <a:pt x="666292" y="128270"/>
                  </a:lnTo>
                  <a:lnTo>
                    <a:pt x="640664" y="128270"/>
                  </a:lnTo>
                  <a:lnTo>
                    <a:pt x="640664" y="179070"/>
                  </a:lnTo>
                  <a:lnTo>
                    <a:pt x="640664" y="229870"/>
                  </a:lnTo>
                  <a:lnTo>
                    <a:pt x="640664" y="255270"/>
                  </a:lnTo>
                  <a:lnTo>
                    <a:pt x="615035" y="255270"/>
                  </a:lnTo>
                  <a:lnTo>
                    <a:pt x="615035" y="229870"/>
                  </a:lnTo>
                  <a:lnTo>
                    <a:pt x="640664" y="229870"/>
                  </a:lnTo>
                  <a:lnTo>
                    <a:pt x="640664" y="179070"/>
                  </a:lnTo>
                  <a:lnTo>
                    <a:pt x="615035" y="179070"/>
                  </a:lnTo>
                  <a:lnTo>
                    <a:pt x="615035" y="204470"/>
                  </a:lnTo>
                  <a:lnTo>
                    <a:pt x="589407" y="204470"/>
                  </a:lnTo>
                  <a:lnTo>
                    <a:pt x="589407" y="153670"/>
                  </a:lnTo>
                  <a:lnTo>
                    <a:pt x="615035" y="153670"/>
                  </a:lnTo>
                  <a:lnTo>
                    <a:pt x="615035" y="128270"/>
                  </a:lnTo>
                  <a:lnTo>
                    <a:pt x="589407" y="128270"/>
                  </a:lnTo>
                  <a:lnTo>
                    <a:pt x="589407" y="76200"/>
                  </a:lnTo>
                  <a:lnTo>
                    <a:pt x="615035" y="76200"/>
                  </a:lnTo>
                  <a:lnTo>
                    <a:pt x="615035" y="50800"/>
                  </a:lnTo>
                  <a:lnTo>
                    <a:pt x="589407" y="50800"/>
                  </a:lnTo>
                  <a:lnTo>
                    <a:pt x="563791" y="50800"/>
                  </a:lnTo>
                  <a:lnTo>
                    <a:pt x="538162" y="50800"/>
                  </a:lnTo>
                  <a:lnTo>
                    <a:pt x="538162" y="76200"/>
                  </a:lnTo>
                  <a:lnTo>
                    <a:pt x="512533" y="76200"/>
                  </a:lnTo>
                  <a:lnTo>
                    <a:pt x="512533" y="101600"/>
                  </a:lnTo>
                  <a:lnTo>
                    <a:pt x="538162" y="101600"/>
                  </a:lnTo>
                  <a:lnTo>
                    <a:pt x="538162" y="128270"/>
                  </a:lnTo>
                  <a:lnTo>
                    <a:pt x="563791" y="128270"/>
                  </a:lnTo>
                  <a:lnTo>
                    <a:pt x="563791" y="153670"/>
                  </a:lnTo>
                  <a:lnTo>
                    <a:pt x="538162" y="153670"/>
                  </a:lnTo>
                  <a:lnTo>
                    <a:pt x="538162" y="179070"/>
                  </a:lnTo>
                  <a:lnTo>
                    <a:pt x="563791" y="179070"/>
                  </a:lnTo>
                  <a:lnTo>
                    <a:pt x="563791" y="204470"/>
                  </a:lnTo>
                  <a:lnTo>
                    <a:pt x="538162" y="204470"/>
                  </a:lnTo>
                  <a:lnTo>
                    <a:pt x="538162" y="229870"/>
                  </a:lnTo>
                  <a:lnTo>
                    <a:pt x="512533" y="229870"/>
                  </a:lnTo>
                  <a:lnTo>
                    <a:pt x="512533" y="255270"/>
                  </a:lnTo>
                  <a:lnTo>
                    <a:pt x="538162" y="255270"/>
                  </a:lnTo>
                  <a:lnTo>
                    <a:pt x="563791" y="255270"/>
                  </a:lnTo>
                  <a:lnTo>
                    <a:pt x="563791" y="229870"/>
                  </a:lnTo>
                  <a:lnTo>
                    <a:pt x="589407" y="229870"/>
                  </a:lnTo>
                  <a:lnTo>
                    <a:pt x="589407" y="281940"/>
                  </a:lnTo>
                  <a:lnTo>
                    <a:pt x="615035" y="281940"/>
                  </a:lnTo>
                  <a:lnTo>
                    <a:pt x="615035" y="307340"/>
                  </a:lnTo>
                  <a:lnTo>
                    <a:pt x="640664" y="307340"/>
                  </a:lnTo>
                  <a:lnTo>
                    <a:pt x="640664" y="383540"/>
                  </a:lnTo>
                  <a:lnTo>
                    <a:pt x="615035" y="383540"/>
                  </a:lnTo>
                  <a:lnTo>
                    <a:pt x="615035" y="408940"/>
                  </a:lnTo>
                  <a:lnTo>
                    <a:pt x="640664" y="408940"/>
                  </a:lnTo>
                  <a:lnTo>
                    <a:pt x="666292" y="408940"/>
                  </a:lnTo>
                  <a:lnTo>
                    <a:pt x="666292" y="358140"/>
                  </a:lnTo>
                  <a:lnTo>
                    <a:pt x="691921" y="358140"/>
                  </a:lnTo>
                  <a:lnTo>
                    <a:pt x="691921" y="332740"/>
                  </a:lnTo>
                  <a:lnTo>
                    <a:pt x="666292" y="332740"/>
                  </a:lnTo>
                  <a:lnTo>
                    <a:pt x="666292" y="307340"/>
                  </a:lnTo>
                  <a:lnTo>
                    <a:pt x="691921" y="307340"/>
                  </a:lnTo>
                  <a:lnTo>
                    <a:pt x="691921" y="281940"/>
                  </a:lnTo>
                  <a:lnTo>
                    <a:pt x="717550" y="281940"/>
                  </a:lnTo>
                  <a:lnTo>
                    <a:pt x="717550" y="307340"/>
                  </a:lnTo>
                  <a:lnTo>
                    <a:pt x="743178" y="307340"/>
                  </a:lnTo>
                  <a:lnTo>
                    <a:pt x="743178" y="204470"/>
                  </a:lnTo>
                  <a:lnTo>
                    <a:pt x="768794" y="204470"/>
                  </a:lnTo>
                  <a:lnTo>
                    <a:pt x="768794" y="153670"/>
                  </a:lnTo>
                  <a:lnTo>
                    <a:pt x="743178" y="153670"/>
                  </a:lnTo>
                  <a:lnTo>
                    <a:pt x="717550" y="153670"/>
                  </a:lnTo>
                  <a:lnTo>
                    <a:pt x="717550" y="128270"/>
                  </a:lnTo>
                  <a:lnTo>
                    <a:pt x="743178" y="128270"/>
                  </a:lnTo>
                  <a:lnTo>
                    <a:pt x="743178" y="101600"/>
                  </a:lnTo>
                  <a:lnTo>
                    <a:pt x="768794" y="101600"/>
                  </a:lnTo>
                  <a:lnTo>
                    <a:pt x="794423" y="101600"/>
                  </a:lnTo>
                  <a:lnTo>
                    <a:pt x="794423" y="76200"/>
                  </a:lnTo>
                  <a:close/>
                </a:path>
                <a:path w="999489" h="486410">
                  <a:moveTo>
                    <a:pt x="871308" y="357695"/>
                  </a:moveTo>
                  <a:lnTo>
                    <a:pt x="845680" y="357695"/>
                  </a:lnTo>
                  <a:lnTo>
                    <a:pt x="820051" y="357695"/>
                  </a:lnTo>
                  <a:lnTo>
                    <a:pt x="794423" y="357695"/>
                  </a:lnTo>
                  <a:lnTo>
                    <a:pt x="794423" y="383324"/>
                  </a:lnTo>
                  <a:lnTo>
                    <a:pt x="768794" y="383324"/>
                  </a:lnTo>
                  <a:lnTo>
                    <a:pt x="768794" y="408940"/>
                  </a:lnTo>
                  <a:lnTo>
                    <a:pt x="794423" y="408940"/>
                  </a:lnTo>
                  <a:lnTo>
                    <a:pt x="820051" y="408940"/>
                  </a:lnTo>
                  <a:lnTo>
                    <a:pt x="820051" y="383324"/>
                  </a:lnTo>
                  <a:lnTo>
                    <a:pt x="845680" y="383324"/>
                  </a:lnTo>
                  <a:lnTo>
                    <a:pt x="871308" y="383324"/>
                  </a:lnTo>
                  <a:lnTo>
                    <a:pt x="871308" y="357695"/>
                  </a:lnTo>
                  <a:close/>
                </a:path>
                <a:path w="999489" h="486410">
                  <a:moveTo>
                    <a:pt x="871308" y="127050"/>
                  </a:moveTo>
                  <a:lnTo>
                    <a:pt x="845680" y="127050"/>
                  </a:lnTo>
                  <a:lnTo>
                    <a:pt x="845680" y="152679"/>
                  </a:lnTo>
                  <a:lnTo>
                    <a:pt x="820051" y="152679"/>
                  </a:lnTo>
                  <a:lnTo>
                    <a:pt x="820051" y="203936"/>
                  </a:lnTo>
                  <a:lnTo>
                    <a:pt x="794423" y="203936"/>
                  </a:lnTo>
                  <a:lnTo>
                    <a:pt x="794423" y="229552"/>
                  </a:lnTo>
                  <a:lnTo>
                    <a:pt x="820051" y="229552"/>
                  </a:lnTo>
                  <a:lnTo>
                    <a:pt x="820051" y="255181"/>
                  </a:lnTo>
                  <a:lnTo>
                    <a:pt x="794423" y="255181"/>
                  </a:lnTo>
                  <a:lnTo>
                    <a:pt x="794423" y="280809"/>
                  </a:lnTo>
                  <a:lnTo>
                    <a:pt x="768794" y="280809"/>
                  </a:lnTo>
                  <a:lnTo>
                    <a:pt x="768794" y="332066"/>
                  </a:lnTo>
                  <a:lnTo>
                    <a:pt x="743178" y="332066"/>
                  </a:lnTo>
                  <a:lnTo>
                    <a:pt x="743178" y="357695"/>
                  </a:lnTo>
                  <a:lnTo>
                    <a:pt x="717550" y="357695"/>
                  </a:lnTo>
                  <a:lnTo>
                    <a:pt x="717550" y="383324"/>
                  </a:lnTo>
                  <a:lnTo>
                    <a:pt x="691921" y="383324"/>
                  </a:lnTo>
                  <a:lnTo>
                    <a:pt x="691921" y="408940"/>
                  </a:lnTo>
                  <a:lnTo>
                    <a:pt x="717550" y="408940"/>
                  </a:lnTo>
                  <a:lnTo>
                    <a:pt x="743178" y="408940"/>
                  </a:lnTo>
                  <a:lnTo>
                    <a:pt x="743178" y="383324"/>
                  </a:lnTo>
                  <a:lnTo>
                    <a:pt x="768794" y="383324"/>
                  </a:lnTo>
                  <a:lnTo>
                    <a:pt x="768794" y="357695"/>
                  </a:lnTo>
                  <a:lnTo>
                    <a:pt x="794423" y="357695"/>
                  </a:lnTo>
                  <a:lnTo>
                    <a:pt x="794423" y="332066"/>
                  </a:lnTo>
                  <a:lnTo>
                    <a:pt x="820051" y="332066"/>
                  </a:lnTo>
                  <a:lnTo>
                    <a:pt x="845680" y="332066"/>
                  </a:lnTo>
                  <a:lnTo>
                    <a:pt x="845680" y="306438"/>
                  </a:lnTo>
                  <a:lnTo>
                    <a:pt x="820051" y="306438"/>
                  </a:lnTo>
                  <a:lnTo>
                    <a:pt x="820051" y="280809"/>
                  </a:lnTo>
                  <a:lnTo>
                    <a:pt x="845680" y="280809"/>
                  </a:lnTo>
                  <a:lnTo>
                    <a:pt x="845680" y="178308"/>
                  </a:lnTo>
                  <a:lnTo>
                    <a:pt x="871308" y="178308"/>
                  </a:lnTo>
                  <a:lnTo>
                    <a:pt x="871308" y="127050"/>
                  </a:lnTo>
                  <a:close/>
                </a:path>
                <a:path w="999489" h="486410">
                  <a:moveTo>
                    <a:pt x="896937" y="383324"/>
                  </a:moveTo>
                  <a:lnTo>
                    <a:pt x="871308" y="383324"/>
                  </a:lnTo>
                  <a:lnTo>
                    <a:pt x="871308" y="408940"/>
                  </a:lnTo>
                  <a:lnTo>
                    <a:pt x="896937" y="408940"/>
                  </a:lnTo>
                  <a:lnTo>
                    <a:pt x="896937" y="383324"/>
                  </a:lnTo>
                  <a:close/>
                </a:path>
                <a:path w="999489" h="486410">
                  <a:moveTo>
                    <a:pt x="896937" y="280809"/>
                  </a:moveTo>
                  <a:lnTo>
                    <a:pt x="871308" y="280809"/>
                  </a:lnTo>
                  <a:lnTo>
                    <a:pt x="845680" y="280809"/>
                  </a:lnTo>
                  <a:lnTo>
                    <a:pt x="845680" y="306438"/>
                  </a:lnTo>
                  <a:lnTo>
                    <a:pt x="871308" y="306438"/>
                  </a:lnTo>
                  <a:lnTo>
                    <a:pt x="896937" y="306438"/>
                  </a:lnTo>
                  <a:lnTo>
                    <a:pt x="896937" y="280809"/>
                  </a:lnTo>
                  <a:close/>
                </a:path>
                <a:path w="999489" h="486410">
                  <a:moveTo>
                    <a:pt x="999439" y="280809"/>
                  </a:moveTo>
                  <a:lnTo>
                    <a:pt x="973810" y="280809"/>
                  </a:lnTo>
                  <a:lnTo>
                    <a:pt x="973810" y="255181"/>
                  </a:lnTo>
                  <a:lnTo>
                    <a:pt x="948182" y="255181"/>
                  </a:lnTo>
                  <a:lnTo>
                    <a:pt x="948182" y="280809"/>
                  </a:lnTo>
                  <a:lnTo>
                    <a:pt x="922566" y="280809"/>
                  </a:lnTo>
                  <a:lnTo>
                    <a:pt x="922566" y="306438"/>
                  </a:lnTo>
                  <a:lnTo>
                    <a:pt x="948182" y="306438"/>
                  </a:lnTo>
                  <a:lnTo>
                    <a:pt x="948182" y="332066"/>
                  </a:lnTo>
                  <a:lnTo>
                    <a:pt x="922566" y="332066"/>
                  </a:lnTo>
                  <a:lnTo>
                    <a:pt x="922566" y="383324"/>
                  </a:lnTo>
                  <a:lnTo>
                    <a:pt x="948182" y="383324"/>
                  </a:lnTo>
                  <a:lnTo>
                    <a:pt x="948182" y="357695"/>
                  </a:lnTo>
                  <a:lnTo>
                    <a:pt x="973810" y="357695"/>
                  </a:lnTo>
                  <a:lnTo>
                    <a:pt x="973810" y="306438"/>
                  </a:lnTo>
                  <a:lnTo>
                    <a:pt x="999439" y="306438"/>
                  </a:lnTo>
                  <a:lnTo>
                    <a:pt x="999439" y="2808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80929" y="2154462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51244" y="25628"/>
                  </a:moveTo>
                  <a:lnTo>
                    <a:pt x="25615" y="25628"/>
                  </a:lnTo>
                  <a:lnTo>
                    <a:pt x="25615" y="76885"/>
                  </a:lnTo>
                  <a:lnTo>
                    <a:pt x="51244" y="76885"/>
                  </a:lnTo>
                  <a:lnTo>
                    <a:pt x="51244" y="25628"/>
                  </a:lnTo>
                  <a:close/>
                </a:path>
                <a:path w="845820" h="358775">
                  <a:moveTo>
                    <a:pt x="102501" y="230644"/>
                  </a:moveTo>
                  <a:lnTo>
                    <a:pt x="76873" y="230644"/>
                  </a:lnTo>
                  <a:lnTo>
                    <a:pt x="51244" y="230644"/>
                  </a:lnTo>
                  <a:lnTo>
                    <a:pt x="51244" y="205016"/>
                  </a:lnTo>
                  <a:lnTo>
                    <a:pt x="25615" y="205016"/>
                  </a:lnTo>
                  <a:lnTo>
                    <a:pt x="25615" y="230644"/>
                  </a:lnTo>
                  <a:lnTo>
                    <a:pt x="0" y="230644"/>
                  </a:lnTo>
                  <a:lnTo>
                    <a:pt x="0" y="281901"/>
                  </a:lnTo>
                  <a:lnTo>
                    <a:pt x="25615" y="281901"/>
                  </a:lnTo>
                  <a:lnTo>
                    <a:pt x="51244" y="281901"/>
                  </a:lnTo>
                  <a:lnTo>
                    <a:pt x="76873" y="281901"/>
                  </a:lnTo>
                  <a:lnTo>
                    <a:pt x="76873" y="256273"/>
                  </a:lnTo>
                  <a:lnTo>
                    <a:pt x="102501" y="256273"/>
                  </a:lnTo>
                  <a:lnTo>
                    <a:pt x="102501" y="230644"/>
                  </a:lnTo>
                  <a:close/>
                </a:path>
                <a:path w="845820" h="358775">
                  <a:moveTo>
                    <a:pt x="102501" y="128130"/>
                  </a:moveTo>
                  <a:lnTo>
                    <a:pt x="76873" y="128130"/>
                  </a:lnTo>
                  <a:lnTo>
                    <a:pt x="76873" y="153758"/>
                  </a:lnTo>
                  <a:lnTo>
                    <a:pt x="102501" y="153758"/>
                  </a:lnTo>
                  <a:lnTo>
                    <a:pt x="102501" y="128130"/>
                  </a:lnTo>
                  <a:close/>
                </a:path>
                <a:path w="845820" h="358775">
                  <a:moveTo>
                    <a:pt x="102501" y="76885"/>
                  </a:moveTo>
                  <a:lnTo>
                    <a:pt x="76873" y="76885"/>
                  </a:lnTo>
                  <a:lnTo>
                    <a:pt x="76873" y="102514"/>
                  </a:lnTo>
                  <a:lnTo>
                    <a:pt x="102501" y="102514"/>
                  </a:lnTo>
                  <a:lnTo>
                    <a:pt x="102501" y="76885"/>
                  </a:lnTo>
                  <a:close/>
                </a:path>
                <a:path w="845820" h="358775">
                  <a:moveTo>
                    <a:pt x="153758" y="307517"/>
                  </a:moveTo>
                  <a:lnTo>
                    <a:pt x="128130" y="307517"/>
                  </a:lnTo>
                  <a:lnTo>
                    <a:pt x="102501" y="307517"/>
                  </a:lnTo>
                  <a:lnTo>
                    <a:pt x="102501" y="281901"/>
                  </a:lnTo>
                  <a:lnTo>
                    <a:pt x="76873" y="281901"/>
                  </a:lnTo>
                  <a:lnTo>
                    <a:pt x="76873" y="333146"/>
                  </a:lnTo>
                  <a:lnTo>
                    <a:pt x="51244" y="333146"/>
                  </a:lnTo>
                  <a:lnTo>
                    <a:pt x="51244" y="358775"/>
                  </a:lnTo>
                  <a:lnTo>
                    <a:pt x="76873" y="358775"/>
                  </a:lnTo>
                  <a:lnTo>
                    <a:pt x="102501" y="358775"/>
                  </a:lnTo>
                  <a:lnTo>
                    <a:pt x="128130" y="358775"/>
                  </a:lnTo>
                  <a:lnTo>
                    <a:pt x="128130" y="333146"/>
                  </a:lnTo>
                  <a:lnTo>
                    <a:pt x="153758" y="333146"/>
                  </a:lnTo>
                  <a:lnTo>
                    <a:pt x="153758" y="307517"/>
                  </a:lnTo>
                  <a:close/>
                </a:path>
                <a:path w="845820" h="358775">
                  <a:moveTo>
                    <a:pt x="153758" y="205016"/>
                  </a:moveTo>
                  <a:lnTo>
                    <a:pt x="128130" y="205016"/>
                  </a:lnTo>
                  <a:lnTo>
                    <a:pt x="128130" y="230644"/>
                  </a:lnTo>
                  <a:lnTo>
                    <a:pt x="153758" y="230644"/>
                  </a:lnTo>
                  <a:lnTo>
                    <a:pt x="153758" y="205016"/>
                  </a:lnTo>
                  <a:close/>
                </a:path>
                <a:path w="845820" h="358775">
                  <a:moveTo>
                    <a:pt x="179387" y="333146"/>
                  </a:moveTo>
                  <a:lnTo>
                    <a:pt x="153758" y="333146"/>
                  </a:lnTo>
                  <a:lnTo>
                    <a:pt x="153758" y="358775"/>
                  </a:lnTo>
                  <a:lnTo>
                    <a:pt x="179387" y="358775"/>
                  </a:lnTo>
                  <a:lnTo>
                    <a:pt x="179387" y="333146"/>
                  </a:lnTo>
                  <a:close/>
                </a:path>
                <a:path w="845820" h="358775">
                  <a:moveTo>
                    <a:pt x="205003" y="230644"/>
                  </a:moveTo>
                  <a:lnTo>
                    <a:pt x="179387" y="230644"/>
                  </a:lnTo>
                  <a:lnTo>
                    <a:pt x="153758" y="230644"/>
                  </a:lnTo>
                  <a:lnTo>
                    <a:pt x="153758" y="256273"/>
                  </a:lnTo>
                  <a:lnTo>
                    <a:pt x="128130" y="256273"/>
                  </a:lnTo>
                  <a:lnTo>
                    <a:pt x="102501" y="256273"/>
                  </a:lnTo>
                  <a:lnTo>
                    <a:pt x="102501" y="281901"/>
                  </a:lnTo>
                  <a:lnTo>
                    <a:pt x="128130" y="281901"/>
                  </a:lnTo>
                  <a:lnTo>
                    <a:pt x="153758" y="281901"/>
                  </a:lnTo>
                  <a:lnTo>
                    <a:pt x="153758" y="307517"/>
                  </a:lnTo>
                  <a:lnTo>
                    <a:pt x="179387" y="307517"/>
                  </a:lnTo>
                  <a:lnTo>
                    <a:pt x="205003" y="307517"/>
                  </a:lnTo>
                  <a:lnTo>
                    <a:pt x="205003" y="281901"/>
                  </a:lnTo>
                  <a:lnTo>
                    <a:pt x="179387" y="281901"/>
                  </a:lnTo>
                  <a:lnTo>
                    <a:pt x="179387" y="256273"/>
                  </a:lnTo>
                  <a:lnTo>
                    <a:pt x="205003" y="256273"/>
                  </a:lnTo>
                  <a:lnTo>
                    <a:pt x="205003" y="230644"/>
                  </a:lnTo>
                  <a:close/>
                </a:path>
                <a:path w="845820" h="358775">
                  <a:moveTo>
                    <a:pt x="230632" y="307517"/>
                  </a:moveTo>
                  <a:lnTo>
                    <a:pt x="205003" y="307517"/>
                  </a:lnTo>
                  <a:lnTo>
                    <a:pt x="205003" y="333146"/>
                  </a:lnTo>
                  <a:lnTo>
                    <a:pt x="230632" y="333146"/>
                  </a:lnTo>
                  <a:lnTo>
                    <a:pt x="230632" y="307517"/>
                  </a:lnTo>
                  <a:close/>
                </a:path>
                <a:path w="845820" h="358775">
                  <a:moveTo>
                    <a:pt x="230632" y="179387"/>
                  </a:moveTo>
                  <a:lnTo>
                    <a:pt x="205003" y="179387"/>
                  </a:lnTo>
                  <a:lnTo>
                    <a:pt x="205003" y="205016"/>
                  </a:lnTo>
                  <a:lnTo>
                    <a:pt x="230632" y="205016"/>
                  </a:lnTo>
                  <a:lnTo>
                    <a:pt x="230632" y="179387"/>
                  </a:lnTo>
                  <a:close/>
                </a:path>
                <a:path w="845820" h="358775">
                  <a:moveTo>
                    <a:pt x="256260" y="333146"/>
                  </a:moveTo>
                  <a:lnTo>
                    <a:pt x="230632" y="333146"/>
                  </a:lnTo>
                  <a:lnTo>
                    <a:pt x="230632" y="358775"/>
                  </a:lnTo>
                  <a:lnTo>
                    <a:pt x="256260" y="358775"/>
                  </a:lnTo>
                  <a:lnTo>
                    <a:pt x="256260" y="333146"/>
                  </a:lnTo>
                  <a:close/>
                </a:path>
                <a:path w="845820" h="358775">
                  <a:moveTo>
                    <a:pt x="281889" y="307517"/>
                  </a:moveTo>
                  <a:lnTo>
                    <a:pt x="256260" y="307517"/>
                  </a:lnTo>
                  <a:lnTo>
                    <a:pt x="256260" y="333146"/>
                  </a:lnTo>
                  <a:lnTo>
                    <a:pt x="281889" y="333146"/>
                  </a:lnTo>
                  <a:lnTo>
                    <a:pt x="281889" y="307517"/>
                  </a:lnTo>
                  <a:close/>
                </a:path>
                <a:path w="845820" h="358775">
                  <a:moveTo>
                    <a:pt x="281889" y="230644"/>
                  </a:moveTo>
                  <a:lnTo>
                    <a:pt x="256260" y="230644"/>
                  </a:lnTo>
                  <a:lnTo>
                    <a:pt x="256260" y="205016"/>
                  </a:lnTo>
                  <a:lnTo>
                    <a:pt x="230632" y="205016"/>
                  </a:lnTo>
                  <a:lnTo>
                    <a:pt x="230632" y="256273"/>
                  </a:lnTo>
                  <a:lnTo>
                    <a:pt x="256260" y="256273"/>
                  </a:lnTo>
                  <a:lnTo>
                    <a:pt x="281889" y="256273"/>
                  </a:lnTo>
                  <a:lnTo>
                    <a:pt x="281889" y="230644"/>
                  </a:lnTo>
                  <a:close/>
                </a:path>
                <a:path w="845820" h="358775">
                  <a:moveTo>
                    <a:pt x="384390" y="128130"/>
                  </a:moveTo>
                  <a:lnTo>
                    <a:pt x="358775" y="128130"/>
                  </a:lnTo>
                  <a:lnTo>
                    <a:pt x="358775" y="102514"/>
                  </a:lnTo>
                  <a:lnTo>
                    <a:pt x="333146" y="102514"/>
                  </a:lnTo>
                  <a:lnTo>
                    <a:pt x="333146" y="153758"/>
                  </a:lnTo>
                  <a:lnTo>
                    <a:pt x="307517" y="153758"/>
                  </a:lnTo>
                  <a:lnTo>
                    <a:pt x="281889" y="153758"/>
                  </a:lnTo>
                  <a:lnTo>
                    <a:pt x="256260" y="153758"/>
                  </a:lnTo>
                  <a:lnTo>
                    <a:pt x="256260" y="179387"/>
                  </a:lnTo>
                  <a:lnTo>
                    <a:pt x="281889" y="179387"/>
                  </a:lnTo>
                  <a:lnTo>
                    <a:pt x="307517" y="179387"/>
                  </a:lnTo>
                  <a:lnTo>
                    <a:pt x="333146" y="179387"/>
                  </a:lnTo>
                  <a:lnTo>
                    <a:pt x="333146" y="205016"/>
                  </a:lnTo>
                  <a:lnTo>
                    <a:pt x="358775" y="205016"/>
                  </a:lnTo>
                  <a:lnTo>
                    <a:pt x="358775" y="153758"/>
                  </a:lnTo>
                  <a:lnTo>
                    <a:pt x="384390" y="153758"/>
                  </a:lnTo>
                  <a:lnTo>
                    <a:pt x="384390" y="128130"/>
                  </a:lnTo>
                  <a:close/>
                </a:path>
                <a:path w="845820" h="358775">
                  <a:moveTo>
                    <a:pt x="384390" y="0"/>
                  </a:moveTo>
                  <a:lnTo>
                    <a:pt x="358775" y="0"/>
                  </a:lnTo>
                  <a:lnTo>
                    <a:pt x="333146" y="0"/>
                  </a:lnTo>
                  <a:lnTo>
                    <a:pt x="307517" y="0"/>
                  </a:lnTo>
                  <a:lnTo>
                    <a:pt x="307517" y="25628"/>
                  </a:lnTo>
                  <a:lnTo>
                    <a:pt x="281889" y="25628"/>
                  </a:lnTo>
                  <a:lnTo>
                    <a:pt x="256260" y="25628"/>
                  </a:lnTo>
                  <a:lnTo>
                    <a:pt x="256260" y="51257"/>
                  </a:lnTo>
                  <a:lnTo>
                    <a:pt x="281889" y="51257"/>
                  </a:lnTo>
                  <a:lnTo>
                    <a:pt x="281889" y="76885"/>
                  </a:lnTo>
                  <a:lnTo>
                    <a:pt x="256260" y="76885"/>
                  </a:lnTo>
                  <a:lnTo>
                    <a:pt x="230632" y="76885"/>
                  </a:lnTo>
                  <a:lnTo>
                    <a:pt x="230632" y="102514"/>
                  </a:lnTo>
                  <a:lnTo>
                    <a:pt x="205003" y="102514"/>
                  </a:lnTo>
                  <a:lnTo>
                    <a:pt x="205003" y="153758"/>
                  </a:lnTo>
                  <a:lnTo>
                    <a:pt x="230632" y="153758"/>
                  </a:lnTo>
                  <a:lnTo>
                    <a:pt x="256260" y="153758"/>
                  </a:lnTo>
                  <a:lnTo>
                    <a:pt x="256260" y="102514"/>
                  </a:lnTo>
                  <a:lnTo>
                    <a:pt x="281889" y="102514"/>
                  </a:lnTo>
                  <a:lnTo>
                    <a:pt x="281889" y="128130"/>
                  </a:lnTo>
                  <a:lnTo>
                    <a:pt x="307517" y="128130"/>
                  </a:lnTo>
                  <a:lnTo>
                    <a:pt x="307517" y="51257"/>
                  </a:lnTo>
                  <a:lnTo>
                    <a:pt x="333146" y="51257"/>
                  </a:lnTo>
                  <a:lnTo>
                    <a:pt x="333146" y="25628"/>
                  </a:lnTo>
                  <a:lnTo>
                    <a:pt x="358775" y="25628"/>
                  </a:lnTo>
                  <a:lnTo>
                    <a:pt x="358775" y="102514"/>
                  </a:lnTo>
                  <a:lnTo>
                    <a:pt x="384390" y="102514"/>
                  </a:lnTo>
                  <a:lnTo>
                    <a:pt x="384390" y="0"/>
                  </a:lnTo>
                  <a:close/>
                </a:path>
                <a:path w="845820" h="358775">
                  <a:moveTo>
                    <a:pt x="461276" y="230644"/>
                  </a:moveTo>
                  <a:lnTo>
                    <a:pt x="435648" y="230644"/>
                  </a:lnTo>
                  <a:lnTo>
                    <a:pt x="435648" y="256273"/>
                  </a:lnTo>
                  <a:lnTo>
                    <a:pt x="410019" y="256273"/>
                  </a:lnTo>
                  <a:lnTo>
                    <a:pt x="410019" y="281901"/>
                  </a:lnTo>
                  <a:lnTo>
                    <a:pt x="384390" y="281901"/>
                  </a:lnTo>
                  <a:lnTo>
                    <a:pt x="358775" y="281901"/>
                  </a:lnTo>
                  <a:lnTo>
                    <a:pt x="358775" y="256273"/>
                  </a:lnTo>
                  <a:lnTo>
                    <a:pt x="384390" y="256273"/>
                  </a:lnTo>
                  <a:lnTo>
                    <a:pt x="410019" y="256273"/>
                  </a:lnTo>
                  <a:lnTo>
                    <a:pt x="410019" y="230644"/>
                  </a:lnTo>
                  <a:lnTo>
                    <a:pt x="435648" y="230644"/>
                  </a:lnTo>
                  <a:lnTo>
                    <a:pt x="435648" y="179387"/>
                  </a:lnTo>
                  <a:lnTo>
                    <a:pt x="410019" y="179387"/>
                  </a:lnTo>
                  <a:lnTo>
                    <a:pt x="410019" y="205016"/>
                  </a:lnTo>
                  <a:lnTo>
                    <a:pt x="384390" y="205016"/>
                  </a:lnTo>
                  <a:lnTo>
                    <a:pt x="384390" y="230644"/>
                  </a:lnTo>
                  <a:lnTo>
                    <a:pt x="358775" y="230644"/>
                  </a:lnTo>
                  <a:lnTo>
                    <a:pt x="333146" y="230644"/>
                  </a:lnTo>
                  <a:lnTo>
                    <a:pt x="333146" y="281901"/>
                  </a:lnTo>
                  <a:lnTo>
                    <a:pt x="307517" y="281901"/>
                  </a:lnTo>
                  <a:lnTo>
                    <a:pt x="307517" y="256273"/>
                  </a:lnTo>
                  <a:lnTo>
                    <a:pt x="281889" y="256273"/>
                  </a:lnTo>
                  <a:lnTo>
                    <a:pt x="281889" y="307517"/>
                  </a:lnTo>
                  <a:lnTo>
                    <a:pt x="307517" y="307517"/>
                  </a:lnTo>
                  <a:lnTo>
                    <a:pt x="333146" y="307517"/>
                  </a:lnTo>
                  <a:lnTo>
                    <a:pt x="333146" y="333146"/>
                  </a:lnTo>
                  <a:lnTo>
                    <a:pt x="358775" y="333146"/>
                  </a:lnTo>
                  <a:lnTo>
                    <a:pt x="358775" y="307517"/>
                  </a:lnTo>
                  <a:lnTo>
                    <a:pt x="384390" y="307517"/>
                  </a:lnTo>
                  <a:lnTo>
                    <a:pt x="410019" y="307517"/>
                  </a:lnTo>
                  <a:lnTo>
                    <a:pt x="435648" y="307517"/>
                  </a:lnTo>
                  <a:lnTo>
                    <a:pt x="435648" y="281901"/>
                  </a:lnTo>
                  <a:lnTo>
                    <a:pt x="461276" y="281901"/>
                  </a:lnTo>
                  <a:lnTo>
                    <a:pt x="461276" y="230644"/>
                  </a:lnTo>
                  <a:close/>
                </a:path>
                <a:path w="845820" h="358775">
                  <a:moveTo>
                    <a:pt x="615035" y="153758"/>
                  </a:moveTo>
                  <a:lnTo>
                    <a:pt x="589407" y="153758"/>
                  </a:lnTo>
                  <a:lnTo>
                    <a:pt x="563778" y="153758"/>
                  </a:lnTo>
                  <a:lnTo>
                    <a:pt x="563778" y="179387"/>
                  </a:lnTo>
                  <a:lnTo>
                    <a:pt x="538162" y="179387"/>
                  </a:lnTo>
                  <a:lnTo>
                    <a:pt x="512533" y="179387"/>
                  </a:lnTo>
                  <a:lnTo>
                    <a:pt x="512533" y="153758"/>
                  </a:lnTo>
                  <a:lnTo>
                    <a:pt x="486905" y="153758"/>
                  </a:lnTo>
                  <a:lnTo>
                    <a:pt x="486905" y="179387"/>
                  </a:lnTo>
                  <a:lnTo>
                    <a:pt x="461276" y="179387"/>
                  </a:lnTo>
                  <a:lnTo>
                    <a:pt x="461276" y="230644"/>
                  </a:lnTo>
                  <a:lnTo>
                    <a:pt x="486905" y="230644"/>
                  </a:lnTo>
                  <a:lnTo>
                    <a:pt x="486905" y="205016"/>
                  </a:lnTo>
                  <a:lnTo>
                    <a:pt x="512533" y="205016"/>
                  </a:lnTo>
                  <a:lnTo>
                    <a:pt x="538162" y="205016"/>
                  </a:lnTo>
                  <a:lnTo>
                    <a:pt x="538162" y="230644"/>
                  </a:lnTo>
                  <a:lnTo>
                    <a:pt x="512533" y="230644"/>
                  </a:lnTo>
                  <a:lnTo>
                    <a:pt x="486905" y="230644"/>
                  </a:lnTo>
                  <a:lnTo>
                    <a:pt x="486905" y="281901"/>
                  </a:lnTo>
                  <a:lnTo>
                    <a:pt x="461276" y="281901"/>
                  </a:lnTo>
                  <a:lnTo>
                    <a:pt x="461276" y="307517"/>
                  </a:lnTo>
                  <a:lnTo>
                    <a:pt x="486905" y="307517"/>
                  </a:lnTo>
                  <a:lnTo>
                    <a:pt x="486905" y="333146"/>
                  </a:lnTo>
                  <a:lnTo>
                    <a:pt x="512533" y="333146"/>
                  </a:lnTo>
                  <a:lnTo>
                    <a:pt x="512533" y="307517"/>
                  </a:lnTo>
                  <a:lnTo>
                    <a:pt x="538162" y="307517"/>
                  </a:lnTo>
                  <a:lnTo>
                    <a:pt x="563778" y="307517"/>
                  </a:lnTo>
                  <a:lnTo>
                    <a:pt x="589407" y="307517"/>
                  </a:lnTo>
                  <a:lnTo>
                    <a:pt x="589407" y="281901"/>
                  </a:lnTo>
                  <a:lnTo>
                    <a:pt x="563778" y="281901"/>
                  </a:lnTo>
                  <a:lnTo>
                    <a:pt x="538162" y="281901"/>
                  </a:lnTo>
                  <a:lnTo>
                    <a:pt x="538162" y="256273"/>
                  </a:lnTo>
                  <a:lnTo>
                    <a:pt x="563778" y="256273"/>
                  </a:lnTo>
                  <a:lnTo>
                    <a:pt x="589407" y="256273"/>
                  </a:lnTo>
                  <a:lnTo>
                    <a:pt x="615035" y="256273"/>
                  </a:lnTo>
                  <a:lnTo>
                    <a:pt x="615035" y="205016"/>
                  </a:lnTo>
                  <a:lnTo>
                    <a:pt x="589407" y="205016"/>
                  </a:lnTo>
                  <a:lnTo>
                    <a:pt x="589407" y="230644"/>
                  </a:lnTo>
                  <a:lnTo>
                    <a:pt x="563778" y="230644"/>
                  </a:lnTo>
                  <a:lnTo>
                    <a:pt x="563778" y="205016"/>
                  </a:lnTo>
                  <a:lnTo>
                    <a:pt x="589407" y="205016"/>
                  </a:lnTo>
                  <a:lnTo>
                    <a:pt x="589407" y="179387"/>
                  </a:lnTo>
                  <a:lnTo>
                    <a:pt x="615035" y="179387"/>
                  </a:lnTo>
                  <a:lnTo>
                    <a:pt x="615035" y="153758"/>
                  </a:lnTo>
                  <a:close/>
                </a:path>
                <a:path w="845820" h="358775">
                  <a:moveTo>
                    <a:pt x="691921" y="307517"/>
                  </a:moveTo>
                  <a:lnTo>
                    <a:pt x="666292" y="307517"/>
                  </a:lnTo>
                  <a:lnTo>
                    <a:pt x="666292" y="281901"/>
                  </a:lnTo>
                  <a:lnTo>
                    <a:pt x="640664" y="281901"/>
                  </a:lnTo>
                  <a:lnTo>
                    <a:pt x="615035" y="281901"/>
                  </a:lnTo>
                  <a:lnTo>
                    <a:pt x="615035" y="307517"/>
                  </a:lnTo>
                  <a:lnTo>
                    <a:pt x="640664" y="307517"/>
                  </a:lnTo>
                  <a:lnTo>
                    <a:pt x="640664" y="333146"/>
                  </a:lnTo>
                  <a:lnTo>
                    <a:pt x="666292" y="333146"/>
                  </a:lnTo>
                  <a:lnTo>
                    <a:pt x="691921" y="333146"/>
                  </a:lnTo>
                  <a:lnTo>
                    <a:pt x="691921" y="307517"/>
                  </a:lnTo>
                  <a:close/>
                </a:path>
                <a:path w="845820" h="358775">
                  <a:moveTo>
                    <a:pt x="820051" y="205016"/>
                  </a:moveTo>
                  <a:lnTo>
                    <a:pt x="794423" y="205016"/>
                  </a:lnTo>
                  <a:lnTo>
                    <a:pt x="794423" y="230644"/>
                  </a:lnTo>
                  <a:lnTo>
                    <a:pt x="820051" y="230644"/>
                  </a:lnTo>
                  <a:lnTo>
                    <a:pt x="820051" y="205016"/>
                  </a:lnTo>
                  <a:close/>
                </a:path>
                <a:path w="845820" h="358775">
                  <a:moveTo>
                    <a:pt x="845680" y="256273"/>
                  </a:moveTo>
                  <a:lnTo>
                    <a:pt x="820051" y="256273"/>
                  </a:lnTo>
                  <a:lnTo>
                    <a:pt x="794423" y="256273"/>
                  </a:lnTo>
                  <a:lnTo>
                    <a:pt x="794423" y="281901"/>
                  </a:lnTo>
                  <a:lnTo>
                    <a:pt x="768794" y="281901"/>
                  </a:lnTo>
                  <a:lnTo>
                    <a:pt x="743165" y="281901"/>
                  </a:lnTo>
                  <a:lnTo>
                    <a:pt x="717550" y="281901"/>
                  </a:lnTo>
                  <a:lnTo>
                    <a:pt x="717550" y="256273"/>
                  </a:lnTo>
                  <a:lnTo>
                    <a:pt x="691921" y="256273"/>
                  </a:lnTo>
                  <a:lnTo>
                    <a:pt x="691921" y="307517"/>
                  </a:lnTo>
                  <a:lnTo>
                    <a:pt x="717550" y="307517"/>
                  </a:lnTo>
                  <a:lnTo>
                    <a:pt x="717550" y="358775"/>
                  </a:lnTo>
                  <a:lnTo>
                    <a:pt x="743165" y="358775"/>
                  </a:lnTo>
                  <a:lnTo>
                    <a:pt x="743165" y="333146"/>
                  </a:lnTo>
                  <a:lnTo>
                    <a:pt x="768794" y="333146"/>
                  </a:lnTo>
                  <a:lnTo>
                    <a:pt x="794423" y="333146"/>
                  </a:lnTo>
                  <a:lnTo>
                    <a:pt x="794423" y="307517"/>
                  </a:lnTo>
                  <a:lnTo>
                    <a:pt x="820051" y="307517"/>
                  </a:lnTo>
                  <a:lnTo>
                    <a:pt x="820051" y="333146"/>
                  </a:lnTo>
                  <a:lnTo>
                    <a:pt x="845680" y="333146"/>
                  </a:lnTo>
                  <a:lnTo>
                    <a:pt x="845680" y="256273"/>
                  </a:lnTo>
                  <a:close/>
                </a:path>
                <a:path w="845820" h="358775">
                  <a:moveTo>
                    <a:pt x="845680" y="76885"/>
                  </a:moveTo>
                  <a:lnTo>
                    <a:pt x="820051" y="76885"/>
                  </a:lnTo>
                  <a:lnTo>
                    <a:pt x="794423" y="76885"/>
                  </a:lnTo>
                  <a:lnTo>
                    <a:pt x="794423" y="102514"/>
                  </a:lnTo>
                  <a:lnTo>
                    <a:pt x="768794" y="102514"/>
                  </a:lnTo>
                  <a:lnTo>
                    <a:pt x="768794" y="153758"/>
                  </a:lnTo>
                  <a:lnTo>
                    <a:pt x="743165" y="153758"/>
                  </a:lnTo>
                  <a:lnTo>
                    <a:pt x="743165" y="230644"/>
                  </a:lnTo>
                  <a:lnTo>
                    <a:pt x="768794" y="230644"/>
                  </a:lnTo>
                  <a:lnTo>
                    <a:pt x="768794" y="205016"/>
                  </a:lnTo>
                  <a:lnTo>
                    <a:pt x="794423" y="205016"/>
                  </a:lnTo>
                  <a:lnTo>
                    <a:pt x="794423" y="128130"/>
                  </a:lnTo>
                  <a:lnTo>
                    <a:pt x="820051" y="128130"/>
                  </a:lnTo>
                  <a:lnTo>
                    <a:pt x="820051" y="102514"/>
                  </a:lnTo>
                  <a:lnTo>
                    <a:pt x="845680" y="102514"/>
                  </a:lnTo>
                  <a:lnTo>
                    <a:pt x="845680" y="768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5913" y="1462909"/>
              <a:ext cx="1050925" cy="1050925"/>
            </a:xfrm>
            <a:custGeom>
              <a:avLst/>
              <a:gdLst/>
              <a:ahLst/>
              <a:cxnLst/>
              <a:rect l="l" t="t" r="r" b="b"/>
              <a:pathLst>
                <a:path w="1050925" h="1050925">
                  <a:moveTo>
                    <a:pt x="128130" y="922197"/>
                  </a:moveTo>
                  <a:lnTo>
                    <a:pt x="51257" y="922197"/>
                  </a:lnTo>
                  <a:lnTo>
                    <a:pt x="51257" y="999070"/>
                  </a:lnTo>
                  <a:lnTo>
                    <a:pt x="128130" y="999070"/>
                  </a:lnTo>
                  <a:lnTo>
                    <a:pt x="128130" y="922197"/>
                  </a:lnTo>
                  <a:close/>
                </a:path>
                <a:path w="1050925" h="1050925">
                  <a:moveTo>
                    <a:pt x="128130" y="50888"/>
                  </a:moveTo>
                  <a:lnTo>
                    <a:pt x="51257" y="50888"/>
                  </a:lnTo>
                  <a:lnTo>
                    <a:pt x="51257" y="127762"/>
                  </a:lnTo>
                  <a:lnTo>
                    <a:pt x="128130" y="127762"/>
                  </a:lnTo>
                  <a:lnTo>
                    <a:pt x="128130" y="50888"/>
                  </a:lnTo>
                  <a:close/>
                </a:path>
                <a:path w="1050925" h="1050925">
                  <a:moveTo>
                    <a:pt x="179387" y="871220"/>
                  </a:moveTo>
                  <a:lnTo>
                    <a:pt x="0" y="871220"/>
                  </a:lnTo>
                  <a:lnTo>
                    <a:pt x="0" y="896620"/>
                  </a:lnTo>
                  <a:lnTo>
                    <a:pt x="0" y="1024890"/>
                  </a:lnTo>
                  <a:lnTo>
                    <a:pt x="0" y="1050290"/>
                  </a:lnTo>
                  <a:lnTo>
                    <a:pt x="179387" y="1050290"/>
                  </a:lnTo>
                  <a:lnTo>
                    <a:pt x="179387" y="1024890"/>
                  </a:lnTo>
                  <a:lnTo>
                    <a:pt x="25628" y="1024890"/>
                  </a:lnTo>
                  <a:lnTo>
                    <a:pt x="25628" y="896620"/>
                  </a:lnTo>
                  <a:lnTo>
                    <a:pt x="153758" y="896620"/>
                  </a:lnTo>
                  <a:lnTo>
                    <a:pt x="153758" y="1024699"/>
                  </a:lnTo>
                  <a:lnTo>
                    <a:pt x="179387" y="1024699"/>
                  </a:lnTo>
                  <a:lnTo>
                    <a:pt x="179387" y="896620"/>
                  </a:lnTo>
                  <a:lnTo>
                    <a:pt x="179387" y="871220"/>
                  </a:lnTo>
                  <a:close/>
                </a:path>
                <a:path w="1050925" h="1050925">
                  <a:moveTo>
                    <a:pt x="1793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3670"/>
                  </a:lnTo>
                  <a:lnTo>
                    <a:pt x="0" y="179070"/>
                  </a:lnTo>
                  <a:lnTo>
                    <a:pt x="179387" y="179070"/>
                  </a:lnTo>
                  <a:lnTo>
                    <a:pt x="179387" y="153670"/>
                  </a:lnTo>
                  <a:lnTo>
                    <a:pt x="25628" y="153670"/>
                  </a:lnTo>
                  <a:lnTo>
                    <a:pt x="25628" y="25400"/>
                  </a:lnTo>
                  <a:lnTo>
                    <a:pt x="153758" y="25400"/>
                  </a:lnTo>
                  <a:lnTo>
                    <a:pt x="153758" y="153390"/>
                  </a:lnTo>
                  <a:lnTo>
                    <a:pt x="179387" y="153390"/>
                  </a:lnTo>
                  <a:lnTo>
                    <a:pt x="179387" y="25400"/>
                  </a:lnTo>
                  <a:lnTo>
                    <a:pt x="179387" y="25260"/>
                  </a:lnTo>
                  <a:lnTo>
                    <a:pt x="179387" y="0"/>
                  </a:lnTo>
                  <a:close/>
                </a:path>
                <a:path w="1050925" h="1050925">
                  <a:moveTo>
                    <a:pt x="461276" y="1024699"/>
                  </a:moveTo>
                  <a:lnTo>
                    <a:pt x="435648" y="1024699"/>
                  </a:lnTo>
                  <a:lnTo>
                    <a:pt x="435648" y="1050328"/>
                  </a:lnTo>
                  <a:lnTo>
                    <a:pt x="461276" y="1050328"/>
                  </a:lnTo>
                  <a:lnTo>
                    <a:pt x="461276" y="1024699"/>
                  </a:lnTo>
                  <a:close/>
                </a:path>
                <a:path w="1050925" h="1050925">
                  <a:moveTo>
                    <a:pt x="538162" y="1024699"/>
                  </a:moveTo>
                  <a:lnTo>
                    <a:pt x="512533" y="1024699"/>
                  </a:lnTo>
                  <a:lnTo>
                    <a:pt x="512533" y="1050328"/>
                  </a:lnTo>
                  <a:lnTo>
                    <a:pt x="538162" y="1050328"/>
                  </a:lnTo>
                  <a:lnTo>
                    <a:pt x="538162" y="1024699"/>
                  </a:lnTo>
                  <a:close/>
                </a:path>
                <a:path w="1050925" h="1050925">
                  <a:moveTo>
                    <a:pt x="666292" y="1024699"/>
                  </a:moveTo>
                  <a:lnTo>
                    <a:pt x="640664" y="1024699"/>
                  </a:lnTo>
                  <a:lnTo>
                    <a:pt x="615035" y="1024699"/>
                  </a:lnTo>
                  <a:lnTo>
                    <a:pt x="615035" y="1050328"/>
                  </a:lnTo>
                  <a:lnTo>
                    <a:pt x="640664" y="1050328"/>
                  </a:lnTo>
                  <a:lnTo>
                    <a:pt x="666292" y="1050328"/>
                  </a:lnTo>
                  <a:lnTo>
                    <a:pt x="666292" y="1024699"/>
                  </a:lnTo>
                  <a:close/>
                </a:path>
                <a:path w="1050925" h="1050925">
                  <a:moveTo>
                    <a:pt x="845680" y="1024699"/>
                  </a:moveTo>
                  <a:lnTo>
                    <a:pt x="820051" y="1024699"/>
                  </a:lnTo>
                  <a:lnTo>
                    <a:pt x="794423" y="1024699"/>
                  </a:lnTo>
                  <a:lnTo>
                    <a:pt x="794423" y="1050328"/>
                  </a:lnTo>
                  <a:lnTo>
                    <a:pt x="820051" y="1050328"/>
                  </a:lnTo>
                  <a:lnTo>
                    <a:pt x="845680" y="1050328"/>
                  </a:lnTo>
                  <a:lnTo>
                    <a:pt x="845680" y="1024699"/>
                  </a:lnTo>
                  <a:close/>
                </a:path>
                <a:path w="1050925" h="1050925">
                  <a:moveTo>
                    <a:pt x="896937" y="870940"/>
                  </a:moveTo>
                  <a:lnTo>
                    <a:pt x="871308" y="870940"/>
                  </a:lnTo>
                  <a:lnTo>
                    <a:pt x="871308" y="896569"/>
                  </a:lnTo>
                  <a:lnTo>
                    <a:pt x="896937" y="896569"/>
                  </a:lnTo>
                  <a:lnTo>
                    <a:pt x="896937" y="870940"/>
                  </a:lnTo>
                  <a:close/>
                </a:path>
                <a:path w="1050925" h="1050925">
                  <a:moveTo>
                    <a:pt x="948182" y="819150"/>
                  </a:moveTo>
                  <a:lnTo>
                    <a:pt x="922566" y="819150"/>
                  </a:lnTo>
                  <a:lnTo>
                    <a:pt x="922566" y="845820"/>
                  </a:lnTo>
                  <a:lnTo>
                    <a:pt x="922566" y="922020"/>
                  </a:lnTo>
                  <a:lnTo>
                    <a:pt x="845680" y="922020"/>
                  </a:lnTo>
                  <a:lnTo>
                    <a:pt x="845680" y="845820"/>
                  </a:lnTo>
                  <a:lnTo>
                    <a:pt x="922566" y="845820"/>
                  </a:lnTo>
                  <a:lnTo>
                    <a:pt x="922566" y="819150"/>
                  </a:lnTo>
                  <a:lnTo>
                    <a:pt x="820051" y="819150"/>
                  </a:lnTo>
                  <a:lnTo>
                    <a:pt x="820051" y="845820"/>
                  </a:lnTo>
                  <a:lnTo>
                    <a:pt x="820051" y="922020"/>
                  </a:lnTo>
                  <a:lnTo>
                    <a:pt x="820051" y="947420"/>
                  </a:lnTo>
                  <a:lnTo>
                    <a:pt x="948182" y="947420"/>
                  </a:lnTo>
                  <a:lnTo>
                    <a:pt x="948182" y="922197"/>
                  </a:lnTo>
                  <a:lnTo>
                    <a:pt x="948182" y="922020"/>
                  </a:lnTo>
                  <a:lnTo>
                    <a:pt x="948182" y="845820"/>
                  </a:lnTo>
                  <a:lnTo>
                    <a:pt x="948182" y="845312"/>
                  </a:lnTo>
                  <a:lnTo>
                    <a:pt x="948182" y="819150"/>
                  </a:lnTo>
                  <a:close/>
                </a:path>
                <a:path w="1050925" h="1050925">
                  <a:moveTo>
                    <a:pt x="999439" y="50888"/>
                  </a:moveTo>
                  <a:lnTo>
                    <a:pt x="922566" y="50888"/>
                  </a:lnTo>
                  <a:lnTo>
                    <a:pt x="922566" y="127762"/>
                  </a:lnTo>
                  <a:lnTo>
                    <a:pt x="999439" y="127762"/>
                  </a:lnTo>
                  <a:lnTo>
                    <a:pt x="999439" y="50888"/>
                  </a:lnTo>
                  <a:close/>
                </a:path>
                <a:path w="1050925" h="1050925">
                  <a:moveTo>
                    <a:pt x="1050696" y="0"/>
                  </a:moveTo>
                  <a:lnTo>
                    <a:pt x="871308" y="0"/>
                  </a:lnTo>
                  <a:lnTo>
                    <a:pt x="871308" y="25400"/>
                  </a:lnTo>
                  <a:lnTo>
                    <a:pt x="871308" y="153670"/>
                  </a:lnTo>
                  <a:lnTo>
                    <a:pt x="871308" y="179070"/>
                  </a:lnTo>
                  <a:lnTo>
                    <a:pt x="1050696" y="179070"/>
                  </a:lnTo>
                  <a:lnTo>
                    <a:pt x="1050696" y="153670"/>
                  </a:lnTo>
                  <a:lnTo>
                    <a:pt x="896937" y="153670"/>
                  </a:lnTo>
                  <a:lnTo>
                    <a:pt x="896937" y="25400"/>
                  </a:lnTo>
                  <a:lnTo>
                    <a:pt x="1025067" y="25400"/>
                  </a:lnTo>
                  <a:lnTo>
                    <a:pt x="1025067" y="153390"/>
                  </a:lnTo>
                  <a:lnTo>
                    <a:pt x="1050696" y="153390"/>
                  </a:lnTo>
                  <a:lnTo>
                    <a:pt x="1050696" y="25400"/>
                  </a:lnTo>
                  <a:lnTo>
                    <a:pt x="1050696" y="25260"/>
                  </a:lnTo>
                  <a:lnTo>
                    <a:pt x="105069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6871" y="1810220"/>
            <a:ext cx="233679" cy="3634104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https://technologystudent.com/despro_3/develp8.html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5" name="object 1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2314" y="5496966"/>
            <a:ext cx="233679" cy="112966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6" name="object 1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2652" y="1679622"/>
            <a:ext cx="281940" cy="5082540"/>
          </a:xfrm>
          <a:custGeom>
            <a:avLst/>
            <a:gdLst/>
            <a:ahLst/>
            <a:cxnLst/>
            <a:rect l="l" t="t" r="r" b="b"/>
            <a:pathLst>
              <a:path w="281940" h="5082540">
                <a:moveTo>
                  <a:pt x="0" y="5082541"/>
                </a:moveTo>
                <a:lnTo>
                  <a:pt x="0" y="0"/>
                </a:lnTo>
                <a:lnTo>
                  <a:pt x="281941" y="0"/>
                </a:lnTo>
                <a:lnTo>
                  <a:pt x="281941" y="5082541"/>
                </a:lnTo>
                <a:lnTo>
                  <a:pt x="0" y="5082541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1683" y="89146"/>
            <a:ext cx="14898369" cy="10543540"/>
            <a:chOff x="91683" y="89146"/>
            <a:chExt cx="14898369" cy="1054354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8931" y="1399680"/>
              <a:ext cx="1113790" cy="238125"/>
            </a:xfrm>
            <a:custGeom>
              <a:avLst/>
              <a:gdLst/>
              <a:ahLst/>
              <a:cxnLst/>
              <a:rect l="l" t="t" r="r" b="b"/>
              <a:pathLst>
                <a:path w="1113789" h="238125">
                  <a:moveTo>
                    <a:pt x="1113242" y="0"/>
                  </a:moveTo>
                  <a:lnTo>
                    <a:pt x="0" y="0"/>
                  </a:lnTo>
                  <a:lnTo>
                    <a:pt x="0" y="238125"/>
                  </a:lnTo>
                  <a:lnTo>
                    <a:pt x="1113242" y="238125"/>
                  </a:lnTo>
                  <a:lnTo>
                    <a:pt x="111324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772404"/>
              <a:ext cx="14890750" cy="9856470"/>
            </a:xfrm>
            <a:custGeom>
              <a:avLst/>
              <a:gdLst/>
              <a:ahLst/>
              <a:cxnLst/>
              <a:rect l="l" t="t" r="r" b="b"/>
              <a:pathLst>
                <a:path w="14890750" h="9856470">
                  <a:moveTo>
                    <a:pt x="0" y="9856268"/>
                  </a:moveTo>
                  <a:lnTo>
                    <a:pt x="14890719" y="9856268"/>
                  </a:lnTo>
                  <a:lnTo>
                    <a:pt x="14890719" y="0"/>
                  </a:lnTo>
                  <a:lnTo>
                    <a:pt x="0" y="0"/>
                  </a:lnTo>
                  <a:lnTo>
                    <a:pt x="0" y="985626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06090" y="7272000"/>
              <a:ext cx="2520315" cy="2882265"/>
            </a:xfrm>
            <a:custGeom>
              <a:avLst/>
              <a:gdLst/>
              <a:ahLst/>
              <a:cxnLst/>
              <a:rect l="l" t="t" r="r" b="b"/>
              <a:pathLst>
                <a:path w="2520315" h="2882265">
                  <a:moveTo>
                    <a:pt x="1260000" y="0"/>
                  </a:moveTo>
                  <a:lnTo>
                    <a:pt x="1889997" y="1439999"/>
                  </a:lnTo>
                  <a:lnTo>
                    <a:pt x="2520000" y="2879999"/>
                  </a:lnTo>
                  <a:lnTo>
                    <a:pt x="1260000" y="2879999"/>
                  </a:lnTo>
                  <a:lnTo>
                    <a:pt x="0" y="2879999"/>
                  </a:lnTo>
                  <a:lnTo>
                    <a:pt x="630003" y="1439999"/>
                  </a:lnTo>
                  <a:lnTo>
                    <a:pt x="1260000" y="0"/>
                  </a:lnTo>
                  <a:close/>
                </a:path>
                <a:path w="2520315" h="2882265">
                  <a:moveTo>
                    <a:pt x="1259028" y="2919"/>
                  </a:moveTo>
                  <a:lnTo>
                    <a:pt x="1882915" y="2881845"/>
                  </a:lnTo>
                </a:path>
                <a:path w="2520315" h="2882265">
                  <a:moveTo>
                    <a:pt x="1260215" y="10064"/>
                  </a:moveTo>
                  <a:lnTo>
                    <a:pt x="625615" y="2881845"/>
                  </a:lnTo>
                </a:path>
              </a:pathLst>
            </a:custGeom>
            <a:ln w="12697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1124" y="10152694"/>
              <a:ext cx="4824730" cy="0"/>
            </a:xfrm>
            <a:custGeom>
              <a:avLst/>
              <a:gdLst/>
              <a:ahLst/>
              <a:cxnLst/>
              <a:rect l="l" t="t" r="r" b="b"/>
              <a:pathLst>
                <a:path w="4824730">
                  <a:moveTo>
                    <a:pt x="0" y="0"/>
                  </a:moveTo>
                  <a:lnTo>
                    <a:pt x="482441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5127" y="1509275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1260000" y="0"/>
                  </a:moveTo>
                  <a:lnTo>
                    <a:pt x="1308330" y="909"/>
                  </a:lnTo>
                  <a:lnTo>
                    <a:pt x="1356200" y="3617"/>
                  </a:lnTo>
                  <a:lnTo>
                    <a:pt x="1403577" y="8090"/>
                  </a:lnTo>
                  <a:lnTo>
                    <a:pt x="1450429" y="14296"/>
                  </a:lnTo>
                  <a:lnTo>
                    <a:pt x="1496723" y="22202"/>
                  </a:lnTo>
                  <a:lnTo>
                    <a:pt x="1542426" y="31775"/>
                  </a:lnTo>
                  <a:lnTo>
                    <a:pt x="1587506" y="42983"/>
                  </a:lnTo>
                  <a:lnTo>
                    <a:pt x="1631930" y="55794"/>
                  </a:lnTo>
                  <a:lnTo>
                    <a:pt x="1675665" y="70174"/>
                  </a:lnTo>
                  <a:lnTo>
                    <a:pt x="1718679" y="86090"/>
                  </a:lnTo>
                  <a:lnTo>
                    <a:pt x="1760940" y="103511"/>
                  </a:lnTo>
                  <a:lnTo>
                    <a:pt x="1802414" y="122404"/>
                  </a:lnTo>
                  <a:lnTo>
                    <a:pt x="1843068" y="142736"/>
                  </a:lnTo>
                  <a:lnTo>
                    <a:pt x="1882871" y="164474"/>
                  </a:lnTo>
                  <a:lnTo>
                    <a:pt x="1921790" y="187586"/>
                  </a:lnTo>
                  <a:lnTo>
                    <a:pt x="1959792" y="212039"/>
                  </a:lnTo>
                  <a:lnTo>
                    <a:pt x="1996844" y="237801"/>
                  </a:lnTo>
                  <a:lnTo>
                    <a:pt x="2032914" y="264838"/>
                  </a:lnTo>
                  <a:lnTo>
                    <a:pt x="2067969" y="293119"/>
                  </a:lnTo>
                  <a:lnTo>
                    <a:pt x="2101977" y="322610"/>
                  </a:lnTo>
                  <a:lnTo>
                    <a:pt x="2134904" y="353280"/>
                  </a:lnTo>
                  <a:lnTo>
                    <a:pt x="2166719" y="385094"/>
                  </a:lnTo>
                  <a:lnTo>
                    <a:pt x="2197388" y="418022"/>
                  </a:lnTo>
                  <a:lnTo>
                    <a:pt x="2226879" y="452030"/>
                  </a:lnTo>
                  <a:lnTo>
                    <a:pt x="2255160" y="487085"/>
                  </a:lnTo>
                  <a:lnTo>
                    <a:pt x="2282198" y="523155"/>
                  </a:lnTo>
                  <a:lnTo>
                    <a:pt x="2307959" y="560207"/>
                  </a:lnTo>
                  <a:lnTo>
                    <a:pt x="2332412" y="598209"/>
                  </a:lnTo>
                  <a:lnTo>
                    <a:pt x="2355524" y="637127"/>
                  </a:lnTo>
                  <a:lnTo>
                    <a:pt x="2377262" y="676930"/>
                  </a:lnTo>
                  <a:lnTo>
                    <a:pt x="2397594" y="717585"/>
                  </a:lnTo>
                  <a:lnTo>
                    <a:pt x="2416487" y="759059"/>
                  </a:lnTo>
                  <a:lnTo>
                    <a:pt x="2433908" y="801319"/>
                  </a:lnTo>
                  <a:lnTo>
                    <a:pt x="2449824" y="844334"/>
                  </a:lnTo>
                  <a:lnTo>
                    <a:pt x="2464204" y="888069"/>
                  </a:lnTo>
                  <a:lnTo>
                    <a:pt x="2477014" y="932493"/>
                  </a:lnTo>
                  <a:lnTo>
                    <a:pt x="2488223" y="977573"/>
                  </a:lnTo>
                  <a:lnTo>
                    <a:pt x="2497796" y="1023276"/>
                  </a:lnTo>
                  <a:lnTo>
                    <a:pt x="2505702" y="1069570"/>
                  </a:lnTo>
                  <a:lnTo>
                    <a:pt x="2511908" y="1116422"/>
                  </a:lnTo>
                  <a:lnTo>
                    <a:pt x="2516381" y="1163799"/>
                  </a:lnTo>
                  <a:lnTo>
                    <a:pt x="2519088" y="1211669"/>
                  </a:lnTo>
                  <a:lnTo>
                    <a:pt x="2519998" y="1260000"/>
                  </a:lnTo>
                  <a:lnTo>
                    <a:pt x="2519088" y="1308330"/>
                  </a:lnTo>
                  <a:lnTo>
                    <a:pt x="2516381" y="1356200"/>
                  </a:lnTo>
                  <a:lnTo>
                    <a:pt x="2511908" y="1403577"/>
                  </a:lnTo>
                  <a:lnTo>
                    <a:pt x="2505702" y="1450429"/>
                  </a:lnTo>
                  <a:lnTo>
                    <a:pt x="2497796" y="1496723"/>
                  </a:lnTo>
                  <a:lnTo>
                    <a:pt x="2488223" y="1542426"/>
                  </a:lnTo>
                  <a:lnTo>
                    <a:pt x="2477014" y="1587506"/>
                  </a:lnTo>
                  <a:lnTo>
                    <a:pt x="2464204" y="1631930"/>
                  </a:lnTo>
                  <a:lnTo>
                    <a:pt x="2449824" y="1675665"/>
                  </a:lnTo>
                  <a:lnTo>
                    <a:pt x="2433908" y="1718680"/>
                  </a:lnTo>
                  <a:lnTo>
                    <a:pt x="2416487" y="1760940"/>
                  </a:lnTo>
                  <a:lnTo>
                    <a:pt x="2397594" y="1802414"/>
                  </a:lnTo>
                  <a:lnTo>
                    <a:pt x="2377262" y="1843069"/>
                  </a:lnTo>
                  <a:lnTo>
                    <a:pt x="2355524" y="1882872"/>
                  </a:lnTo>
                  <a:lnTo>
                    <a:pt x="2332412" y="1921790"/>
                  </a:lnTo>
                  <a:lnTo>
                    <a:pt x="2307959" y="1959792"/>
                  </a:lnTo>
                  <a:lnTo>
                    <a:pt x="2282198" y="1996844"/>
                  </a:lnTo>
                  <a:lnTo>
                    <a:pt x="2255160" y="2032914"/>
                  </a:lnTo>
                  <a:lnTo>
                    <a:pt x="2226879" y="2067969"/>
                  </a:lnTo>
                  <a:lnTo>
                    <a:pt x="2197388" y="2101977"/>
                  </a:lnTo>
                  <a:lnTo>
                    <a:pt x="2166719" y="2134905"/>
                  </a:lnTo>
                  <a:lnTo>
                    <a:pt x="2134904" y="2166719"/>
                  </a:lnTo>
                  <a:lnTo>
                    <a:pt x="2101977" y="2197389"/>
                  </a:lnTo>
                  <a:lnTo>
                    <a:pt x="2067969" y="2226880"/>
                  </a:lnTo>
                  <a:lnTo>
                    <a:pt x="2032914" y="2255161"/>
                  </a:lnTo>
                  <a:lnTo>
                    <a:pt x="1996844" y="2282198"/>
                  </a:lnTo>
                  <a:lnTo>
                    <a:pt x="1959792" y="2307960"/>
                  </a:lnTo>
                  <a:lnTo>
                    <a:pt x="1921790" y="2332413"/>
                  </a:lnTo>
                  <a:lnTo>
                    <a:pt x="1882871" y="2355525"/>
                  </a:lnTo>
                  <a:lnTo>
                    <a:pt x="1843068" y="2377263"/>
                  </a:lnTo>
                  <a:lnTo>
                    <a:pt x="1802414" y="2397595"/>
                  </a:lnTo>
                  <a:lnTo>
                    <a:pt x="1760940" y="2416488"/>
                  </a:lnTo>
                  <a:lnTo>
                    <a:pt x="1718679" y="2433909"/>
                  </a:lnTo>
                  <a:lnTo>
                    <a:pt x="1675665" y="2449825"/>
                  </a:lnTo>
                  <a:lnTo>
                    <a:pt x="1631930" y="2464205"/>
                  </a:lnTo>
                  <a:lnTo>
                    <a:pt x="1587506" y="2477016"/>
                  </a:lnTo>
                  <a:lnTo>
                    <a:pt x="1542426" y="2488224"/>
                  </a:lnTo>
                  <a:lnTo>
                    <a:pt x="1496723" y="2497797"/>
                  </a:lnTo>
                  <a:lnTo>
                    <a:pt x="1450429" y="2505703"/>
                  </a:lnTo>
                  <a:lnTo>
                    <a:pt x="1403577" y="2511909"/>
                  </a:lnTo>
                  <a:lnTo>
                    <a:pt x="1356200" y="2516382"/>
                  </a:lnTo>
                  <a:lnTo>
                    <a:pt x="1308330" y="2519090"/>
                  </a:lnTo>
                  <a:lnTo>
                    <a:pt x="1260000" y="2520000"/>
                  </a:lnTo>
                  <a:lnTo>
                    <a:pt x="1211669" y="2519090"/>
                  </a:lnTo>
                  <a:lnTo>
                    <a:pt x="1163799" y="2516382"/>
                  </a:lnTo>
                  <a:lnTo>
                    <a:pt x="1116422" y="2511909"/>
                  </a:lnTo>
                  <a:lnTo>
                    <a:pt x="1069570" y="2505703"/>
                  </a:lnTo>
                  <a:lnTo>
                    <a:pt x="1023276" y="2497797"/>
                  </a:lnTo>
                  <a:lnTo>
                    <a:pt x="977572" y="2488224"/>
                  </a:lnTo>
                  <a:lnTo>
                    <a:pt x="932492" y="2477016"/>
                  </a:lnTo>
                  <a:lnTo>
                    <a:pt x="888069" y="2464205"/>
                  </a:lnTo>
                  <a:lnTo>
                    <a:pt x="844333" y="2449825"/>
                  </a:lnTo>
                  <a:lnTo>
                    <a:pt x="801319" y="2433909"/>
                  </a:lnTo>
                  <a:lnTo>
                    <a:pt x="759059" y="2416488"/>
                  </a:lnTo>
                  <a:lnTo>
                    <a:pt x="717585" y="2397595"/>
                  </a:lnTo>
                  <a:lnTo>
                    <a:pt x="676930" y="2377263"/>
                  </a:lnTo>
                  <a:lnTo>
                    <a:pt x="637127" y="2355525"/>
                  </a:lnTo>
                  <a:lnTo>
                    <a:pt x="598208" y="2332413"/>
                  </a:lnTo>
                  <a:lnTo>
                    <a:pt x="560206" y="2307960"/>
                  </a:lnTo>
                  <a:lnTo>
                    <a:pt x="523154" y="2282198"/>
                  </a:lnTo>
                  <a:lnTo>
                    <a:pt x="487084" y="2255161"/>
                  </a:lnTo>
                  <a:lnTo>
                    <a:pt x="452029" y="2226880"/>
                  </a:lnTo>
                  <a:lnTo>
                    <a:pt x="418021" y="2197389"/>
                  </a:lnTo>
                  <a:lnTo>
                    <a:pt x="385094" y="2166719"/>
                  </a:lnTo>
                  <a:lnTo>
                    <a:pt x="353279" y="2134905"/>
                  </a:lnTo>
                  <a:lnTo>
                    <a:pt x="322610" y="2101977"/>
                  </a:lnTo>
                  <a:lnTo>
                    <a:pt x="293119" y="2067969"/>
                  </a:lnTo>
                  <a:lnTo>
                    <a:pt x="264838" y="2032914"/>
                  </a:lnTo>
                  <a:lnTo>
                    <a:pt x="237800" y="1996844"/>
                  </a:lnTo>
                  <a:lnTo>
                    <a:pt x="212039" y="1959792"/>
                  </a:lnTo>
                  <a:lnTo>
                    <a:pt x="187586" y="1921790"/>
                  </a:lnTo>
                  <a:lnTo>
                    <a:pt x="164474" y="1882872"/>
                  </a:lnTo>
                  <a:lnTo>
                    <a:pt x="142736" y="1843069"/>
                  </a:lnTo>
                  <a:lnTo>
                    <a:pt x="122404" y="1802414"/>
                  </a:lnTo>
                  <a:lnTo>
                    <a:pt x="103511" y="1760940"/>
                  </a:lnTo>
                  <a:lnTo>
                    <a:pt x="86090" y="1718680"/>
                  </a:lnTo>
                  <a:lnTo>
                    <a:pt x="70173" y="1675665"/>
                  </a:lnTo>
                  <a:lnTo>
                    <a:pt x="55794" y="1631930"/>
                  </a:lnTo>
                  <a:lnTo>
                    <a:pt x="42983" y="1587506"/>
                  </a:lnTo>
                  <a:lnTo>
                    <a:pt x="31775" y="1542426"/>
                  </a:lnTo>
                  <a:lnTo>
                    <a:pt x="22202" y="1496723"/>
                  </a:lnTo>
                  <a:lnTo>
                    <a:pt x="14296" y="1450429"/>
                  </a:lnTo>
                  <a:lnTo>
                    <a:pt x="8090" y="1403577"/>
                  </a:lnTo>
                  <a:lnTo>
                    <a:pt x="3617" y="1356200"/>
                  </a:lnTo>
                  <a:lnTo>
                    <a:pt x="909" y="1308330"/>
                  </a:lnTo>
                  <a:lnTo>
                    <a:pt x="0" y="1260000"/>
                  </a:lnTo>
                  <a:lnTo>
                    <a:pt x="909" y="1211669"/>
                  </a:lnTo>
                  <a:lnTo>
                    <a:pt x="3617" y="1163799"/>
                  </a:lnTo>
                  <a:lnTo>
                    <a:pt x="8090" y="1116422"/>
                  </a:lnTo>
                  <a:lnTo>
                    <a:pt x="14296" y="1069570"/>
                  </a:lnTo>
                  <a:lnTo>
                    <a:pt x="22202" y="1023276"/>
                  </a:lnTo>
                  <a:lnTo>
                    <a:pt x="31775" y="977573"/>
                  </a:lnTo>
                  <a:lnTo>
                    <a:pt x="42983" y="932493"/>
                  </a:lnTo>
                  <a:lnTo>
                    <a:pt x="55794" y="888069"/>
                  </a:lnTo>
                  <a:lnTo>
                    <a:pt x="70173" y="844334"/>
                  </a:lnTo>
                  <a:lnTo>
                    <a:pt x="86090" y="801319"/>
                  </a:lnTo>
                  <a:lnTo>
                    <a:pt x="103511" y="759059"/>
                  </a:lnTo>
                  <a:lnTo>
                    <a:pt x="122404" y="717585"/>
                  </a:lnTo>
                  <a:lnTo>
                    <a:pt x="142736" y="676930"/>
                  </a:lnTo>
                  <a:lnTo>
                    <a:pt x="164474" y="637127"/>
                  </a:lnTo>
                  <a:lnTo>
                    <a:pt x="187586" y="598209"/>
                  </a:lnTo>
                  <a:lnTo>
                    <a:pt x="212039" y="560207"/>
                  </a:lnTo>
                  <a:lnTo>
                    <a:pt x="237800" y="523155"/>
                  </a:lnTo>
                  <a:lnTo>
                    <a:pt x="264838" y="487085"/>
                  </a:lnTo>
                  <a:lnTo>
                    <a:pt x="293119" y="452030"/>
                  </a:lnTo>
                  <a:lnTo>
                    <a:pt x="322610" y="418022"/>
                  </a:lnTo>
                  <a:lnTo>
                    <a:pt x="353279" y="385094"/>
                  </a:lnTo>
                  <a:lnTo>
                    <a:pt x="385094" y="353280"/>
                  </a:lnTo>
                  <a:lnTo>
                    <a:pt x="418021" y="322610"/>
                  </a:lnTo>
                  <a:lnTo>
                    <a:pt x="452029" y="293119"/>
                  </a:lnTo>
                  <a:lnTo>
                    <a:pt x="487084" y="264838"/>
                  </a:lnTo>
                  <a:lnTo>
                    <a:pt x="523154" y="237801"/>
                  </a:lnTo>
                  <a:lnTo>
                    <a:pt x="560206" y="212039"/>
                  </a:lnTo>
                  <a:lnTo>
                    <a:pt x="598208" y="187586"/>
                  </a:lnTo>
                  <a:lnTo>
                    <a:pt x="637127" y="164474"/>
                  </a:lnTo>
                  <a:lnTo>
                    <a:pt x="676930" y="142736"/>
                  </a:lnTo>
                  <a:lnTo>
                    <a:pt x="717585" y="122404"/>
                  </a:lnTo>
                  <a:lnTo>
                    <a:pt x="759059" y="103511"/>
                  </a:lnTo>
                  <a:lnTo>
                    <a:pt x="801319" y="86090"/>
                  </a:lnTo>
                  <a:lnTo>
                    <a:pt x="844333" y="70174"/>
                  </a:lnTo>
                  <a:lnTo>
                    <a:pt x="888069" y="55794"/>
                  </a:lnTo>
                  <a:lnTo>
                    <a:pt x="932492" y="42983"/>
                  </a:lnTo>
                  <a:lnTo>
                    <a:pt x="977572" y="31775"/>
                  </a:lnTo>
                  <a:lnTo>
                    <a:pt x="1023276" y="22202"/>
                  </a:lnTo>
                  <a:lnTo>
                    <a:pt x="1069570" y="14296"/>
                  </a:lnTo>
                  <a:lnTo>
                    <a:pt x="1116422" y="8090"/>
                  </a:lnTo>
                  <a:lnTo>
                    <a:pt x="1163799" y="3617"/>
                  </a:lnTo>
                  <a:lnTo>
                    <a:pt x="1211669" y="909"/>
                  </a:lnTo>
                  <a:lnTo>
                    <a:pt x="1260000" y="0"/>
                  </a:lnTo>
                  <a:close/>
                </a:path>
              </a:pathLst>
            </a:custGeom>
            <a:ln w="12697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93" y="92956"/>
              <a:ext cx="14890719" cy="679448"/>
            </a:xfrm>
            <a:prstGeom prst="rect">
              <a:avLst/>
            </a:prstGeom>
          </p:spPr>
        </p:pic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" y="92956"/>
              <a:ext cx="14890750" cy="679450"/>
            </a:xfrm>
            <a:custGeom>
              <a:avLst/>
              <a:gdLst/>
              <a:ahLst/>
              <a:cxnLst/>
              <a:rect l="l" t="t" r="r" b="b"/>
              <a:pathLst>
                <a:path w="14890750" h="679450">
                  <a:moveTo>
                    <a:pt x="0" y="0"/>
                  </a:moveTo>
                  <a:lnTo>
                    <a:pt x="14890719" y="0"/>
                  </a:lnTo>
                  <a:lnTo>
                    <a:pt x="14890719" y="679448"/>
                  </a:lnTo>
                  <a:lnTo>
                    <a:pt x="0" y="679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948984" y="108465"/>
            <a:ext cx="829945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DEVELOPMENTS</a:t>
            </a:r>
            <a:r>
              <a:rPr spc="155" dirty="0"/>
              <a:t> </a:t>
            </a:r>
            <a:r>
              <a:rPr dirty="0"/>
              <a:t>-</a:t>
            </a:r>
            <a:r>
              <a:rPr spc="165" dirty="0"/>
              <a:t> </a:t>
            </a:r>
            <a:r>
              <a:rPr dirty="0"/>
              <a:t>HEXAGONAL</a:t>
            </a:r>
            <a:r>
              <a:rPr spc="100" dirty="0"/>
              <a:t> </a:t>
            </a:r>
            <a:r>
              <a:rPr spc="-10" dirty="0"/>
              <a:t>PYRAMIDS</a:t>
            </a: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52714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35459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13" name="object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4693" y="3484079"/>
            <a:ext cx="0" cy="1069975"/>
          </a:xfrm>
          <a:custGeom>
            <a:avLst/>
            <a:gdLst/>
            <a:ahLst/>
            <a:cxnLst/>
            <a:rect l="l" t="t" r="r" b="b"/>
            <a:pathLst>
              <a:path h="1069975">
                <a:moveTo>
                  <a:pt x="0" y="0"/>
                </a:moveTo>
                <a:lnTo>
                  <a:pt x="0" y="1069891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4693" y="4628621"/>
            <a:ext cx="0" cy="186690"/>
          </a:xfrm>
          <a:custGeom>
            <a:avLst/>
            <a:gdLst/>
            <a:ahLst/>
            <a:cxnLst/>
            <a:rect l="l" t="t" r="r" b="b"/>
            <a:pathLst>
              <a:path h="186689">
                <a:moveTo>
                  <a:pt x="0" y="0"/>
                </a:moveTo>
                <a:lnTo>
                  <a:pt x="0" y="186598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6000" y="1625994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462074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5256" y="2152277"/>
            <a:ext cx="0" cy="179070"/>
          </a:xfrm>
          <a:custGeom>
            <a:avLst/>
            <a:gdLst/>
            <a:ahLst/>
            <a:cxnLst/>
            <a:rect l="l" t="t" r="r" b="b"/>
            <a:pathLst>
              <a:path h="179069">
                <a:moveTo>
                  <a:pt x="0" y="178488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5256" y="3244309"/>
            <a:ext cx="0" cy="179070"/>
          </a:xfrm>
          <a:custGeom>
            <a:avLst/>
            <a:gdLst/>
            <a:ahLst/>
            <a:cxnLst/>
            <a:rect l="l" t="t" r="r" b="b"/>
            <a:pathLst>
              <a:path h="179070">
                <a:moveTo>
                  <a:pt x="0" y="178487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4693" y="7673681"/>
            <a:ext cx="0" cy="1069975"/>
          </a:xfrm>
          <a:custGeom>
            <a:avLst/>
            <a:gdLst/>
            <a:ahLst/>
            <a:cxnLst/>
            <a:rect l="l" t="t" r="r" b="b"/>
            <a:pathLst>
              <a:path h="1069975">
                <a:moveTo>
                  <a:pt x="0" y="0"/>
                </a:moveTo>
                <a:lnTo>
                  <a:pt x="0" y="1069891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4693" y="8818218"/>
            <a:ext cx="0" cy="186690"/>
          </a:xfrm>
          <a:custGeom>
            <a:avLst/>
            <a:gdLst/>
            <a:ahLst/>
            <a:cxnLst/>
            <a:rect l="l" t="t" r="r" b="b"/>
            <a:pathLst>
              <a:path h="186690">
                <a:moveTo>
                  <a:pt x="0" y="0"/>
                </a:moveTo>
                <a:lnTo>
                  <a:pt x="0" y="186602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5256" y="4906512"/>
            <a:ext cx="635" cy="823594"/>
          </a:xfrm>
          <a:custGeom>
            <a:avLst/>
            <a:gdLst/>
            <a:ahLst/>
            <a:cxnLst/>
            <a:rect l="l" t="t" r="r" b="b"/>
            <a:pathLst>
              <a:path w="635" h="823595">
                <a:moveTo>
                  <a:pt x="334" y="602171"/>
                </a:moveTo>
                <a:lnTo>
                  <a:pt x="334" y="0"/>
                </a:lnTo>
              </a:path>
              <a:path w="635" h="823595">
                <a:moveTo>
                  <a:pt x="0" y="823550"/>
                </a:moveTo>
                <a:lnTo>
                  <a:pt x="0" y="645062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6000" y="5815595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462074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5256" y="6341879"/>
            <a:ext cx="0" cy="179070"/>
          </a:xfrm>
          <a:custGeom>
            <a:avLst/>
            <a:gdLst/>
            <a:ahLst/>
            <a:cxnLst/>
            <a:rect l="l" t="t" r="r" b="b"/>
            <a:pathLst>
              <a:path h="179070">
                <a:moveTo>
                  <a:pt x="0" y="178484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25256" y="7433910"/>
            <a:ext cx="0" cy="179070"/>
          </a:xfrm>
          <a:custGeom>
            <a:avLst/>
            <a:gdLst/>
            <a:ahLst/>
            <a:cxnLst/>
            <a:rect l="l" t="t" r="r" b="b"/>
            <a:pathLst>
              <a:path h="179070">
                <a:moveTo>
                  <a:pt x="0" y="178484"/>
                </a:moveTo>
                <a:lnTo>
                  <a:pt x="0" y="0"/>
                </a:lnTo>
              </a:path>
            </a:pathLst>
          </a:custGeom>
          <a:ln w="9522">
            <a:solidFill>
              <a:srgbClr val="81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703345" y="800258"/>
            <a:ext cx="3570604" cy="9658350"/>
            <a:chOff x="703345" y="800258"/>
            <a:chExt cx="3570604" cy="9658350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15894" y="2764825"/>
              <a:ext cx="1153160" cy="0"/>
            </a:xfrm>
            <a:custGeom>
              <a:avLst/>
              <a:gdLst/>
              <a:ahLst/>
              <a:cxnLst/>
              <a:rect l="l" t="t" r="r" b="b"/>
              <a:pathLst>
                <a:path w="1153160">
                  <a:moveTo>
                    <a:pt x="0" y="0"/>
                  </a:moveTo>
                  <a:lnTo>
                    <a:pt x="926740" y="0"/>
                  </a:lnTo>
                </a:path>
                <a:path w="1153160">
                  <a:moveTo>
                    <a:pt x="991400" y="0"/>
                  </a:moveTo>
                  <a:lnTo>
                    <a:pt x="1153033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977" y="805020"/>
              <a:ext cx="2344420" cy="9648825"/>
            </a:xfrm>
            <a:custGeom>
              <a:avLst/>
              <a:gdLst/>
              <a:ahLst/>
              <a:cxnLst/>
              <a:rect l="l" t="t" r="r" b="b"/>
              <a:pathLst>
                <a:path w="2344420" h="9648825">
                  <a:moveTo>
                    <a:pt x="521600" y="1960618"/>
                  </a:moveTo>
                  <a:lnTo>
                    <a:pt x="0" y="1960618"/>
                  </a:lnTo>
                </a:path>
                <a:path w="2344420" h="9648825">
                  <a:moveTo>
                    <a:pt x="713353" y="1960312"/>
                  </a:moveTo>
                  <a:lnTo>
                    <a:pt x="558749" y="1960312"/>
                  </a:lnTo>
                </a:path>
                <a:path w="2344420" h="9648825">
                  <a:moveTo>
                    <a:pt x="1187693" y="1960989"/>
                  </a:moveTo>
                  <a:lnTo>
                    <a:pt x="787445" y="1960989"/>
                  </a:lnTo>
                </a:path>
                <a:path w="2344420" h="9648825">
                  <a:moveTo>
                    <a:pt x="1397915" y="1960312"/>
                  </a:moveTo>
                  <a:lnTo>
                    <a:pt x="1243310" y="1960312"/>
                  </a:lnTo>
                </a:path>
                <a:path w="2344420" h="9648825">
                  <a:moveTo>
                    <a:pt x="2151032" y="1960989"/>
                  </a:moveTo>
                  <a:lnTo>
                    <a:pt x="1472007" y="1960989"/>
                  </a:lnTo>
                </a:path>
                <a:path w="2344420" h="9648825">
                  <a:moveTo>
                    <a:pt x="2343834" y="1960312"/>
                  </a:moveTo>
                  <a:lnTo>
                    <a:pt x="2189228" y="1960312"/>
                  </a:lnTo>
                </a:path>
                <a:path w="2344420" h="9648825">
                  <a:moveTo>
                    <a:pt x="1806613" y="514065"/>
                  </a:moveTo>
                  <a:lnTo>
                    <a:pt x="1806613" y="0"/>
                  </a:lnTo>
                </a:path>
                <a:path w="2344420" h="9648825">
                  <a:moveTo>
                    <a:pt x="1806279" y="735440"/>
                  </a:moveTo>
                  <a:lnTo>
                    <a:pt x="1806279" y="556953"/>
                  </a:lnTo>
                </a:path>
                <a:path w="2344420" h="9648825">
                  <a:moveTo>
                    <a:pt x="1807023" y="2395195"/>
                  </a:moveTo>
                  <a:lnTo>
                    <a:pt x="1807023" y="1611280"/>
                  </a:lnTo>
                </a:path>
                <a:path w="2344420" h="9648825">
                  <a:moveTo>
                    <a:pt x="1807023" y="6584792"/>
                  </a:moveTo>
                  <a:lnTo>
                    <a:pt x="1807023" y="5800878"/>
                  </a:lnTo>
                </a:path>
                <a:path w="2344420" h="9648825">
                  <a:moveTo>
                    <a:pt x="1806613" y="8879580"/>
                  </a:moveTo>
                  <a:lnTo>
                    <a:pt x="1806613" y="8277407"/>
                  </a:lnTo>
                </a:path>
                <a:path w="2344420" h="9648825">
                  <a:moveTo>
                    <a:pt x="1806279" y="9100954"/>
                  </a:moveTo>
                  <a:lnTo>
                    <a:pt x="1806279" y="8922471"/>
                  </a:lnTo>
                </a:path>
                <a:path w="2344420" h="9648825">
                  <a:moveTo>
                    <a:pt x="1807023" y="9648562"/>
                  </a:moveTo>
                  <a:lnTo>
                    <a:pt x="1807023" y="9186491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7155" y="7279804"/>
              <a:ext cx="1579245" cy="2870200"/>
            </a:xfrm>
            <a:custGeom>
              <a:avLst/>
              <a:gdLst/>
              <a:ahLst/>
              <a:cxnLst/>
              <a:rect l="l" t="t" r="r" b="b"/>
              <a:pathLst>
                <a:path w="1579245" h="2870200">
                  <a:moveTo>
                    <a:pt x="303390" y="2870136"/>
                  </a:moveTo>
                  <a:lnTo>
                    <a:pt x="0" y="2870136"/>
                  </a:lnTo>
                </a:path>
                <a:path w="1579245" h="2870200">
                  <a:moveTo>
                    <a:pt x="1578729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2914" y="7276989"/>
              <a:ext cx="76835" cy="2867660"/>
            </a:xfrm>
            <a:custGeom>
              <a:avLst/>
              <a:gdLst/>
              <a:ahLst/>
              <a:cxnLst/>
              <a:rect l="l" t="t" r="r" b="b"/>
              <a:pathLst>
                <a:path w="76834" h="2867659">
                  <a:moveTo>
                    <a:pt x="0" y="2777422"/>
                  </a:moveTo>
                  <a:lnTo>
                    <a:pt x="38404" y="2867033"/>
                  </a:lnTo>
                  <a:lnTo>
                    <a:pt x="57706" y="2821997"/>
                  </a:lnTo>
                  <a:lnTo>
                    <a:pt x="34805" y="2821997"/>
                  </a:lnTo>
                  <a:lnTo>
                    <a:pt x="34803" y="2786929"/>
                  </a:lnTo>
                  <a:lnTo>
                    <a:pt x="2401" y="2778584"/>
                  </a:lnTo>
                  <a:lnTo>
                    <a:pt x="0" y="2777422"/>
                  </a:lnTo>
                  <a:close/>
                </a:path>
                <a:path w="76834" h="2867659">
                  <a:moveTo>
                    <a:pt x="34805" y="2786930"/>
                  </a:moveTo>
                  <a:lnTo>
                    <a:pt x="34805" y="2821997"/>
                  </a:lnTo>
                  <a:lnTo>
                    <a:pt x="42005" y="2821997"/>
                  </a:lnTo>
                  <a:lnTo>
                    <a:pt x="42005" y="2787023"/>
                  </a:lnTo>
                  <a:lnTo>
                    <a:pt x="38404" y="2787023"/>
                  </a:lnTo>
                  <a:lnTo>
                    <a:pt x="36004" y="2786987"/>
                  </a:lnTo>
                  <a:lnTo>
                    <a:pt x="34805" y="2786930"/>
                  </a:lnTo>
                  <a:close/>
                </a:path>
                <a:path w="76834" h="2867659">
                  <a:moveTo>
                    <a:pt x="76809" y="2777422"/>
                  </a:moveTo>
                  <a:lnTo>
                    <a:pt x="42005" y="2786929"/>
                  </a:lnTo>
                  <a:lnTo>
                    <a:pt x="42005" y="2821997"/>
                  </a:lnTo>
                  <a:lnTo>
                    <a:pt x="57706" y="2821997"/>
                  </a:lnTo>
                  <a:lnTo>
                    <a:pt x="76809" y="2777422"/>
                  </a:lnTo>
                  <a:close/>
                </a:path>
                <a:path w="76834" h="2867659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2786930"/>
                  </a:lnTo>
                  <a:lnTo>
                    <a:pt x="36004" y="2786987"/>
                  </a:lnTo>
                  <a:lnTo>
                    <a:pt x="38404" y="2787023"/>
                  </a:lnTo>
                  <a:lnTo>
                    <a:pt x="40806" y="2786987"/>
                  </a:lnTo>
                  <a:lnTo>
                    <a:pt x="42003" y="2786930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2867659">
                  <a:moveTo>
                    <a:pt x="42005" y="2786929"/>
                  </a:moveTo>
                  <a:lnTo>
                    <a:pt x="40806" y="2786987"/>
                  </a:lnTo>
                  <a:lnTo>
                    <a:pt x="38404" y="2787023"/>
                  </a:lnTo>
                  <a:lnTo>
                    <a:pt x="42005" y="2787023"/>
                  </a:lnTo>
                  <a:close/>
                </a:path>
                <a:path w="76834" h="2867659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2867659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286765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2867659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8843" y="8314148"/>
            <a:ext cx="271145" cy="624840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820mm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1267119" y="10248636"/>
            <a:ext cx="2515870" cy="311150"/>
            <a:chOff x="1267119" y="10248636"/>
            <a:chExt cx="2515870" cy="311150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929" y="10252446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h="303529">
                  <a:moveTo>
                    <a:pt x="0" y="30339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8121" y="10378796"/>
              <a:ext cx="2514600" cy="76835"/>
            </a:xfrm>
            <a:custGeom>
              <a:avLst/>
              <a:gdLst/>
              <a:ahLst/>
              <a:cxnLst/>
              <a:rect l="l" t="t" r="r" b="b"/>
              <a:pathLst>
                <a:path w="251460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2514600" h="76834">
                  <a:moveTo>
                    <a:pt x="2424696" y="0"/>
                  </a:moveTo>
                  <a:lnTo>
                    <a:pt x="2434262" y="40806"/>
                  </a:lnTo>
                  <a:lnTo>
                    <a:pt x="2434146" y="43206"/>
                  </a:lnTo>
                  <a:lnTo>
                    <a:pt x="2424696" y="76809"/>
                  </a:lnTo>
                  <a:lnTo>
                    <a:pt x="2505906" y="42005"/>
                  </a:lnTo>
                  <a:lnTo>
                    <a:pt x="2469272" y="42005"/>
                  </a:lnTo>
                  <a:lnTo>
                    <a:pt x="2469272" y="34804"/>
                  </a:lnTo>
                  <a:lnTo>
                    <a:pt x="2505906" y="34804"/>
                  </a:lnTo>
                  <a:lnTo>
                    <a:pt x="2424696" y="0"/>
                  </a:lnTo>
                  <a:close/>
                </a:path>
                <a:path w="2514600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2514600" h="76834">
                  <a:moveTo>
                    <a:pt x="2434204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2434204" y="42005"/>
                  </a:lnTo>
                  <a:lnTo>
                    <a:pt x="2434204" y="34804"/>
                  </a:lnTo>
                  <a:close/>
                </a:path>
                <a:path w="2514600" h="76834">
                  <a:moveTo>
                    <a:pt x="2505906" y="34804"/>
                  </a:moveTo>
                  <a:lnTo>
                    <a:pt x="2469272" y="34804"/>
                  </a:lnTo>
                  <a:lnTo>
                    <a:pt x="2469272" y="42005"/>
                  </a:lnTo>
                  <a:lnTo>
                    <a:pt x="2505906" y="42005"/>
                  </a:lnTo>
                  <a:lnTo>
                    <a:pt x="2514307" y="38404"/>
                  </a:lnTo>
                  <a:lnTo>
                    <a:pt x="2505906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6491" y="10165729"/>
            <a:ext cx="52514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1261344" y="1670096"/>
            <a:ext cx="2536825" cy="8490585"/>
            <a:chOff x="1261344" y="1670096"/>
            <a:chExt cx="2536825" cy="8490585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96198" y="1678932"/>
              <a:ext cx="1260475" cy="8471535"/>
            </a:xfrm>
            <a:custGeom>
              <a:avLst/>
              <a:gdLst/>
              <a:ahLst/>
              <a:cxnLst/>
              <a:rect l="l" t="t" r="r" b="b"/>
              <a:pathLst>
                <a:path w="1260475" h="8471535">
                  <a:moveTo>
                    <a:pt x="0" y="0"/>
                  </a:moveTo>
                  <a:lnTo>
                    <a:pt x="0" y="8471340"/>
                  </a:lnTo>
                </a:path>
                <a:path w="1260475" h="8471535">
                  <a:moveTo>
                    <a:pt x="1259852" y="0"/>
                  </a:moveTo>
                  <a:lnTo>
                    <a:pt x="1259852" y="847134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5154" y="1673906"/>
              <a:ext cx="2521585" cy="2183765"/>
            </a:xfrm>
            <a:custGeom>
              <a:avLst/>
              <a:gdLst/>
              <a:ahLst/>
              <a:cxnLst/>
              <a:rect l="l" t="t" r="r" b="b"/>
              <a:pathLst>
                <a:path w="2521585" h="2183765">
                  <a:moveTo>
                    <a:pt x="1332" y="1091801"/>
                  </a:moveTo>
                  <a:lnTo>
                    <a:pt x="316332" y="546202"/>
                  </a:lnTo>
                  <a:lnTo>
                    <a:pt x="631332" y="608"/>
                  </a:lnTo>
                  <a:lnTo>
                    <a:pt x="1261332" y="608"/>
                  </a:lnTo>
                  <a:lnTo>
                    <a:pt x="1891332" y="608"/>
                  </a:lnTo>
                  <a:lnTo>
                    <a:pt x="2206331" y="546202"/>
                  </a:lnTo>
                  <a:lnTo>
                    <a:pt x="2521332" y="1091801"/>
                  </a:lnTo>
                  <a:lnTo>
                    <a:pt x="2206331" y="1637398"/>
                  </a:lnTo>
                  <a:lnTo>
                    <a:pt x="1891332" y="2182992"/>
                  </a:lnTo>
                  <a:lnTo>
                    <a:pt x="1261332" y="2182992"/>
                  </a:lnTo>
                  <a:lnTo>
                    <a:pt x="631332" y="2182992"/>
                  </a:lnTo>
                  <a:lnTo>
                    <a:pt x="316332" y="1637398"/>
                  </a:lnTo>
                  <a:lnTo>
                    <a:pt x="1332" y="1091801"/>
                  </a:lnTo>
                  <a:close/>
                </a:path>
                <a:path w="2521585" h="2183765">
                  <a:moveTo>
                    <a:pt x="632505" y="0"/>
                  </a:moveTo>
                  <a:lnTo>
                    <a:pt x="1891598" y="2183312"/>
                  </a:lnTo>
                </a:path>
                <a:path w="2521585" h="2183765">
                  <a:moveTo>
                    <a:pt x="1891598" y="0"/>
                  </a:moveTo>
                  <a:lnTo>
                    <a:pt x="632505" y="2183312"/>
                  </a:lnTo>
                </a:path>
                <a:path w="2521585" h="2183765">
                  <a:moveTo>
                    <a:pt x="0" y="1091512"/>
                  </a:moveTo>
                  <a:lnTo>
                    <a:pt x="2516987" y="109151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1789" y="7272000"/>
              <a:ext cx="2520315" cy="2882265"/>
            </a:xfrm>
            <a:custGeom>
              <a:avLst/>
              <a:gdLst/>
              <a:ahLst/>
              <a:cxnLst/>
              <a:rect l="l" t="t" r="r" b="b"/>
              <a:pathLst>
                <a:path w="2520315" h="2882265">
                  <a:moveTo>
                    <a:pt x="1260000" y="0"/>
                  </a:moveTo>
                  <a:lnTo>
                    <a:pt x="1889997" y="1439999"/>
                  </a:lnTo>
                  <a:lnTo>
                    <a:pt x="2520000" y="2879999"/>
                  </a:lnTo>
                  <a:lnTo>
                    <a:pt x="1260000" y="2879999"/>
                  </a:lnTo>
                  <a:lnTo>
                    <a:pt x="0" y="2879999"/>
                  </a:lnTo>
                  <a:lnTo>
                    <a:pt x="630003" y="1439999"/>
                  </a:lnTo>
                  <a:lnTo>
                    <a:pt x="1260000" y="0"/>
                  </a:lnTo>
                  <a:close/>
                </a:path>
                <a:path w="2520315" h="2882265">
                  <a:moveTo>
                    <a:pt x="1259028" y="2919"/>
                  </a:moveTo>
                  <a:lnTo>
                    <a:pt x="1882915" y="2881845"/>
                  </a:lnTo>
                </a:path>
                <a:path w="2520315" h="2882265">
                  <a:moveTo>
                    <a:pt x="1260217" y="10064"/>
                  </a:moveTo>
                  <a:lnTo>
                    <a:pt x="625615" y="2881845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0317" y="7253485"/>
              <a:ext cx="1055370" cy="0"/>
            </a:xfrm>
            <a:custGeom>
              <a:avLst/>
              <a:gdLst/>
              <a:ahLst/>
              <a:cxnLst/>
              <a:rect l="l" t="t" r="r" b="b"/>
              <a:pathLst>
                <a:path w="1055370">
                  <a:moveTo>
                    <a:pt x="0" y="0"/>
                  </a:moveTo>
                  <a:lnTo>
                    <a:pt x="1054897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6029" y="265708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29931" y="386676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96756" y="385723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20655" y="265708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8504" y="145693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4131" y="1015326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30085" y="10146117"/>
            <a:ext cx="238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82306" y="10143733"/>
            <a:ext cx="262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7" name="object 47"/>
          <p:cNvGrpSpPr>
            <a:grpSpLocks noGrp="1" noUngrp="1" noRot="1" noMove="1" noResize="1"/>
          </p:cNvGrpSpPr>
          <p:nvPr/>
        </p:nvGrpSpPr>
        <p:grpSpPr>
          <a:xfrm>
            <a:off x="1263738" y="1502925"/>
            <a:ext cx="12520295" cy="8844915"/>
            <a:chOff x="1263738" y="1502925"/>
            <a:chExt cx="12520295" cy="8844915"/>
          </a:xfrm>
        </p:grpSpPr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0403" y="10182041"/>
              <a:ext cx="1259840" cy="161925"/>
            </a:xfrm>
            <a:custGeom>
              <a:avLst/>
              <a:gdLst/>
              <a:ahLst/>
              <a:cxnLst/>
              <a:rect l="l" t="t" r="r" b="b"/>
              <a:pathLst>
                <a:path w="1259839" h="161925">
                  <a:moveTo>
                    <a:pt x="30956" y="0"/>
                  </a:moveTo>
                  <a:lnTo>
                    <a:pt x="0" y="142873"/>
                  </a:lnTo>
                </a:path>
                <a:path w="1259839" h="161925">
                  <a:moveTo>
                    <a:pt x="1259683" y="19051"/>
                  </a:moveTo>
                  <a:lnTo>
                    <a:pt x="1228727" y="16192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7548" y="2749150"/>
              <a:ext cx="2526030" cy="7401559"/>
            </a:xfrm>
            <a:custGeom>
              <a:avLst/>
              <a:gdLst/>
              <a:ahLst/>
              <a:cxnLst/>
              <a:rect l="l" t="t" r="r" b="b"/>
              <a:pathLst>
                <a:path w="2526029" h="7401559">
                  <a:moveTo>
                    <a:pt x="0" y="0"/>
                  </a:moveTo>
                  <a:lnTo>
                    <a:pt x="0" y="7401121"/>
                  </a:lnTo>
                </a:path>
                <a:path w="2526029" h="7401559">
                  <a:moveTo>
                    <a:pt x="2525403" y="0"/>
                  </a:moveTo>
                  <a:lnTo>
                    <a:pt x="2525403" y="740112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55425" y="10152694"/>
              <a:ext cx="4824730" cy="0"/>
            </a:xfrm>
            <a:custGeom>
              <a:avLst/>
              <a:gdLst/>
              <a:ahLst/>
              <a:cxnLst/>
              <a:rect l="l" t="t" r="r" b="b"/>
              <a:pathLst>
                <a:path w="4824730">
                  <a:moveTo>
                    <a:pt x="0" y="0"/>
                  </a:moveTo>
                  <a:lnTo>
                    <a:pt x="482441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99427" y="1509275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1260000" y="0"/>
                  </a:moveTo>
                  <a:lnTo>
                    <a:pt x="1308330" y="909"/>
                  </a:lnTo>
                  <a:lnTo>
                    <a:pt x="1356200" y="3617"/>
                  </a:lnTo>
                  <a:lnTo>
                    <a:pt x="1403578" y="8090"/>
                  </a:lnTo>
                  <a:lnTo>
                    <a:pt x="1450429" y="14296"/>
                  </a:lnTo>
                  <a:lnTo>
                    <a:pt x="1496723" y="22202"/>
                  </a:lnTo>
                  <a:lnTo>
                    <a:pt x="1542427" y="31775"/>
                  </a:lnTo>
                  <a:lnTo>
                    <a:pt x="1587507" y="42983"/>
                  </a:lnTo>
                  <a:lnTo>
                    <a:pt x="1631931" y="55794"/>
                  </a:lnTo>
                  <a:lnTo>
                    <a:pt x="1675666" y="70174"/>
                  </a:lnTo>
                  <a:lnTo>
                    <a:pt x="1718680" y="86090"/>
                  </a:lnTo>
                  <a:lnTo>
                    <a:pt x="1760940" y="103511"/>
                  </a:lnTo>
                  <a:lnTo>
                    <a:pt x="1802414" y="122404"/>
                  </a:lnTo>
                  <a:lnTo>
                    <a:pt x="1843069" y="142736"/>
                  </a:lnTo>
                  <a:lnTo>
                    <a:pt x="1882872" y="164474"/>
                  </a:lnTo>
                  <a:lnTo>
                    <a:pt x="1921791" y="187586"/>
                  </a:lnTo>
                  <a:lnTo>
                    <a:pt x="1959793" y="212039"/>
                  </a:lnTo>
                  <a:lnTo>
                    <a:pt x="1996845" y="237801"/>
                  </a:lnTo>
                  <a:lnTo>
                    <a:pt x="2032915" y="264838"/>
                  </a:lnTo>
                  <a:lnTo>
                    <a:pt x="2067970" y="293119"/>
                  </a:lnTo>
                  <a:lnTo>
                    <a:pt x="2101978" y="322610"/>
                  </a:lnTo>
                  <a:lnTo>
                    <a:pt x="2134905" y="353280"/>
                  </a:lnTo>
                  <a:lnTo>
                    <a:pt x="2166720" y="385094"/>
                  </a:lnTo>
                  <a:lnTo>
                    <a:pt x="2197389" y="418022"/>
                  </a:lnTo>
                  <a:lnTo>
                    <a:pt x="2226881" y="452030"/>
                  </a:lnTo>
                  <a:lnTo>
                    <a:pt x="2255161" y="487085"/>
                  </a:lnTo>
                  <a:lnTo>
                    <a:pt x="2282199" y="523155"/>
                  </a:lnTo>
                  <a:lnTo>
                    <a:pt x="2307960" y="560207"/>
                  </a:lnTo>
                  <a:lnTo>
                    <a:pt x="2332413" y="598209"/>
                  </a:lnTo>
                  <a:lnTo>
                    <a:pt x="2355525" y="637127"/>
                  </a:lnTo>
                  <a:lnTo>
                    <a:pt x="2377263" y="676930"/>
                  </a:lnTo>
                  <a:lnTo>
                    <a:pt x="2397595" y="717585"/>
                  </a:lnTo>
                  <a:lnTo>
                    <a:pt x="2416488" y="759059"/>
                  </a:lnTo>
                  <a:lnTo>
                    <a:pt x="2433909" y="801319"/>
                  </a:lnTo>
                  <a:lnTo>
                    <a:pt x="2449826" y="844334"/>
                  </a:lnTo>
                  <a:lnTo>
                    <a:pt x="2464205" y="888069"/>
                  </a:lnTo>
                  <a:lnTo>
                    <a:pt x="2477016" y="932493"/>
                  </a:lnTo>
                  <a:lnTo>
                    <a:pt x="2488224" y="977573"/>
                  </a:lnTo>
                  <a:lnTo>
                    <a:pt x="2497797" y="1023276"/>
                  </a:lnTo>
                  <a:lnTo>
                    <a:pt x="2505703" y="1069570"/>
                  </a:lnTo>
                  <a:lnTo>
                    <a:pt x="2511909" y="1116422"/>
                  </a:lnTo>
                  <a:lnTo>
                    <a:pt x="2516382" y="1163799"/>
                  </a:lnTo>
                  <a:lnTo>
                    <a:pt x="2519090" y="1211669"/>
                  </a:lnTo>
                  <a:lnTo>
                    <a:pt x="2520000" y="1260000"/>
                  </a:lnTo>
                  <a:lnTo>
                    <a:pt x="2519090" y="1308330"/>
                  </a:lnTo>
                  <a:lnTo>
                    <a:pt x="2516382" y="1356200"/>
                  </a:lnTo>
                  <a:lnTo>
                    <a:pt x="2511909" y="1403577"/>
                  </a:lnTo>
                  <a:lnTo>
                    <a:pt x="2505703" y="1450429"/>
                  </a:lnTo>
                  <a:lnTo>
                    <a:pt x="2497797" y="1496723"/>
                  </a:lnTo>
                  <a:lnTo>
                    <a:pt x="2488224" y="1542426"/>
                  </a:lnTo>
                  <a:lnTo>
                    <a:pt x="2477016" y="1587506"/>
                  </a:lnTo>
                  <a:lnTo>
                    <a:pt x="2464205" y="1631930"/>
                  </a:lnTo>
                  <a:lnTo>
                    <a:pt x="2449826" y="1675665"/>
                  </a:lnTo>
                  <a:lnTo>
                    <a:pt x="2433909" y="1718680"/>
                  </a:lnTo>
                  <a:lnTo>
                    <a:pt x="2416488" y="1760940"/>
                  </a:lnTo>
                  <a:lnTo>
                    <a:pt x="2397595" y="1802414"/>
                  </a:lnTo>
                  <a:lnTo>
                    <a:pt x="2377263" y="1843069"/>
                  </a:lnTo>
                  <a:lnTo>
                    <a:pt x="2355525" y="1882872"/>
                  </a:lnTo>
                  <a:lnTo>
                    <a:pt x="2332413" y="1921790"/>
                  </a:lnTo>
                  <a:lnTo>
                    <a:pt x="2307960" y="1959792"/>
                  </a:lnTo>
                  <a:lnTo>
                    <a:pt x="2282199" y="1996844"/>
                  </a:lnTo>
                  <a:lnTo>
                    <a:pt x="2255161" y="2032914"/>
                  </a:lnTo>
                  <a:lnTo>
                    <a:pt x="2226881" y="2067969"/>
                  </a:lnTo>
                  <a:lnTo>
                    <a:pt x="2197389" y="2101977"/>
                  </a:lnTo>
                  <a:lnTo>
                    <a:pt x="2166720" y="2134905"/>
                  </a:lnTo>
                  <a:lnTo>
                    <a:pt x="2134905" y="2166719"/>
                  </a:lnTo>
                  <a:lnTo>
                    <a:pt x="2101978" y="2197389"/>
                  </a:lnTo>
                  <a:lnTo>
                    <a:pt x="2067970" y="2226880"/>
                  </a:lnTo>
                  <a:lnTo>
                    <a:pt x="2032915" y="2255161"/>
                  </a:lnTo>
                  <a:lnTo>
                    <a:pt x="1996845" y="2282198"/>
                  </a:lnTo>
                  <a:lnTo>
                    <a:pt x="1959793" y="2307960"/>
                  </a:lnTo>
                  <a:lnTo>
                    <a:pt x="1921791" y="2332413"/>
                  </a:lnTo>
                  <a:lnTo>
                    <a:pt x="1882872" y="2355525"/>
                  </a:lnTo>
                  <a:lnTo>
                    <a:pt x="1843069" y="2377263"/>
                  </a:lnTo>
                  <a:lnTo>
                    <a:pt x="1802414" y="2397595"/>
                  </a:lnTo>
                  <a:lnTo>
                    <a:pt x="1760940" y="2416488"/>
                  </a:lnTo>
                  <a:lnTo>
                    <a:pt x="1718680" y="2433909"/>
                  </a:lnTo>
                  <a:lnTo>
                    <a:pt x="1675666" y="2449825"/>
                  </a:lnTo>
                  <a:lnTo>
                    <a:pt x="1631931" y="2464205"/>
                  </a:lnTo>
                  <a:lnTo>
                    <a:pt x="1587507" y="2477016"/>
                  </a:lnTo>
                  <a:lnTo>
                    <a:pt x="1542427" y="2488224"/>
                  </a:lnTo>
                  <a:lnTo>
                    <a:pt x="1496723" y="2497797"/>
                  </a:lnTo>
                  <a:lnTo>
                    <a:pt x="1450429" y="2505703"/>
                  </a:lnTo>
                  <a:lnTo>
                    <a:pt x="1403578" y="2511909"/>
                  </a:lnTo>
                  <a:lnTo>
                    <a:pt x="1356200" y="2516382"/>
                  </a:lnTo>
                  <a:lnTo>
                    <a:pt x="1308330" y="2519090"/>
                  </a:lnTo>
                  <a:lnTo>
                    <a:pt x="1260000" y="2520000"/>
                  </a:lnTo>
                  <a:lnTo>
                    <a:pt x="1211669" y="2519090"/>
                  </a:lnTo>
                  <a:lnTo>
                    <a:pt x="1163799" y="2516382"/>
                  </a:lnTo>
                  <a:lnTo>
                    <a:pt x="1116422" y="2511909"/>
                  </a:lnTo>
                  <a:lnTo>
                    <a:pt x="1069570" y="2505703"/>
                  </a:lnTo>
                  <a:lnTo>
                    <a:pt x="1023276" y="2497797"/>
                  </a:lnTo>
                  <a:lnTo>
                    <a:pt x="977573" y="2488224"/>
                  </a:lnTo>
                  <a:lnTo>
                    <a:pt x="932493" y="2477016"/>
                  </a:lnTo>
                  <a:lnTo>
                    <a:pt x="888069" y="2464205"/>
                  </a:lnTo>
                  <a:lnTo>
                    <a:pt x="844334" y="2449825"/>
                  </a:lnTo>
                  <a:lnTo>
                    <a:pt x="801319" y="2433909"/>
                  </a:lnTo>
                  <a:lnTo>
                    <a:pt x="759059" y="2416488"/>
                  </a:lnTo>
                  <a:lnTo>
                    <a:pt x="717585" y="2397595"/>
                  </a:lnTo>
                  <a:lnTo>
                    <a:pt x="676930" y="2377263"/>
                  </a:lnTo>
                  <a:lnTo>
                    <a:pt x="637127" y="2355525"/>
                  </a:lnTo>
                  <a:lnTo>
                    <a:pt x="598209" y="2332413"/>
                  </a:lnTo>
                  <a:lnTo>
                    <a:pt x="560207" y="2307960"/>
                  </a:lnTo>
                  <a:lnTo>
                    <a:pt x="523155" y="2282198"/>
                  </a:lnTo>
                  <a:lnTo>
                    <a:pt x="487085" y="2255161"/>
                  </a:lnTo>
                  <a:lnTo>
                    <a:pt x="452030" y="2226880"/>
                  </a:lnTo>
                  <a:lnTo>
                    <a:pt x="418022" y="2197389"/>
                  </a:lnTo>
                  <a:lnTo>
                    <a:pt x="385094" y="2166719"/>
                  </a:lnTo>
                  <a:lnTo>
                    <a:pt x="353280" y="2134905"/>
                  </a:lnTo>
                  <a:lnTo>
                    <a:pt x="322610" y="2101977"/>
                  </a:lnTo>
                  <a:lnTo>
                    <a:pt x="293119" y="2067969"/>
                  </a:lnTo>
                  <a:lnTo>
                    <a:pt x="264838" y="2032914"/>
                  </a:lnTo>
                  <a:lnTo>
                    <a:pt x="237801" y="1996844"/>
                  </a:lnTo>
                  <a:lnTo>
                    <a:pt x="212039" y="1959792"/>
                  </a:lnTo>
                  <a:lnTo>
                    <a:pt x="187586" y="1921790"/>
                  </a:lnTo>
                  <a:lnTo>
                    <a:pt x="164474" y="1882872"/>
                  </a:lnTo>
                  <a:lnTo>
                    <a:pt x="142736" y="1843069"/>
                  </a:lnTo>
                  <a:lnTo>
                    <a:pt x="122404" y="1802414"/>
                  </a:lnTo>
                  <a:lnTo>
                    <a:pt x="103511" y="1760940"/>
                  </a:lnTo>
                  <a:lnTo>
                    <a:pt x="86090" y="1718680"/>
                  </a:lnTo>
                  <a:lnTo>
                    <a:pt x="70174" y="1675665"/>
                  </a:lnTo>
                  <a:lnTo>
                    <a:pt x="55794" y="1631930"/>
                  </a:lnTo>
                  <a:lnTo>
                    <a:pt x="42983" y="1587506"/>
                  </a:lnTo>
                  <a:lnTo>
                    <a:pt x="31775" y="1542426"/>
                  </a:lnTo>
                  <a:lnTo>
                    <a:pt x="22202" y="1496723"/>
                  </a:lnTo>
                  <a:lnTo>
                    <a:pt x="14296" y="1450429"/>
                  </a:lnTo>
                  <a:lnTo>
                    <a:pt x="8090" y="1403577"/>
                  </a:lnTo>
                  <a:lnTo>
                    <a:pt x="3617" y="1356200"/>
                  </a:lnTo>
                  <a:lnTo>
                    <a:pt x="909" y="1308330"/>
                  </a:lnTo>
                  <a:lnTo>
                    <a:pt x="0" y="1260000"/>
                  </a:lnTo>
                  <a:lnTo>
                    <a:pt x="909" y="1211669"/>
                  </a:lnTo>
                  <a:lnTo>
                    <a:pt x="3617" y="1163799"/>
                  </a:lnTo>
                  <a:lnTo>
                    <a:pt x="8090" y="1116422"/>
                  </a:lnTo>
                  <a:lnTo>
                    <a:pt x="14296" y="1069570"/>
                  </a:lnTo>
                  <a:lnTo>
                    <a:pt x="22202" y="1023276"/>
                  </a:lnTo>
                  <a:lnTo>
                    <a:pt x="31775" y="977573"/>
                  </a:lnTo>
                  <a:lnTo>
                    <a:pt x="42983" y="932493"/>
                  </a:lnTo>
                  <a:lnTo>
                    <a:pt x="55794" y="888069"/>
                  </a:lnTo>
                  <a:lnTo>
                    <a:pt x="70174" y="844334"/>
                  </a:lnTo>
                  <a:lnTo>
                    <a:pt x="86090" y="801319"/>
                  </a:lnTo>
                  <a:lnTo>
                    <a:pt x="103511" y="759059"/>
                  </a:lnTo>
                  <a:lnTo>
                    <a:pt x="122404" y="717585"/>
                  </a:lnTo>
                  <a:lnTo>
                    <a:pt x="142736" y="676930"/>
                  </a:lnTo>
                  <a:lnTo>
                    <a:pt x="164474" y="637127"/>
                  </a:lnTo>
                  <a:lnTo>
                    <a:pt x="187586" y="598209"/>
                  </a:lnTo>
                  <a:lnTo>
                    <a:pt x="212039" y="560207"/>
                  </a:lnTo>
                  <a:lnTo>
                    <a:pt x="237801" y="523155"/>
                  </a:lnTo>
                  <a:lnTo>
                    <a:pt x="264838" y="487085"/>
                  </a:lnTo>
                  <a:lnTo>
                    <a:pt x="293119" y="452030"/>
                  </a:lnTo>
                  <a:lnTo>
                    <a:pt x="322610" y="418022"/>
                  </a:lnTo>
                  <a:lnTo>
                    <a:pt x="353280" y="385094"/>
                  </a:lnTo>
                  <a:lnTo>
                    <a:pt x="385094" y="353280"/>
                  </a:lnTo>
                  <a:lnTo>
                    <a:pt x="418022" y="322610"/>
                  </a:lnTo>
                  <a:lnTo>
                    <a:pt x="452030" y="293119"/>
                  </a:lnTo>
                  <a:lnTo>
                    <a:pt x="487085" y="264838"/>
                  </a:lnTo>
                  <a:lnTo>
                    <a:pt x="523155" y="237801"/>
                  </a:lnTo>
                  <a:lnTo>
                    <a:pt x="560207" y="212039"/>
                  </a:lnTo>
                  <a:lnTo>
                    <a:pt x="598209" y="187586"/>
                  </a:lnTo>
                  <a:lnTo>
                    <a:pt x="637127" y="164474"/>
                  </a:lnTo>
                  <a:lnTo>
                    <a:pt x="676930" y="142736"/>
                  </a:lnTo>
                  <a:lnTo>
                    <a:pt x="717585" y="122404"/>
                  </a:lnTo>
                  <a:lnTo>
                    <a:pt x="759059" y="103511"/>
                  </a:lnTo>
                  <a:lnTo>
                    <a:pt x="801319" y="86090"/>
                  </a:lnTo>
                  <a:lnTo>
                    <a:pt x="844334" y="70174"/>
                  </a:lnTo>
                  <a:lnTo>
                    <a:pt x="888069" y="55794"/>
                  </a:lnTo>
                  <a:lnTo>
                    <a:pt x="932493" y="42983"/>
                  </a:lnTo>
                  <a:lnTo>
                    <a:pt x="977573" y="31775"/>
                  </a:lnTo>
                  <a:lnTo>
                    <a:pt x="1023276" y="22202"/>
                  </a:lnTo>
                  <a:lnTo>
                    <a:pt x="1069570" y="14296"/>
                  </a:lnTo>
                  <a:lnTo>
                    <a:pt x="1116422" y="8090"/>
                  </a:lnTo>
                  <a:lnTo>
                    <a:pt x="1163799" y="3617"/>
                  </a:lnTo>
                  <a:lnTo>
                    <a:pt x="1211669" y="909"/>
                  </a:lnTo>
                  <a:lnTo>
                    <a:pt x="1260000" y="0"/>
                  </a:lnTo>
                  <a:close/>
                </a:path>
              </a:pathLst>
            </a:custGeom>
            <a:ln w="12697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41456" y="7279804"/>
              <a:ext cx="1579245" cy="2870200"/>
            </a:xfrm>
            <a:custGeom>
              <a:avLst/>
              <a:gdLst/>
              <a:ahLst/>
              <a:cxnLst/>
              <a:rect l="l" t="t" r="r" b="b"/>
              <a:pathLst>
                <a:path w="1579245" h="2870200">
                  <a:moveTo>
                    <a:pt x="303390" y="2870136"/>
                  </a:moveTo>
                  <a:lnTo>
                    <a:pt x="0" y="2870136"/>
                  </a:lnTo>
                </a:path>
                <a:path w="1579245" h="2870200">
                  <a:moveTo>
                    <a:pt x="1578729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77215" y="7276989"/>
              <a:ext cx="76835" cy="2867660"/>
            </a:xfrm>
            <a:custGeom>
              <a:avLst/>
              <a:gdLst/>
              <a:ahLst/>
              <a:cxnLst/>
              <a:rect l="l" t="t" r="r" b="b"/>
              <a:pathLst>
                <a:path w="76834" h="2867659">
                  <a:moveTo>
                    <a:pt x="0" y="2777422"/>
                  </a:moveTo>
                  <a:lnTo>
                    <a:pt x="38404" y="2867033"/>
                  </a:lnTo>
                  <a:lnTo>
                    <a:pt x="57706" y="2821997"/>
                  </a:lnTo>
                  <a:lnTo>
                    <a:pt x="34805" y="2821997"/>
                  </a:lnTo>
                  <a:lnTo>
                    <a:pt x="34803" y="2786929"/>
                  </a:lnTo>
                  <a:lnTo>
                    <a:pt x="2401" y="2778584"/>
                  </a:lnTo>
                  <a:lnTo>
                    <a:pt x="0" y="2777422"/>
                  </a:lnTo>
                  <a:close/>
                </a:path>
                <a:path w="76834" h="2867659">
                  <a:moveTo>
                    <a:pt x="34805" y="2786930"/>
                  </a:moveTo>
                  <a:lnTo>
                    <a:pt x="34805" y="2821997"/>
                  </a:lnTo>
                  <a:lnTo>
                    <a:pt x="42005" y="2821997"/>
                  </a:lnTo>
                  <a:lnTo>
                    <a:pt x="42005" y="2787023"/>
                  </a:lnTo>
                  <a:lnTo>
                    <a:pt x="38404" y="2787023"/>
                  </a:lnTo>
                  <a:lnTo>
                    <a:pt x="36004" y="2786987"/>
                  </a:lnTo>
                  <a:lnTo>
                    <a:pt x="34805" y="2786930"/>
                  </a:lnTo>
                  <a:close/>
                </a:path>
                <a:path w="76834" h="2867659">
                  <a:moveTo>
                    <a:pt x="76809" y="2777422"/>
                  </a:moveTo>
                  <a:lnTo>
                    <a:pt x="42005" y="2786929"/>
                  </a:lnTo>
                  <a:lnTo>
                    <a:pt x="42005" y="2821997"/>
                  </a:lnTo>
                  <a:lnTo>
                    <a:pt x="57706" y="2821997"/>
                  </a:lnTo>
                  <a:lnTo>
                    <a:pt x="76809" y="2777422"/>
                  </a:lnTo>
                  <a:close/>
                </a:path>
                <a:path w="76834" h="2867659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2786930"/>
                  </a:lnTo>
                  <a:lnTo>
                    <a:pt x="36004" y="2786987"/>
                  </a:lnTo>
                  <a:lnTo>
                    <a:pt x="38404" y="2787023"/>
                  </a:lnTo>
                  <a:lnTo>
                    <a:pt x="40806" y="2786987"/>
                  </a:lnTo>
                  <a:lnTo>
                    <a:pt x="42003" y="2786930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2867659">
                  <a:moveTo>
                    <a:pt x="42005" y="2786929"/>
                  </a:moveTo>
                  <a:lnTo>
                    <a:pt x="40806" y="2786987"/>
                  </a:lnTo>
                  <a:lnTo>
                    <a:pt x="38404" y="2787023"/>
                  </a:lnTo>
                  <a:lnTo>
                    <a:pt x="42005" y="2787023"/>
                  </a:lnTo>
                  <a:close/>
                </a:path>
                <a:path w="76834" h="2867659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2867659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286765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2867659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33144" y="8314148"/>
            <a:ext cx="271145" cy="624840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820mm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9001421" y="10248636"/>
            <a:ext cx="2515870" cy="311150"/>
            <a:chOff x="9001421" y="10248636"/>
            <a:chExt cx="2515870" cy="311150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05231" y="10252446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h="303529">
                  <a:moveTo>
                    <a:pt x="0" y="30339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02423" y="10378796"/>
              <a:ext cx="2514600" cy="76835"/>
            </a:xfrm>
            <a:custGeom>
              <a:avLst/>
              <a:gdLst/>
              <a:ahLst/>
              <a:cxnLst/>
              <a:rect l="l" t="t" r="r" b="b"/>
              <a:pathLst>
                <a:path w="2514600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2514600" h="76834">
                  <a:moveTo>
                    <a:pt x="2424696" y="0"/>
                  </a:moveTo>
                  <a:lnTo>
                    <a:pt x="2434262" y="40806"/>
                  </a:lnTo>
                  <a:lnTo>
                    <a:pt x="2434146" y="43206"/>
                  </a:lnTo>
                  <a:lnTo>
                    <a:pt x="2424696" y="76809"/>
                  </a:lnTo>
                  <a:lnTo>
                    <a:pt x="2505906" y="42005"/>
                  </a:lnTo>
                  <a:lnTo>
                    <a:pt x="2469272" y="42005"/>
                  </a:lnTo>
                  <a:lnTo>
                    <a:pt x="2469272" y="34804"/>
                  </a:lnTo>
                  <a:lnTo>
                    <a:pt x="2505906" y="34804"/>
                  </a:lnTo>
                  <a:lnTo>
                    <a:pt x="2424696" y="0"/>
                  </a:lnTo>
                  <a:close/>
                </a:path>
                <a:path w="2514600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2514600" h="76834">
                  <a:moveTo>
                    <a:pt x="2434204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2434204" y="42005"/>
                  </a:lnTo>
                  <a:lnTo>
                    <a:pt x="2434204" y="34804"/>
                  </a:lnTo>
                  <a:close/>
                </a:path>
                <a:path w="2514600" h="76834">
                  <a:moveTo>
                    <a:pt x="2505906" y="34804"/>
                  </a:moveTo>
                  <a:lnTo>
                    <a:pt x="2469272" y="34804"/>
                  </a:lnTo>
                  <a:lnTo>
                    <a:pt x="2469272" y="42005"/>
                  </a:lnTo>
                  <a:lnTo>
                    <a:pt x="2505906" y="42005"/>
                  </a:lnTo>
                  <a:lnTo>
                    <a:pt x="2514307" y="38404"/>
                  </a:lnTo>
                  <a:lnTo>
                    <a:pt x="2505906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30792" y="10165729"/>
            <a:ext cx="52514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9" name="object 59"/>
          <p:cNvGrpSpPr>
            <a:grpSpLocks noGrp="1" noUngrp="1" noRot="1" noMove="1" noResize="1"/>
          </p:cNvGrpSpPr>
          <p:nvPr/>
        </p:nvGrpSpPr>
        <p:grpSpPr>
          <a:xfrm>
            <a:off x="8995646" y="1670096"/>
            <a:ext cx="2536825" cy="8490585"/>
            <a:chOff x="8995646" y="1670096"/>
            <a:chExt cx="2536825" cy="8490585"/>
          </a:xfrm>
        </p:grpSpPr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30500" y="1678932"/>
              <a:ext cx="1260475" cy="8471535"/>
            </a:xfrm>
            <a:custGeom>
              <a:avLst/>
              <a:gdLst/>
              <a:ahLst/>
              <a:cxnLst/>
              <a:rect l="l" t="t" r="r" b="b"/>
              <a:pathLst>
                <a:path w="1260475" h="8471535">
                  <a:moveTo>
                    <a:pt x="0" y="0"/>
                  </a:moveTo>
                  <a:lnTo>
                    <a:pt x="0" y="8471340"/>
                  </a:lnTo>
                </a:path>
                <a:path w="1260475" h="8471535">
                  <a:moveTo>
                    <a:pt x="1259852" y="0"/>
                  </a:moveTo>
                  <a:lnTo>
                    <a:pt x="1259852" y="847134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99456" y="1673906"/>
              <a:ext cx="2521585" cy="2183765"/>
            </a:xfrm>
            <a:custGeom>
              <a:avLst/>
              <a:gdLst/>
              <a:ahLst/>
              <a:cxnLst/>
              <a:rect l="l" t="t" r="r" b="b"/>
              <a:pathLst>
                <a:path w="2521584" h="2183765">
                  <a:moveTo>
                    <a:pt x="1332" y="1091801"/>
                  </a:moveTo>
                  <a:lnTo>
                    <a:pt x="316331" y="546202"/>
                  </a:lnTo>
                  <a:lnTo>
                    <a:pt x="631332" y="608"/>
                  </a:lnTo>
                  <a:lnTo>
                    <a:pt x="1261332" y="608"/>
                  </a:lnTo>
                  <a:lnTo>
                    <a:pt x="1891332" y="608"/>
                  </a:lnTo>
                  <a:lnTo>
                    <a:pt x="2206331" y="546202"/>
                  </a:lnTo>
                  <a:lnTo>
                    <a:pt x="2521332" y="1091801"/>
                  </a:lnTo>
                  <a:lnTo>
                    <a:pt x="2206331" y="1637398"/>
                  </a:lnTo>
                  <a:lnTo>
                    <a:pt x="1891332" y="2182992"/>
                  </a:lnTo>
                  <a:lnTo>
                    <a:pt x="1261332" y="2182992"/>
                  </a:lnTo>
                  <a:lnTo>
                    <a:pt x="631332" y="2182992"/>
                  </a:lnTo>
                  <a:lnTo>
                    <a:pt x="316331" y="1637398"/>
                  </a:lnTo>
                  <a:lnTo>
                    <a:pt x="1332" y="1091801"/>
                  </a:lnTo>
                  <a:close/>
                </a:path>
                <a:path w="2521584" h="2183765">
                  <a:moveTo>
                    <a:pt x="632505" y="0"/>
                  </a:moveTo>
                  <a:lnTo>
                    <a:pt x="1891598" y="2183312"/>
                  </a:lnTo>
                </a:path>
                <a:path w="2521584" h="2183765">
                  <a:moveTo>
                    <a:pt x="1891598" y="0"/>
                  </a:moveTo>
                  <a:lnTo>
                    <a:pt x="632505" y="2183312"/>
                  </a:lnTo>
                </a:path>
                <a:path w="2521584" h="2183765">
                  <a:moveTo>
                    <a:pt x="0" y="1091512"/>
                  </a:moveTo>
                  <a:lnTo>
                    <a:pt x="2516987" y="109151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06090" y="8712000"/>
              <a:ext cx="2520315" cy="1442085"/>
            </a:xfrm>
            <a:custGeom>
              <a:avLst/>
              <a:gdLst/>
              <a:ahLst/>
              <a:cxnLst/>
              <a:rect l="l" t="t" r="r" b="b"/>
              <a:pathLst>
                <a:path w="2520315" h="1442084">
                  <a:moveTo>
                    <a:pt x="1889997" y="0"/>
                  </a:moveTo>
                  <a:lnTo>
                    <a:pt x="2520000" y="1439999"/>
                  </a:lnTo>
                  <a:lnTo>
                    <a:pt x="1260000" y="1439999"/>
                  </a:lnTo>
                  <a:lnTo>
                    <a:pt x="0" y="1439999"/>
                  </a:lnTo>
                  <a:lnTo>
                    <a:pt x="630003" y="0"/>
                  </a:lnTo>
                </a:path>
                <a:path w="2520315" h="1442084">
                  <a:moveTo>
                    <a:pt x="1697177" y="584902"/>
                  </a:moveTo>
                  <a:lnTo>
                    <a:pt x="1882915" y="1441846"/>
                  </a:lnTo>
                </a:path>
                <a:path w="2520315" h="1442084">
                  <a:moveTo>
                    <a:pt x="814922" y="586397"/>
                  </a:moveTo>
                  <a:lnTo>
                    <a:pt x="625615" y="144184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330" y="265708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4232" y="386676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31057" y="385723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54956" y="265708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31057" y="145693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8432" y="1015326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64385" y="10146117"/>
            <a:ext cx="238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16607" y="10143733"/>
            <a:ext cx="262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1" name="object 71"/>
          <p:cNvGrpSpPr>
            <a:grpSpLocks noGrp="1" noUngrp="1" noRot="1" noMove="1" noResize="1"/>
          </p:cNvGrpSpPr>
          <p:nvPr/>
        </p:nvGrpSpPr>
        <p:grpSpPr>
          <a:xfrm>
            <a:off x="8448516" y="800258"/>
            <a:ext cx="3559810" cy="9750425"/>
            <a:chOff x="8448516" y="800258"/>
            <a:chExt cx="3559810" cy="9750425"/>
          </a:xfrm>
        </p:grpSpPr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34705" y="10182041"/>
              <a:ext cx="1259840" cy="161925"/>
            </a:xfrm>
            <a:custGeom>
              <a:avLst/>
              <a:gdLst/>
              <a:ahLst/>
              <a:cxnLst/>
              <a:rect l="l" t="t" r="r" b="b"/>
              <a:pathLst>
                <a:path w="1259840" h="161925">
                  <a:moveTo>
                    <a:pt x="30956" y="0"/>
                  </a:moveTo>
                  <a:lnTo>
                    <a:pt x="0" y="142873"/>
                  </a:lnTo>
                </a:path>
                <a:path w="1259840" h="161925">
                  <a:moveTo>
                    <a:pt x="1259683" y="19051"/>
                  </a:moveTo>
                  <a:lnTo>
                    <a:pt x="1228726" y="16192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01850" y="2749150"/>
              <a:ext cx="2526030" cy="7401559"/>
            </a:xfrm>
            <a:custGeom>
              <a:avLst/>
              <a:gdLst/>
              <a:ahLst/>
              <a:cxnLst/>
              <a:rect l="l" t="t" r="r" b="b"/>
              <a:pathLst>
                <a:path w="2526029" h="7401559">
                  <a:moveTo>
                    <a:pt x="0" y="0"/>
                  </a:moveTo>
                  <a:lnTo>
                    <a:pt x="0" y="7401121"/>
                  </a:lnTo>
                </a:path>
                <a:path w="2526029" h="7401559">
                  <a:moveTo>
                    <a:pt x="2525403" y="0"/>
                  </a:moveTo>
                  <a:lnTo>
                    <a:pt x="2525403" y="740112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9491" y="10243033"/>
              <a:ext cx="0" cy="303530"/>
            </a:xfrm>
            <a:custGeom>
              <a:avLst/>
              <a:gdLst/>
              <a:ahLst/>
              <a:cxnLst/>
              <a:rect l="l" t="t" r="r" b="b"/>
              <a:pathLst>
                <a:path h="303529">
                  <a:moveTo>
                    <a:pt x="0" y="30339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29506" y="2382397"/>
              <a:ext cx="1261745" cy="1156335"/>
            </a:xfrm>
            <a:custGeom>
              <a:avLst/>
              <a:gdLst/>
              <a:ahLst/>
              <a:cxnLst/>
              <a:rect l="l" t="t" r="r" b="b"/>
              <a:pathLst>
                <a:path w="1261745" h="1156335">
                  <a:moveTo>
                    <a:pt x="846006" y="0"/>
                  </a:moveTo>
                  <a:lnTo>
                    <a:pt x="409060" y="0"/>
                  </a:lnTo>
                  <a:lnTo>
                    <a:pt x="0" y="381008"/>
                  </a:lnTo>
                  <a:lnTo>
                    <a:pt x="182789" y="1156103"/>
                  </a:lnTo>
                  <a:lnTo>
                    <a:pt x="1075787" y="1156103"/>
                  </a:lnTo>
                  <a:lnTo>
                    <a:pt x="1261522" y="375055"/>
                  </a:lnTo>
                  <a:lnTo>
                    <a:pt x="8460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29506" y="2382397"/>
              <a:ext cx="1261745" cy="1156335"/>
            </a:xfrm>
            <a:custGeom>
              <a:avLst/>
              <a:gdLst/>
              <a:ahLst/>
              <a:cxnLst/>
              <a:rect l="l" t="t" r="r" b="b"/>
              <a:pathLst>
                <a:path w="1261745" h="1156335">
                  <a:moveTo>
                    <a:pt x="409060" y="0"/>
                  </a:moveTo>
                  <a:lnTo>
                    <a:pt x="846006" y="0"/>
                  </a:lnTo>
                  <a:lnTo>
                    <a:pt x="1261522" y="375055"/>
                  </a:lnTo>
                  <a:lnTo>
                    <a:pt x="1075787" y="1156103"/>
                  </a:lnTo>
                  <a:lnTo>
                    <a:pt x="182789" y="1156103"/>
                  </a:lnTo>
                  <a:lnTo>
                    <a:pt x="0" y="381008"/>
                  </a:lnTo>
                  <a:lnTo>
                    <a:pt x="40906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61540" y="3484079"/>
              <a:ext cx="0" cy="1331595"/>
            </a:xfrm>
            <a:custGeom>
              <a:avLst/>
              <a:gdLst/>
              <a:ahLst/>
              <a:cxnLst/>
              <a:rect l="l" t="t" r="r" b="b"/>
              <a:pathLst>
                <a:path h="1331595">
                  <a:moveTo>
                    <a:pt x="0" y="0"/>
                  </a:moveTo>
                  <a:lnTo>
                    <a:pt x="0" y="1069891"/>
                  </a:lnTo>
                </a:path>
                <a:path h="1331595">
                  <a:moveTo>
                    <a:pt x="0" y="1144541"/>
                  </a:moveTo>
                  <a:lnTo>
                    <a:pt x="0" y="133114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62102" y="805020"/>
              <a:ext cx="1270" cy="2618105"/>
            </a:xfrm>
            <a:custGeom>
              <a:avLst/>
              <a:gdLst/>
              <a:ahLst/>
              <a:cxnLst/>
              <a:rect l="l" t="t" r="r" b="b"/>
              <a:pathLst>
                <a:path w="1270" h="2618104">
                  <a:moveTo>
                    <a:pt x="334" y="514065"/>
                  </a:moveTo>
                  <a:lnTo>
                    <a:pt x="334" y="0"/>
                  </a:lnTo>
                </a:path>
                <a:path w="1270" h="2618104">
                  <a:moveTo>
                    <a:pt x="0" y="735440"/>
                  </a:moveTo>
                  <a:lnTo>
                    <a:pt x="0" y="556953"/>
                  </a:lnTo>
                </a:path>
                <a:path w="1270" h="2618104">
                  <a:moveTo>
                    <a:pt x="744" y="1283047"/>
                  </a:moveTo>
                  <a:lnTo>
                    <a:pt x="744" y="820973"/>
                  </a:lnTo>
                </a:path>
                <a:path w="1270" h="2618104">
                  <a:moveTo>
                    <a:pt x="0" y="1525744"/>
                  </a:moveTo>
                  <a:lnTo>
                    <a:pt x="0" y="1347256"/>
                  </a:lnTo>
                </a:path>
                <a:path w="1270" h="2618104">
                  <a:moveTo>
                    <a:pt x="744" y="2395195"/>
                  </a:moveTo>
                  <a:lnTo>
                    <a:pt x="744" y="1611280"/>
                  </a:lnTo>
                </a:path>
                <a:path w="1270" h="2618104">
                  <a:moveTo>
                    <a:pt x="0" y="2617776"/>
                  </a:moveTo>
                  <a:lnTo>
                    <a:pt x="0" y="2439288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61540" y="7673681"/>
              <a:ext cx="0" cy="1331595"/>
            </a:xfrm>
            <a:custGeom>
              <a:avLst/>
              <a:gdLst/>
              <a:ahLst/>
              <a:cxnLst/>
              <a:rect l="l" t="t" r="r" b="b"/>
              <a:pathLst>
                <a:path h="1331595">
                  <a:moveTo>
                    <a:pt x="0" y="0"/>
                  </a:moveTo>
                  <a:lnTo>
                    <a:pt x="0" y="1069891"/>
                  </a:lnTo>
                </a:path>
                <a:path h="1331595">
                  <a:moveTo>
                    <a:pt x="0" y="1144536"/>
                  </a:moveTo>
                  <a:lnTo>
                    <a:pt x="0" y="1331139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62102" y="4906512"/>
              <a:ext cx="1270" cy="5547360"/>
            </a:xfrm>
            <a:custGeom>
              <a:avLst/>
              <a:gdLst/>
              <a:ahLst/>
              <a:cxnLst/>
              <a:rect l="l" t="t" r="r" b="b"/>
              <a:pathLst>
                <a:path w="1270" h="5547359">
                  <a:moveTo>
                    <a:pt x="334" y="602171"/>
                  </a:moveTo>
                  <a:lnTo>
                    <a:pt x="334" y="0"/>
                  </a:lnTo>
                </a:path>
                <a:path w="1270" h="5547359">
                  <a:moveTo>
                    <a:pt x="0" y="823550"/>
                  </a:moveTo>
                  <a:lnTo>
                    <a:pt x="0" y="645062"/>
                  </a:lnTo>
                </a:path>
                <a:path w="1270" h="5547359">
                  <a:moveTo>
                    <a:pt x="744" y="1371156"/>
                  </a:moveTo>
                  <a:lnTo>
                    <a:pt x="744" y="909082"/>
                  </a:lnTo>
                </a:path>
                <a:path w="1270" h="5547359">
                  <a:moveTo>
                    <a:pt x="0" y="1613851"/>
                  </a:moveTo>
                  <a:lnTo>
                    <a:pt x="0" y="1435366"/>
                  </a:lnTo>
                </a:path>
                <a:path w="1270" h="5547359">
                  <a:moveTo>
                    <a:pt x="744" y="2483300"/>
                  </a:moveTo>
                  <a:lnTo>
                    <a:pt x="744" y="1699387"/>
                  </a:lnTo>
                </a:path>
                <a:path w="1270" h="5547359">
                  <a:moveTo>
                    <a:pt x="0" y="2705882"/>
                  </a:moveTo>
                  <a:lnTo>
                    <a:pt x="0" y="2527397"/>
                  </a:lnTo>
                </a:path>
                <a:path w="1270" h="5547359">
                  <a:moveTo>
                    <a:pt x="334" y="4778089"/>
                  </a:moveTo>
                  <a:lnTo>
                    <a:pt x="334" y="4175916"/>
                  </a:lnTo>
                </a:path>
                <a:path w="1270" h="5547359">
                  <a:moveTo>
                    <a:pt x="0" y="4999462"/>
                  </a:moveTo>
                  <a:lnTo>
                    <a:pt x="0" y="4820979"/>
                  </a:lnTo>
                </a:path>
                <a:path w="1270" h="5547359">
                  <a:moveTo>
                    <a:pt x="744" y="5547070"/>
                  </a:moveTo>
                  <a:lnTo>
                    <a:pt x="744" y="5084999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50194" y="2764825"/>
              <a:ext cx="1153160" cy="0"/>
            </a:xfrm>
            <a:custGeom>
              <a:avLst/>
              <a:gdLst/>
              <a:ahLst/>
              <a:cxnLst/>
              <a:rect l="l" t="t" r="r" b="b"/>
              <a:pathLst>
                <a:path w="1153159">
                  <a:moveTo>
                    <a:pt x="0" y="0"/>
                  </a:moveTo>
                  <a:lnTo>
                    <a:pt x="926741" y="0"/>
                  </a:lnTo>
                </a:path>
                <a:path w="1153159">
                  <a:moveTo>
                    <a:pt x="991401" y="0"/>
                  </a:moveTo>
                  <a:lnTo>
                    <a:pt x="1153034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53278" y="2765333"/>
              <a:ext cx="2344420" cy="1270"/>
            </a:xfrm>
            <a:custGeom>
              <a:avLst/>
              <a:gdLst/>
              <a:ahLst/>
              <a:cxnLst/>
              <a:rect l="l" t="t" r="r" b="b"/>
              <a:pathLst>
                <a:path w="2344420" h="1269">
                  <a:moveTo>
                    <a:pt x="521600" y="306"/>
                  </a:moveTo>
                  <a:lnTo>
                    <a:pt x="0" y="306"/>
                  </a:lnTo>
                </a:path>
                <a:path w="2344420" h="1269">
                  <a:moveTo>
                    <a:pt x="713353" y="0"/>
                  </a:moveTo>
                  <a:lnTo>
                    <a:pt x="558749" y="0"/>
                  </a:lnTo>
                </a:path>
                <a:path w="2344420" h="1269">
                  <a:moveTo>
                    <a:pt x="1187693" y="676"/>
                  </a:moveTo>
                  <a:lnTo>
                    <a:pt x="787445" y="676"/>
                  </a:lnTo>
                </a:path>
                <a:path w="2344420" h="1269">
                  <a:moveTo>
                    <a:pt x="1397915" y="0"/>
                  </a:moveTo>
                  <a:lnTo>
                    <a:pt x="1243310" y="0"/>
                  </a:lnTo>
                </a:path>
                <a:path w="2344420" h="1269">
                  <a:moveTo>
                    <a:pt x="2151032" y="676"/>
                  </a:moveTo>
                  <a:lnTo>
                    <a:pt x="1472007" y="676"/>
                  </a:lnTo>
                </a:path>
                <a:path w="2344420" h="1269">
                  <a:moveTo>
                    <a:pt x="2343834" y="0"/>
                  </a:moveTo>
                  <a:lnTo>
                    <a:pt x="2189228" y="0"/>
                  </a:lnTo>
                </a:path>
              </a:pathLst>
            </a:custGeom>
            <a:ln w="9522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83534" y="10143733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04082" y="884224"/>
            <a:ext cx="2980055" cy="7810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919480" marR="5080" indent="-907415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PLAIN HEXAGONAL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PYRAMID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BASE</a:t>
            </a:r>
            <a:endParaRPr sz="1600">
              <a:latin typeface="Arial"/>
              <a:cs typeface="Arial"/>
            </a:endParaRPr>
          </a:p>
          <a:p>
            <a:pPr marL="504825">
              <a:lnSpc>
                <a:spcPct val="100000"/>
              </a:lnSpc>
              <a:spcBef>
                <a:spcPts val="765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60396" y="884224"/>
            <a:ext cx="36195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TRUNCATED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HEXAGONAL</a:t>
            </a:r>
            <a:r>
              <a:rPr sz="16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87189" y="1111229"/>
            <a:ext cx="11658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BASE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87" name="object 87"/>
          <p:cNvGrpSpPr>
            <a:grpSpLocks noGrp="1" noUngrp="1" noRot="1" noMove="1" noResize="1"/>
          </p:cNvGrpSpPr>
          <p:nvPr/>
        </p:nvGrpSpPr>
        <p:grpSpPr>
          <a:xfrm>
            <a:off x="148633" y="765159"/>
            <a:ext cx="10979150" cy="9866630"/>
            <a:chOff x="148633" y="765159"/>
            <a:chExt cx="10979150" cy="9866630"/>
          </a:xfrm>
        </p:grpSpPr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31646" y="771509"/>
              <a:ext cx="0" cy="9853930"/>
            </a:xfrm>
            <a:custGeom>
              <a:avLst/>
              <a:gdLst/>
              <a:ahLst/>
              <a:cxnLst/>
              <a:rect l="l" t="t" r="r" b="b"/>
              <a:pathLst>
                <a:path h="9853930">
                  <a:moveTo>
                    <a:pt x="0" y="0"/>
                  </a:moveTo>
                  <a:lnTo>
                    <a:pt x="0" y="9853623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20605" y="8306508"/>
              <a:ext cx="480695" cy="36195"/>
            </a:xfrm>
            <a:custGeom>
              <a:avLst/>
              <a:gdLst/>
              <a:ahLst/>
              <a:cxnLst/>
              <a:rect l="l" t="t" r="r" b="b"/>
              <a:pathLst>
                <a:path w="480695" h="36195">
                  <a:moveTo>
                    <a:pt x="36004" y="17995"/>
                  </a:moveTo>
                  <a:lnTo>
                    <a:pt x="34594" y="10985"/>
                  </a:lnTo>
                  <a:lnTo>
                    <a:pt x="30734" y="5270"/>
                  </a:lnTo>
                  <a:lnTo>
                    <a:pt x="25006" y="1409"/>
                  </a:lnTo>
                  <a:lnTo>
                    <a:pt x="18008" y="0"/>
                  </a:lnTo>
                  <a:lnTo>
                    <a:pt x="10998" y="1409"/>
                  </a:lnTo>
                  <a:lnTo>
                    <a:pt x="5270" y="5270"/>
                  </a:lnTo>
                  <a:lnTo>
                    <a:pt x="1422" y="10985"/>
                  </a:lnTo>
                  <a:lnTo>
                    <a:pt x="0" y="17995"/>
                  </a:lnTo>
                  <a:lnTo>
                    <a:pt x="1422" y="25006"/>
                  </a:lnTo>
                  <a:lnTo>
                    <a:pt x="5270" y="30721"/>
                  </a:lnTo>
                  <a:lnTo>
                    <a:pt x="10998" y="34582"/>
                  </a:lnTo>
                  <a:lnTo>
                    <a:pt x="18008" y="35991"/>
                  </a:lnTo>
                  <a:lnTo>
                    <a:pt x="25006" y="34582"/>
                  </a:lnTo>
                  <a:lnTo>
                    <a:pt x="30734" y="30721"/>
                  </a:lnTo>
                  <a:lnTo>
                    <a:pt x="34594" y="25006"/>
                  </a:lnTo>
                  <a:lnTo>
                    <a:pt x="36004" y="17995"/>
                  </a:lnTo>
                  <a:close/>
                </a:path>
                <a:path w="480695" h="36195">
                  <a:moveTo>
                    <a:pt x="480110" y="17995"/>
                  </a:moveTo>
                  <a:lnTo>
                    <a:pt x="478688" y="10985"/>
                  </a:lnTo>
                  <a:lnTo>
                    <a:pt x="474840" y="5270"/>
                  </a:lnTo>
                  <a:lnTo>
                    <a:pt x="469112" y="1409"/>
                  </a:lnTo>
                  <a:lnTo>
                    <a:pt x="462102" y="0"/>
                  </a:lnTo>
                  <a:lnTo>
                    <a:pt x="455104" y="1409"/>
                  </a:lnTo>
                  <a:lnTo>
                    <a:pt x="449376" y="5270"/>
                  </a:lnTo>
                  <a:lnTo>
                    <a:pt x="445516" y="10985"/>
                  </a:lnTo>
                  <a:lnTo>
                    <a:pt x="444106" y="17995"/>
                  </a:lnTo>
                  <a:lnTo>
                    <a:pt x="445516" y="25006"/>
                  </a:lnTo>
                  <a:lnTo>
                    <a:pt x="449376" y="30721"/>
                  </a:lnTo>
                  <a:lnTo>
                    <a:pt x="455104" y="34582"/>
                  </a:lnTo>
                  <a:lnTo>
                    <a:pt x="462102" y="35991"/>
                  </a:lnTo>
                  <a:lnTo>
                    <a:pt x="469112" y="34582"/>
                  </a:lnTo>
                  <a:lnTo>
                    <a:pt x="474840" y="30721"/>
                  </a:lnTo>
                  <a:lnTo>
                    <a:pt x="478688" y="25006"/>
                  </a:lnTo>
                  <a:lnTo>
                    <a:pt x="480110" y="1799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15767" y="8675595"/>
              <a:ext cx="1286510" cy="36195"/>
            </a:xfrm>
            <a:custGeom>
              <a:avLst/>
              <a:gdLst/>
              <a:ahLst/>
              <a:cxnLst/>
              <a:rect l="l" t="t" r="r" b="b"/>
              <a:pathLst>
                <a:path w="1286509" h="36195">
                  <a:moveTo>
                    <a:pt x="36004" y="18008"/>
                  </a:moveTo>
                  <a:lnTo>
                    <a:pt x="34594" y="10998"/>
                  </a:lnTo>
                  <a:lnTo>
                    <a:pt x="30734" y="5270"/>
                  </a:lnTo>
                  <a:lnTo>
                    <a:pt x="25006" y="1422"/>
                  </a:lnTo>
                  <a:lnTo>
                    <a:pt x="18008" y="0"/>
                  </a:lnTo>
                  <a:lnTo>
                    <a:pt x="10998" y="1422"/>
                  </a:lnTo>
                  <a:lnTo>
                    <a:pt x="5270" y="5270"/>
                  </a:lnTo>
                  <a:lnTo>
                    <a:pt x="1422" y="10998"/>
                  </a:lnTo>
                  <a:lnTo>
                    <a:pt x="0" y="18008"/>
                  </a:lnTo>
                  <a:lnTo>
                    <a:pt x="1422" y="25006"/>
                  </a:lnTo>
                  <a:lnTo>
                    <a:pt x="5270" y="30734"/>
                  </a:lnTo>
                  <a:lnTo>
                    <a:pt x="10998" y="34594"/>
                  </a:lnTo>
                  <a:lnTo>
                    <a:pt x="18008" y="36004"/>
                  </a:lnTo>
                  <a:lnTo>
                    <a:pt x="25006" y="34594"/>
                  </a:lnTo>
                  <a:lnTo>
                    <a:pt x="30734" y="30734"/>
                  </a:lnTo>
                  <a:lnTo>
                    <a:pt x="34594" y="25006"/>
                  </a:lnTo>
                  <a:lnTo>
                    <a:pt x="36004" y="18008"/>
                  </a:lnTo>
                  <a:close/>
                </a:path>
                <a:path w="1286509" h="36195">
                  <a:moveTo>
                    <a:pt x="1286192" y="18008"/>
                  </a:moveTo>
                  <a:lnTo>
                    <a:pt x="1284770" y="10998"/>
                  </a:lnTo>
                  <a:lnTo>
                    <a:pt x="1280909" y="5270"/>
                  </a:lnTo>
                  <a:lnTo>
                    <a:pt x="1275194" y="1422"/>
                  </a:lnTo>
                  <a:lnTo>
                    <a:pt x="1268183" y="0"/>
                  </a:lnTo>
                  <a:lnTo>
                    <a:pt x="1261186" y="1422"/>
                  </a:lnTo>
                  <a:lnTo>
                    <a:pt x="1255458" y="5270"/>
                  </a:lnTo>
                  <a:lnTo>
                    <a:pt x="1251597" y="10998"/>
                  </a:lnTo>
                  <a:lnTo>
                    <a:pt x="1250188" y="18008"/>
                  </a:lnTo>
                  <a:lnTo>
                    <a:pt x="1251597" y="25006"/>
                  </a:lnTo>
                  <a:lnTo>
                    <a:pt x="1255458" y="30734"/>
                  </a:lnTo>
                  <a:lnTo>
                    <a:pt x="1261186" y="34594"/>
                  </a:lnTo>
                  <a:lnTo>
                    <a:pt x="1268183" y="36004"/>
                  </a:lnTo>
                  <a:lnTo>
                    <a:pt x="1275194" y="34594"/>
                  </a:lnTo>
                  <a:lnTo>
                    <a:pt x="1280909" y="30734"/>
                  </a:lnTo>
                  <a:lnTo>
                    <a:pt x="1284770" y="25006"/>
                  </a:lnTo>
                  <a:lnTo>
                    <a:pt x="1286192" y="18008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92577" y="9282820"/>
              <a:ext cx="930275" cy="36195"/>
            </a:xfrm>
            <a:custGeom>
              <a:avLst/>
              <a:gdLst/>
              <a:ahLst/>
              <a:cxnLst/>
              <a:rect l="l" t="t" r="r" b="b"/>
              <a:pathLst>
                <a:path w="930275" h="36195">
                  <a:moveTo>
                    <a:pt x="36004" y="17995"/>
                  </a:moveTo>
                  <a:lnTo>
                    <a:pt x="34594" y="10998"/>
                  </a:lnTo>
                  <a:lnTo>
                    <a:pt x="30734" y="5270"/>
                  </a:lnTo>
                  <a:lnTo>
                    <a:pt x="25006" y="1409"/>
                  </a:lnTo>
                  <a:lnTo>
                    <a:pt x="18008" y="0"/>
                  </a:lnTo>
                  <a:lnTo>
                    <a:pt x="10998" y="1409"/>
                  </a:lnTo>
                  <a:lnTo>
                    <a:pt x="5270" y="5270"/>
                  </a:lnTo>
                  <a:lnTo>
                    <a:pt x="1422" y="10998"/>
                  </a:lnTo>
                  <a:lnTo>
                    <a:pt x="0" y="17995"/>
                  </a:lnTo>
                  <a:lnTo>
                    <a:pt x="1422" y="25006"/>
                  </a:lnTo>
                  <a:lnTo>
                    <a:pt x="5270" y="30721"/>
                  </a:lnTo>
                  <a:lnTo>
                    <a:pt x="10998" y="34582"/>
                  </a:lnTo>
                  <a:lnTo>
                    <a:pt x="18008" y="35991"/>
                  </a:lnTo>
                  <a:lnTo>
                    <a:pt x="25006" y="34582"/>
                  </a:lnTo>
                  <a:lnTo>
                    <a:pt x="30734" y="30721"/>
                  </a:lnTo>
                  <a:lnTo>
                    <a:pt x="34594" y="25006"/>
                  </a:lnTo>
                  <a:lnTo>
                    <a:pt x="36004" y="17995"/>
                  </a:lnTo>
                  <a:close/>
                </a:path>
                <a:path w="930275" h="36195">
                  <a:moveTo>
                    <a:pt x="930160" y="17995"/>
                  </a:moveTo>
                  <a:lnTo>
                    <a:pt x="928751" y="10998"/>
                  </a:lnTo>
                  <a:lnTo>
                    <a:pt x="924890" y="5270"/>
                  </a:lnTo>
                  <a:lnTo>
                    <a:pt x="919175" y="1409"/>
                  </a:lnTo>
                  <a:lnTo>
                    <a:pt x="912164" y="0"/>
                  </a:lnTo>
                  <a:lnTo>
                    <a:pt x="905154" y="1409"/>
                  </a:lnTo>
                  <a:lnTo>
                    <a:pt x="899439" y="5270"/>
                  </a:lnTo>
                  <a:lnTo>
                    <a:pt x="895578" y="10998"/>
                  </a:lnTo>
                  <a:lnTo>
                    <a:pt x="894168" y="17995"/>
                  </a:lnTo>
                  <a:lnTo>
                    <a:pt x="895578" y="25006"/>
                  </a:lnTo>
                  <a:lnTo>
                    <a:pt x="899439" y="30721"/>
                  </a:lnTo>
                  <a:lnTo>
                    <a:pt x="905154" y="34582"/>
                  </a:lnTo>
                  <a:lnTo>
                    <a:pt x="912164" y="35991"/>
                  </a:lnTo>
                  <a:lnTo>
                    <a:pt x="919175" y="34582"/>
                  </a:lnTo>
                  <a:lnTo>
                    <a:pt x="924890" y="30721"/>
                  </a:lnTo>
                  <a:lnTo>
                    <a:pt x="928751" y="25006"/>
                  </a:lnTo>
                  <a:lnTo>
                    <a:pt x="930160" y="17995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38629" y="8324175"/>
              <a:ext cx="1248410" cy="976630"/>
            </a:xfrm>
            <a:custGeom>
              <a:avLst/>
              <a:gdLst/>
              <a:ahLst/>
              <a:cxnLst/>
              <a:rect l="l" t="t" r="r" b="b"/>
              <a:pathLst>
                <a:path w="1248409" h="976629">
                  <a:moveTo>
                    <a:pt x="396492" y="0"/>
                  </a:moveTo>
                  <a:lnTo>
                    <a:pt x="851316" y="0"/>
                  </a:lnTo>
                  <a:lnTo>
                    <a:pt x="1247788" y="367891"/>
                  </a:lnTo>
                  <a:lnTo>
                    <a:pt x="1069181" y="976306"/>
                  </a:lnTo>
                  <a:lnTo>
                    <a:pt x="178596" y="976306"/>
                  </a:lnTo>
                  <a:lnTo>
                    <a:pt x="0" y="371466"/>
                  </a:lnTo>
                  <a:lnTo>
                    <a:pt x="39649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23438" y="7188947"/>
              <a:ext cx="0" cy="127635"/>
            </a:xfrm>
            <a:custGeom>
              <a:avLst/>
              <a:gdLst/>
              <a:ahLst/>
              <a:cxnLst/>
              <a:rect l="l" t="t" r="r" b="b"/>
              <a:pathLst>
                <a:path h="127634">
                  <a:moveTo>
                    <a:pt x="0" y="0"/>
                  </a:moveTo>
                  <a:lnTo>
                    <a:pt x="0" y="127397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52413" y="1176791"/>
              <a:ext cx="1025525" cy="436245"/>
            </a:xfrm>
            <a:custGeom>
              <a:avLst/>
              <a:gdLst/>
              <a:ahLst/>
              <a:cxnLst/>
              <a:rect l="l" t="t" r="r" b="b"/>
              <a:pathLst>
                <a:path w="1025525" h="436244">
                  <a:moveTo>
                    <a:pt x="25628" y="256260"/>
                  </a:moveTo>
                  <a:lnTo>
                    <a:pt x="0" y="256260"/>
                  </a:lnTo>
                  <a:lnTo>
                    <a:pt x="0" y="333146"/>
                  </a:lnTo>
                  <a:lnTo>
                    <a:pt x="25628" y="333146"/>
                  </a:lnTo>
                  <a:lnTo>
                    <a:pt x="25628" y="256260"/>
                  </a:lnTo>
                  <a:close/>
                </a:path>
                <a:path w="1025525" h="436244">
                  <a:moveTo>
                    <a:pt x="102514" y="281889"/>
                  </a:moveTo>
                  <a:lnTo>
                    <a:pt x="76885" y="281889"/>
                  </a:lnTo>
                  <a:lnTo>
                    <a:pt x="76885" y="307517"/>
                  </a:lnTo>
                  <a:lnTo>
                    <a:pt x="51257" y="307517"/>
                  </a:lnTo>
                  <a:lnTo>
                    <a:pt x="51257" y="333146"/>
                  </a:lnTo>
                  <a:lnTo>
                    <a:pt x="76885" y="333146"/>
                  </a:lnTo>
                  <a:lnTo>
                    <a:pt x="102514" y="333146"/>
                  </a:lnTo>
                  <a:lnTo>
                    <a:pt x="102514" y="281889"/>
                  </a:lnTo>
                  <a:close/>
                </a:path>
                <a:path w="1025525" h="436244">
                  <a:moveTo>
                    <a:pt x="128143" y="205016"/>
                  </a:moveTo>
                  <a:lnTo>
                    <a:pt x="102514" y="205016"/>
                  </a:lnTo>
                  <a:lnTo>
                    <a:pt x="76885" y="205016"/>
                  </a:lnTo>
                  <a:lnTo>
                    <a:pt x="76885" y="230632"/>
                  </a:lnTo>
                  <a:lnTo>
                    <a:pt x="51257" y="230632"/>
                  </a:lnTo>
                  <a:lnTo>
                    <a:pt x="51257" y="256260"/>
                  </a:lnTo>
                  <a:lnTo>
                    <a:pt x="76885" y="256260"/>
                  </a:lnTo>
                  <a:lnTo>
                    <a:pt x="102514" y="256260"/>
                  </a:lnTo>
                  <a:lnTo>
                    <a:pt x="102514" y="230632"/>
                  </a:lnTo>
                  <a:lnTo>
                    <a:pt x="128143" y="230632"/>
                  </a:lnTo>
                  <a:lnTo>
                    <a:pt x="128143" y="205016"/>
                  </a:lnTo>
                  <a:close/>
                </a:path>
                <a:path w="1025525" h="436244">
                  <a:moveTo>
                    <a:pt x="230644" y="153758"/>
                  </a:moveTo>
                  <a:lnTo>
                    <a:pt x="205016" y="153758"/>
                  </a:lnTo>
                  <a:lnTo>
                    <a:pt x="205016" y="179387"/>
                  </a:lnTo>
                  <a:lnTo>
                    <a:pt x="230644" y="179387"/>
                  </a:lnTo>
                  <a:lnTo>
                    <a:pt x="230644" y="153758"/>
                  </a:lnTo>
                  <a:close/>
                </a:path>
                <a:path w="1025525" h="436244">
                  <a:moveTo>
                    <a:pt x="256273" y="358775"/>
                  </a:moveTo>
                  <a:lnTo>
                    <a:pt x="230644" y="358775"/>
                  </a:lnTo>
                  <a:lnTo>
                    <a:pt x="230644" y="281889"/>
                  </a:lnTo>
                  <a:lnTo>
                    <a:pt x="205016" y="281889"/>
                  </a:lnTo>
                  <a:lnTo>
                    <a:pt x="205016" y="256260"/>
                  </a:lnTo>
                  <a:lnTo>
                    <a:pt x="230644" y="256260"/>
                  </a:lnTo>
                  <a:lnTo>
                    <a:pt x="230644" y="230632"/>
                  </a:lnTo>
                  <a:lnTo>
                    <a:pt x="205016" y="230632"/>
                  </a:lnTo>
                  <a:lnTo>
                    <a:pt x="205016" y="205016"/>
                  </a:lnTo>
                  <a:lnTo>
                    <a:pt x="179387" y="205016"/>
                  </a:lnTo>
                  <a:lnTo>
                    <a:pt x="153771" y="205016"/>
                  </a:lnTo>
                  <a:lnTo>
                    <a:pt x="153771" y="230632"/>
                  </a:lnTo>
                  <a:lnTo>
                    <a:pt x="179387" y="230632"/>
                  </a:lnTo>
                  <a:lnTo>
                    <a:pt x="179387" y="256260"/>
                  </a:lnTo>
                  <a:lnTo>
                    <a:pt x="153771" y="256260"/>
                  </a:lnTo>
                  <a:lnTo>
                    <a:pt x="153771" y="230632"/>
                  </a:lnTo>
                  <a:lnTo>
                    <a:pt x="128143" y="230632"/>
                  </a:lnTo>
                  <a:lnTo>
                    <a:pt x="128143" y="281889"/>
                  </a:lnTo>
                  <a:lnTo>
                    <a:pt x="153771" y="281889"/>
                  </a:lnTo>
                  <a:lnTo>
                    <a:pt x="179387" y="281889"/>
                  </a:lnTo>
                  <a:lnTo>
                    <a:pt x="179387" y="307517"/>
                  </a:lnTo>
                  <a:lnTo>
                    <a:pt x="205016" y="307517"/>
                  </a:lnTo>
                  <a:lnTo>
                    <a:pt x="205016" y="384403"/>
                  </a:lnTo>
                  <a:lnTo>
                    <a:pt x="230644" y="384403"/>
                  </a:lnTo>
                  <a:lnTo>
                    <a:pt x="256273" y="384403"/>
                  </a:lnTo>
                  <a:lnTo>
                    <a:pt x="256273" y="358775"/>
                  </a:lnTo>
                  <a:close/>
                </a:path>
                <a:path w="1025525" h="436244">
                  <a:moveTo>
                    <a:pt x="256273" y="179387"/>
                  </a:moveTo>
                  <a:lnTo>
                    <a:pt x="230644" y="179387"/>
                  </a:lnTo>
                  <a:lnTo>
                    <a:pt x="230644" y="230632"/>
                  </a:lnTo>
                  <a:lnTo>
                    <a:pt x="256273" y="230632"/>
                  </a:lnTo>
                  <a:lnTo>
                    <a:pt x="256273" y="179387"/>
                  </a:lnTo>
                  <a:close/>
                </a:path>
                <a:path w="1025525" h="436244">
                  <a:moveTo>
                    <a:pt x="256273" y="102501"/>
                  </a:moveTo>
                  <a:lnTo>
                    <a:pt x="230644" y="102501"/>
                  </a:lnTo>
                  <a:lnTo>
                    <a:pt x="230644" y="128130"/>
                  </a:lnTo>
                  <a:lnTo>
                    <a:pt x="256273" y="128130"/>
                  </a:lnTo>
                  <a:lnTo>
                    <a:pt x="256273" y="102501"/>
                  </a:lnTo>
                  <a:close/>
                </a:path>
                <a:path w="1025525" h="436244">
                  <a:moveTo>
                    <a:pt x="281901" y="256260"/>
                  </a:moveTo>
                  <a:lnTo>
                    <a:pt x="256273" y="256260"/>
                  </a:lnTo>
                  <a:lnTo>
                    <a:pt x="256273" y="281889"/>
                  </a:lnTo>
                  <a:lnTo>
                    <a:pt x="281901" y="281889"/>
                  </a:lnTo>
                  <a:lnTo>
                    <a:pt x="281901" y="256260"/>
                  </a:lnTo>
                  <a:close/>
                </a:path>
                <a:path w="1025525" h="436244">
                  <a:moveTo>
                    <a:pt x="281901" y="128130"/>
                  </a:moveTo>
                  <a:lnTo>
                    <a:pt x="256273" y="128130"/>
                  </a:lnTo>
                  <a:lnTo>
                    <a:pt x="256273" y="179387"/>
                  </a:lnTo>
                  <a:lnTo>
                    <a:pt x="281901" y="179387"/>
                  </a:lnTo>
                  <a:lnTo>
                    <a:pt x="281901" y="128130"/>
                  </a:lnTo>
                  <a:close/>
                </a:path>
                <a:path w="1025525" h="436244">
                  <a:moveTo>
                    <a:pt x="307530" y="179387"/>
                  </a:moveTo>
                  <a:lnTo>
                    <a:pt x="281901" y="179387"/>
                  </a:lnTo>
                  <a:lnTo>
                    <a:pt x="281901" y="205016"/>
                  </a:lnTo>
                  <a:lnTo>
                    <a:pt x="307530" y="205016"/>
                  </a:lnTo>
                  <a:lnTo>
                    <a:pt x="307530" y="179387"/>
                  </a:lnTo>
                  <a:close/>
                </a:path>
                <a:path w="1025525" h="436244">
                  <a:moveTo>
                    <a:pt x="307530" y="25628"/>
                  </a:moveTo>
                  <a:lnTo>
                    <a:pt x="281901" y="25628"/>
                  </a:lnTo>
                  <a:lnTo>
                    <a:pt x="256273" y="25628"/>
                  </a:lnTo>
                  <a:lnTo>
                    <a:pt x="256273" y="51257"/>
                  </a:lnTo>
                  <a:lnTo>
                    <a:pt x="230644" y="51257"/>
                  </a:lnTo>
                  <a:lnTo>
                    <a:pt x="205016" y="51257"/>
                  </a:lnTo>
                  <a:lnTo>
                    <a:pt x="205016" y="102501"/>
                  </a:lnTo>
                  <a:lnTo>
                    <a:pt x="230644" y="102501"/>
                  </a:lnTo>
                  <a:lnTo>
                    <a:pt x="230644" y="76873"/>
                  </a:lnTo>
                  <a:lnTo>
                    <a:pt x="256273" y="76873"/>
                  </a:lnTo>
                  <a:lnTo>
                    <a:pt x="281901" y="76873"/>
                  </a:lnTo>
                  <a:lnTo>
                    <a:pt x="307530" y="76873"/>
                  </a:lnTo>
                  <a:lnTo>
                    <a:pt x="307530" y="25628"/>
                  </a:lnTo>
                  <a:close/>
                </a:path>
                <a:path w="1025525" h="436244">
                  <a:moveTo>
                    <a:pt x="333159" y="0"/>
                  </a:moveTo>
                  <a:lnTo>
                    <a:pt x="307530" y="0"/>
                  </a:lnTo>
                  <a:lnTo>
                    <a:pt x="307530" y="25628"/>
                  </a:lnTo>
                  <a:lnTo>
                    <a:pt x="333159" y="25628"/>
                  </a:lnTo>
                  <a:lnTo>
                    <a:pt x="333159" y="0"/>
                  </a:lnTo>
                  <a:close/>
                </a:path>
                <a:path w="1025525" h="436244">
                  <a:moveTo>
                    <a:pt x="512546" y="0"/>
                  </a:moveTo>
                  <a:lnTo>
                    <a:pt x="486918" y="0"/>
                  </a:lnTo>
                  <a:lnTo>
                    <a:pt x="461289" y="0"/>
                  </a:lnTo>
                  <a:lnTo>
                    <a:pt x="461289" y="25628"/>
                  </a:lnTo>
                  <a:lnTo>
                    <a:pt x="486918" y="25628"/>
                  </a:lnTo>
                  <a:lnTo>
                    <a:pt x="486918" y="51257"/>
                  </a:lnTo>
                  <a:lnTo>
                    <a:pt x="512546" y="51257"/>
                  </a:lnTo>
                  <a:lnTo>
                    <a:pt x="512546" y="0"/>
                  </a:lnTo>
                  <a:close/>
                </a:path>
                <a:path w="1025525" h="436244">
                  <a:moveTo>
                    <a:pt x="563791" y="281978"/>
                  </a:moveTo>
                  <a:lnTo>
                    <a:pt x="538162" y="281978"/>
                  </a:lnTo>
                  <a:lnTo>
                    <a:pt x="538162" y="384848"/>
                  </a:lnTo>
                  <a:lnTo>
                    <a:pt x="512546" y="384848"/>
                  </a:lnTo>
                  <a:lnTo>
                    <a:pt x="486918" y="384848"/>
                  </a:lnTo>
                  <a:lnTo>
                    <a:pt x="461289" y="384848"/>
                  </a:lnTo>
                  <a:lnTo>
                    <a:pt x="461289" y="334048"/>
                  </a:lnTo>
                  <a:lnTo>
                    <a:pt x="435660" y="334048"/>
                  </a:lnTo>
                  <a:lnTo>
                    <a:pt x="435660" y="359448"/>
                  </a:lnTo>
                  <a:lnTo>
                    <a:pt x="410032" y="359448"/>
                  </a:lnTo>
                  <a:lnTo>
                    <a:pt x="410032" y="308648"/>
                  </a:lnTo>
                  <a:lnTo>
                    <a:pt x="384403" y="308648"/>
                  </a:lnTo>
                  <a:lnTo>
                    <a:pt x="384403" y="384848"/>
                  </a:lnTo>
                  <a:lnTo>
                    <a:pt x="410032" y="384848"/>
                  </a:lnTo>
                  <a:lnTo>
                    <a:pt x="410032" y="410248"/>
                  </a:lnTo>
                  <a:lnTo>
                    <a:pt x="435660" y="410248"/>
                  </a:lnTo>
                  <a:lnTo>
                    <a:pt x="435660" y="435648"/>
                  </a:lnTo>
                  <a:lnTo>
                    <a:pt x="461289" y="435648"/>
                  </a:lnTo>
                  <a:lnTo>
                    <a:pt x="461289" y="410248"/>
                  </a:lnTo>
                  <a:lnTo>
                    <a:pt x="486918" y="410248"/>
                  </a:lnTo>
                  <a:lnTo>
                    <a:pt x="512546" y="410248"/>
                  </a:lnTo>
                  <a:lnTo>
                    <a:pt x="512546" y="435648"/>
                  </a:lnTo>
                  <a:lnTo>
                    <a:pt x="538162" y="435648"/>
                  </a:lnTo>
                  <a:lnTo>
                    <a:pt x="538162" y="410248"/>
                  </a:lnTo>
                  <a:lnTo>
                    <a:pt x="563791" y="410248"/>
                  </a:lnTo>
                  <a:lnTo>
                    <a:pt x="563791" y="281978"/>
                  </a:lnTo>
                  <a:close/>
                </a:path>
                <a:path w="1025525" h="436244">
                  <a:moveTo>
                    <a:pt x="563791" y="25628"/>
                  </a:moveTo>
                  <a:lnTo>
                    <a:pt x="538162" y="25628"/>
                  </a:lnTo>
                  <a:lnTo>
                    <a:pt x="538162" y="51257"/>
                  </a:lnTo>
                  <a:lnTo>
                    <a:pt x="563791" y="51257"/>
                  </a:lnTo>
                  <a:lnTo>
                    <a:pt x="563791" y="25628"/>
                  </a:lnTo>
                  <a:close/>
                </a:path>
                <a:path w="1025525" h="436244">
                  <a:moveTo>
                    <a:pt x="589419" y="153758"/>
                  </a:moveTo>
                  <a:lnTo>
                    <a:pt x="563791" y="153758"/>
                  </a:lnTo>
                  <a:lnTo>
                    <a:pt x="563791" y="179387"/>
                  </a:lnTo>
                  <a:lnTo>
                    <a:pt x="538162" y="179387"/>
                  </a:lnTo>
                  <a:lnTo>
                    <a:pt x="538162" y="230632"/>
                  </a:lnTo>
                  <a:lnTo>
                    <a:pt x="563791" y="230632"/>
                  </a:lnTo>
                  <a:lnTo>
                    <a:pt x="563791" y="205016"/>
                  </a:lnTo>
                  <a:lnTo>
                    <a:pt x="589419" y="205016"/>
                  </a:lnTo>
                  <a:lnTo>
                    <a:pt x="589419" y="153758"/>
                  </a:lnTo>
                  <a:close/>
                </a:path>
                <a:path w="1025525" h="436244">
                  <a:moveTo>
                    <a:pt x="640676" y="153758"/>
                  </a:moveTo>
                  <a:lnTo>
                    <a:pt x="615048" y="153758"/>
                  </a:lnTo>
                  <a:lnTo>
                    <a:pt x="615048" y="179387"/>
                  </a:lnTo>
                  <a:lnTo>
                    <a:pt x="640676" y="179387"/>
                  </a:lnTo>
                  <a:lnTo>
                    <a:pt x="640676" y="153758"/>
                  </a:lnTo>
                  <a:close/>
                </a:path>
                <a:path w="1025525" h="436244">
                  <a:moveTo>
                    <a:pt x="640676" y="25628"/>
                  </a:moveTo>
                  <a:lnTo>
                    <a:pt x="615048" y="25628"/>
                  </a:lnTo>
                  <a:lnTo>
                    <a:pt x="615048" y="0"/>
                  </a:lnTo>
                  <a:lnTo>
                    <a:pt x="589419" y="0"/>
                  </a:lnTo>
                  <a:lnTo>
                    <a:pt x="563791" y="0"/>
                  </a:lnTo>
                  <a:lnTo>
                    <a:pt x="563791" y="25628"/>
                  </a:lnTo>
                  <a:lnTo>
                    <a:pt x="589419" y="25628"/>
                  </a:lnTo>
                  <a:lnTo>
                    <a:pt x="589419" y="76873"/>
                  </a:lnTo>
                  <a:lnTo>
                    <a:pt x="563791" y="76873"/>
                  </a:lnTo>
                  <a:lnTo>
                    <a:pt x="538162" y="76873"/>
                  </a:lnTo>
                  <a:lnTo>
                    <a:pt x="538162" y="51257"/>
                  </a:lnTo>
                  <a:lnTo>
                    <a:pt x="512546" y="51257"/>
                  </a:lnTo>
                  <a:lnTo>
                    <a:pt x="512546" y="76873"/>
                  </a:lnTo>
                  <a:lnTo>
                    <a:pt x="486918" y="76873"/>
                  </a:lnTo>
                  <a:lnTo>
                    <a:pt x="461289" y="76873"/>
                  </a:lnTo>
                  <a:lnTo>
                    <a:pt x="461289" y="102501"/>
                  </a:lnTo>
                  <a:lnTo>
                    <a:pt x="486918" y="102501"/>
                  </a:lnTo>
                  <a:lnTo>
                    <a:pt x="486918" y="153758"/>
                  </a:lnTo>
                  <a:lnTo>
                    <a:pt x="512546" y="153758"/>
                  </a:lnTo>
                  <a:lnTo>
                    <a:pt x="512546" y="179387"/>
                  </a:lnTo>
                  <a:lnTo>
                    <a:pt x="538162" y="179387"/>
                  </a:lnTo>
                  <a:lnTo>
                    <a:pt x="538162" y="128130"/>
                  </a:lnTo>
                  <a:lnTo>
                    <a:pt x="563791" y="128130"/>
                  </a:lnTo>
                  <a:lnTo>
                    <a:pt x="589419" y="128130"/>
                  </a:lnTo>
                  <a:lnTo>
                    <a:pt x="589419" y="153758"/>
                  </a:lnTo>
                  <a:lnTo>
                    <a:pt x="615048" y="153758"/>
                  </a:lnTo>
                  <a:lnTo>
                    <a:pt x="615048" y="128130"/>
                  </a:lnTo>
                  <a:lnTo>
                    <a:pt x="640676" y="128130"/>
                  </a:lnTo>
                  <a:lnTo>
                    <a:pt x="640676" y="102501"/>
                  </a:lnTo>
                  <a:lnTo>
                    <a:pt x="615048" y="102501"/>
                  </a:lnTo>
                  <a:lnTo>
                    <a:pt x="615048" y="51257"/>
                  </a:lnTo>
                  <a:lnTo>
                    <a:pt x="640676" y="51257"/>
                  </a:lnTo>
                  <a:lnTo>
                    <a:pt x="640676" y="25628"/>
                  </a:lnTo>
                  <a:close/>
                </a:path>
                <a:path w="1025525" h="436244">
                  <a:moveTo>
                    <a:pt x="666305" y="256260"/>
                  </a:moveTo>
                  <a:lnTo>
                    <a:pt x="640676" y="256260"/>
                  </a:lnTo>
                  <a:lnTo>
                    <a:pt x="640676" y="281889"/>
                  </a:lnTo>
                  <a:lnTo>
                    <a:pt x="666305" y="281889"/>
                  </a:lnTo>
                  <a:lnTo>
                    <a:pt x="666305" y="256260"/>
                  </a:lnTo>
                  <a:close/>
                </a:path>
                <a:path w="1025525" h="436244">
                  <a:moveTo>
                    <a:pt x="666305" y="205016"/>
                  </a:moveTo>
                  <a:lnTo>
                    <a:pt x="640676" y="205016"/>
                  </a:lnTo>
                  <a:lnTo>
                    <a:pt x="640676" y="230632"/>
                  </a:lnTo>
                  <a:lnTo>
                    <a:pt x="666305" y="230632"/>
                  </a:lnTo>
                  <a:lnTo>
                    <a:pt x="666305" y="205016"/>
                  </a:lnTo>
                  <a:close/>
                </a:path>
                <a:path w="1025525" h="436244">
                  <a:moveTo>
                    <a:pt x="666305" y="128130"/>
                  </a:moveTo>
                  <a:lnTo>
                    <a:pt x="640676" y="128130"/>
                  </a:lnTo>
                  <a:lnTo>
                    <a:pt x="640676" y="153758"/>
                  </a:lnTo>
                  <a:lnTo>
                    <a:pt x="666305" y="153758"/>
                  </a:lnTo>
                  <a:lnTo>
                    <a:pt x="666305" y="128130"/>
                  </a:lnTo>
                  <a:close/>
                </a:path>
                <a:path w="1025525" h="436244">
                  <a:moveTo>
                    <a:pt x="691934" y="102501"/>
                  </a:moveTo>
                  <a:lnTo>
                    <a:pt x="666305" y="102501"/>
                  </a:lnTo>
                  <a:lnTo>
                    <a:pt x="666305" y="128130"/>
                  </a:lnTo>
                  <a:lnTo>
                    <a:pt x="691934" y="128130"/>
                  </a:lnTo>
                  <a:lnTo>
                    <a:pt x="691934" y="102501"/>
                  </a:lnTo>
                  <a:close/>
                </a:path>
                <a:path w="1025525" h="436244">
                  <a:moveTo>
                    <a:pt x="691934" y="0"/>
                  </a:moveTo>
                  <a:lnTo>
                    <a:pt x="666305" y="0"/>
                  </a:lnTo>
                  <a:lnTo>
                    <a:pt x="666305" y="25628"/>
                  </a:lnTo>
                  <a:lnTo>
                    <a:pt x="691934" y="25628"/>
                  </a:lnTo>
                  <a:lnTo>
                    <a:pt x="691934" y="0"/>
                  </a:lnTo>
                  <a:close/>
                </a:path>
                <a:path w="1025525" h="436244">
                  <a:moveTo>
                    <a:pt x="717550" y="230632"/>
                  </a:moveTo>
                  <a:lnTo>
                    <a:pt x="691934" y="230632"/>
                  </a:lnTo>
                  <a:lnTo>
                    <a:pt x="691934" y="307517"/>
                  </a:lnTo>
                  <a:lnTo>
                    <a:pt x="717550" y="307517"/>
                  </a:lnTo>
                  <a:lnTo>
                    <a:pt x="717550" y="230632"/>
                  </a:lnTo>
                  <a:close/>
                </a:path>
                <a:path w="1025525" h="436244">
                  <a:moveTo>
                    <a:pt x="717550" y="51257"/>
                  </a:moveTo>
                  <a:lnTo>
                    <a:pt x="691934" y="51257"/>
                  </a:lnTo>
                  <a:lnTo>
                    <a:pt x="691934" y="76873"/>
                  </a:lnTo>
                  <a:lnTo>
                    <a:pt x="717550" y="76873"/>
                  </a:lnTo>
                  <a:lnTo>
                    <a:pt x="717550" y="51257"/>
                  </a:lnTo>
                  <a:close/>
                </a:path>
                <a:path w="1025525" h="436244">
                  <a:moveTo>
                    <a:pt x="743178" y="25628"/>
                  </a:moveTo>
                  <a:lnTo>
                    <a:pt x="717550" y="25628"/>
                  </a:lnTo>
                  <a:lnTo>
                    <a:pt x="717550" y="51257"/>
                  </a:lnTo>
                  <a:lnTo>
                    <a:pt x="743178" y="51257"/>
                  </a:lnTo>
                  <a:lnTo>
                    <a:pt x="743178" y="25628"/>
                  </a:lnTo>
                  <a:close/>
                </a:path>
                <a:path w="1025525" h="436244">
                  <a:moveTo>
                    <a:pt x="768807" y="102501"/>
                  </a:moveTo>
                  <a:lnTo>
                    <a:pt x="743178" y="102501"/>
                  </a:lnTo>
                  <a:lnTo>
                    <a:pt x="743178" y="76873"/>
                  </a:lnTo>
                  <a:lnTo>
                    <a:pt x="717550" y="76873"/>
                  </a:lnTo>
                  <a:lnTo>
                    <a:pt x="717550" y="128130"/>
                  </a:lnTo>
                  <a:lnTo>
                    <a:pt x="743178" y="128130"/>
                  </a:lnTo>
                  <a:lnTo>
                    <a:pt x="743178" y="153758"/>
                  </a:lnTo>
                  <a:lnTo>
                    <a:pt x="768807" y="153758"/>
                  </a:lnTo>
                  <a:lnTo>
                    <a:pt x="768807" y="102501"/>
                  </a:lnTo>
                  <a:close/>
                </a:path>
                <a:path w="1025525" h="436244">
                  <a:moveTo>
                    <a:pt x="794435" y="76873"/>
                  </a:moveTo>
                  <a:lnTo>
                    <a:pt x="768807" y="76873"/>
                  </a:lnTo>
                  <a:lnTo>
                    <a:pt x="768807" y="102501"/>
                  </a:lnTo>
                  <a:lnTo>
                    <a:pt x="794435" y="102501"/>
                  </a:lnTo>
                  <a:lnTo>
                    <a:pt x="794435" y="76873"/>
                  </a:lnTo>
                  <a:close/>
                </a:path>
                <a:path w="1025525" h="436244">
                  <a:moveTo>
                    <a:pt x="820064" y="102501"/>
                  </a:moveTo>
                  <a:lnTo>
                    <a:pt x="794435" y="102501"/>
                  </a:lnTo>
                  <a:lnTo>
                    <a:pt x="794435" y="128130"/>
                  </a:lnTo>
                  <a:lnTo>
                    <a:pt x="820064" y="128130"/>
                  </a:lnTo>
                  <a:lnTo>
                    <a:pt x="820064" y="102501"/>
                  </a:lnTo>
                  <a:close/>
                </a:path>
                <a:path w="1025525" h="436244">
                  <a:moveTo>
                    <a:pt x="820064" y="25628"/>
                  </a:moveTo>
                  <a:lnTo>
                    <a:pt x="794435" y="25628"/>
                  </a:lnTo>
                  <a:lnTo>
                    <a:pt x="794435" y="0"/>
                  </a:lnTo>
                  <a:lnTo>
                    <a:pt x="768807" y="0"/>
                  </a:lnTo>
                  <a:lnTo>
                    <a:pt x="743178" y="0"/>
                  </a:lnTo>
                  <a:lnTo>
                    <a:pt x="743178" y="25628"/>
                  </a:lnTo>
                  <a:lnTo>
                    <a:pt x="768807" y="25628"/>
                  </a:lnTo>
                  <a:lnTo>
                    <a:pt x="768807" y="51257"/>
                  </a:lnTo>
                  <a:lnTo>
                    <a:pt x="794435" y="51257"/>
                  </a:lnTo>
                  <a:lnTo>
                    <a:pt x="820064" y="51257"/>
                  </a:lnTo>
                  <a:lnTo>
                    <a:pt x="820064" y="25628"/>
                  </a:lnTo>
                  <a:close/>
                </a:path>
                <a:path w="1025525" h="436244">
                  <a:moveTo>
                    <a:pt x="845693" y="281889"/>
                  </a:moveTo>
                  <a:lnTo>
                    <a:pt x="820064" y="281889"/>
                  </a:lnTo>
                  <a:lnTo>
                    <a:pt x="794435" y="281889"/>
                  </a:lnTo>
                  <a:lnTo>
                    <a:pt x="768807" y="281889"/>
                  </a:lnTo>
                  <a:lnTo>
                    <a:pt x="743178" y="281889"/>
                  </a:lnTo>
                  <a:lnTo>
                    <a:pt x="743178" y="307517"/>
                  </a:lnTo>
                  <a:lnTo>
                    <a:pt x="768807" y="307517"/>
                  </a:lnTo>
                  <a:lnTo>
                    <a:pt x="794435" y="307517"/>
                  </a:lnTo>
                  <a:lnTo>
                    <a:pt x="820064" y="307517"/>
                  </a:lnTo>
                  <a:lnTo>
                    <a:pt x="820064" y="333146"/>
                  </a:lnTo>
                  <a:lnTo>
                    <a:pt x="845693" y="333146"/>
                  </a:lnTo>
                  <a:lnTo>
                    <a:pt x="845693" y="281889"/>
                  </a:lnTo>
                  <a:close/>
                </a:path>
                <a:path w="1025525" h="436244">
                  <a:moveTo>
                    <a:pt x="845693" y="205016"/>
                  </a:moveTo>
                  <a:lnTo>
                    <a:pt x="820064" y="205016"/>
                  </a:lnTo>
                  <a:lnTo>
                    <a:pt x="820064" y="179387"/>
                  </a:lnTo>
                  <a:lnTo>
                    <a:pt x="794435" y="179387"/>
                  </a:lnTo>
                  <a:lnTo>
                    <a:pt x="794435" y="153758"/>
                  </a:lnTo>
                  <a:lnTo>
                    <a:pt x="768807" y="153758"/>
                  </a:lnTo>
                  <a:lnTo>
                    <a:pt x="768807" y="205016"/>
                  </a:lnTo>
                  <a:lnTo>
                    <a:pt x="794435" y="205016"/>
                  </a:lnTo>
                  <a:lnTo>
                    <a:pt x="794435" y="230632"/>
                  </a:lnTo>
                  <a:lnTo>
                    <a:pt x="768807" y="230632"/>
                  </a:lnTo>
                  <a:lnTo>
                    <a:pt x="768807" y="205016"/>
                  </a:lnTo>
                  <a:lnTo>
                    <a:pt x="743178" y="205016"/>
                  </a:lnTo>
                  <a:lnTo>
                    <a:pt x="743178" y="153758"/>
                  </a:lnTo>
                  <a:lnTo>
                    <a:pt x="717550" y="153758"/>
                  </a:lnTo>
                  <a:lnTo>
                    <a:pt x="717550" y="179387"/>
                  </a:lnTo>
                  <a:lnTo>
                    <a:pt x="691934" y="179387"/>
                  </a:lnTo>
                  <a:lnTo>
                    <a:pt x="691934" y="153758"/>
                  </a:lnTo>
                  <a:lnTo>
                    <a:pt x="666305" y="153758"/>
                  </a:lnTo>
                  <a:lnTo>
                    <a:pt x="666305" y="205016"/>
                  </a:lnTo>
                  <a:lnTo>
                    <a:pt x="691934" y="205016"/>
                  </a:lnTo>
                  <a:lnTo>
                    <a:pt x="717550" y="205016"/>
                  </a:lnTo>
                  <a:lnTo>
                    <a:pt x="717550" y="230632"/>
                  </a:lnTo>
                  <a:lnTo>
                    <a:pt x="743178" y="230632"/>
                  </a:lnTo>
                  <a:lnTo>
                    <a:pt x="743178" y="256260"/>
                  </a:lnTo>
                  <a:lnTo>
                    <a:pt x="768807" y="256260"/>
                  </a:lnTo>
                  <a:lnTo>
                    <a:pt x="794435" y="256260"/>
                  </a:lnTo>
                  <a:lnTo>
                    <a:pt x="820064" y="256260"/>
                  </a:lnTo>
                  <a:lnTo>
                    <a:pt x="820064" y="230632"/>
                  </a:lnTo>
                  <a:lnTo>
                    <a:pt x="845693" y="230632"/>
                  </a:lnTo>
                  <a:lnTo>
                    <a:pt x="845693" y="205016"/>
                  </a:lnTo>
                  <a:close/>
                </a:path>
                <a:path w="1025525" h="436244">
                  <a:moveTo>
                    <a:pt x="845693" y="128130"/>
                  </a:moveTo>
                  <a:lnTo>
                    <a:pt x="820064" y="128130"/>
                  </a:lnTo>
                  <a:lnTo>
                    <a:pt x="820064" y="179387"/>
                  </a:lnTo>
                  <a:lnTo>
                    <a:pt x="845693" y="179387"/>
                  </a:lnTo>
                  <a:lnTo>
                    <a:pt x="845693" y="128130"/>
                  </a:lnTo>
                  <a:close/>
                </a:path>
                <a:path w="1025525" h="436244">
                  <a:moveTo>
                    <a:pt x="845693" y="76873"/>
                  </a:moveTo>
                  <a:lnTo>
                    <a:pt x="820064" y="76873"/>
                  </a:lnTo>
                  <a:lnTo>
                    <a:pt x="820064" y="102501"/>
                  </a:lnTo>
                  <a:lnTo>
                    <a:pt x="845693" y="102501"/>
                  </a:lnTo>
                  <a:lnTo>
                    <a:pt x="845693" y="76873"/>
                  </a:lnTo>
                  <a:close/>
                </a:path>
                <a:path w="1025525" h="436244">
                  <a:moveTo>
                    <a:pt x="845693" y="0"/>
                  </a:moveTo>
                  <a:lnTo>
                    <a:pt x="820064" y="0"/>
                  </a:lnTo>
                  <a:lnTo>
                    <a:pt x="820064" y="25628"/>
                  </a:lnTo>
                  <a:lnTo>
                    <a:pt x="845693" y="25628"/>
                  </a:lnTo>
                  <a:lnTo>
                    <a:pt x="845693" y="0"/>
                  </a:lnTo>
                  <a:close/>
                </a:path>
                <a:path w="1025525" h="436244">
                  <a:moveTo>
                    <a:pt x="871321" y="230632"/>
                  </a:moveTo>
                  <a:lnTo>
                    <a:pt x="845693" y="230632"/>
                  </a:lnTo>
                  <a:lnTo>
                    <a:pt x="845693" y="256260"/>
                  </a:lnTo>
                  <a:lnTo>
                    <a:pt x="871321" y="256260"/>
                  </a:lnTo>
                  <a:lnTo>
                    <a:pt x="871321" y="230632"/>
                  </a:lnTo>
                  <a:close/>
                </a:path>
                <a:path w="1025525" h="436244">
                  <a:moveTo>
                    <a:pt x="999451" y="205016"/>
                  </a:moveTo>
                  <a:lnTo>
                    <a:pt x="973823" y="205016"/>
                  </a:lnTo>
                  <a:lnTo>
                    <a:pt x="948194" y="205016"/>
                  </a:lnTo>
                  <a:lnTo>
                    <a:pt x="948194" y="230632"/>
                  </a:lnTo>
                  <a:lnTo>
                    <a:pt x="973823" y="230632"/>
                  </a:lnTo>
                  <a:lnTo>
                    <a:pt x="999451" y="230632"/>
                  </a:lnTo>
                  <a:lnTo>
                    <a:pt x="999451" y="205016"/>
                  </a:lnTo>
                  <a:close/>
                </a:path>
                <a:path w="1025525" h="436244">
                  <a:moveTo>
                    <a:pt x="1025080" y="230632"/>
                  </a:moveTo>
                  <a:lnTo>
                    <a:pt x="999451" y="230632"/>
                  </a:lnTo>
                  <a:lnTo>
                    <a:pt x="999451" y="256260"/>
                  </a:lnTo>
                  <a:lnTo>
                    <a:pt x="973823" y="256260"/>
                  </a:lnTo>
                  <a:lnTo>
                    <a:pt x="973823" y="281889"/>
                  </a:lnTo>
                  <a:lnTo>
                    <a:pt x="999451" y="281889"/>
                  </a:lnTo>
                  <a:lnTo>
                    <a:pt x="1025080" y="281889"/>
                  </a:lnTo>
                  <a:lnTo>
                    <a:pt x="1025080" y="2306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52413" y="1176829"/>
              <a:ext cx="1050925" cy="487045"/>
            </a:xfrm>
            <a:custGeom>
              <a:avLst/>
              <a:gdLst/>
              <a:ahLst/>
              <a:cxnLst/>
              <a:rect l="l" t="t" r="r" b="b"/>
              <a:pathLst>
                <a:path w="1050925" h="487044">
                  <a:moveTo>
                    <a:pt x="51257" y="333108"/>
                  </a:moveTo>
                  <a:lnTo>
                    <a:pt x="25628" y="333108"/>
                  </a:lnTo>
                  <a:lnTo>
                    <a:pt x="25628" y="358736"/>
                  </a:lnTo>
                  <a:lnTo>
                    <a:pt x="51257" y="358736"/>
                  </a:lnTo>
                  <a:lnTo>
                    <a:pt x="51257" y="333108"/>
                  </a:lnTo>
                  <a:close/>
                </a:path>
                <a:path w="1050925" h="487044">
                  <a:moveTo>
                    <a:pt x="153771" y="384365"/>
                  </a:moveTo>
                  <a:lnTo>
                    <a:pt x="128143" y="384365"/>
                  </a:lnTo>
                  <a:lnTo>
                    <a:pt x="102514" y="384365"/>
                  </a:lnTo>
                  <a:lnTo>
                    <a:pt x="76885" y="384365"/>
                  </a:lnTo>
                  <a:lnTo>
                    <a:pt x="51257" y="384365"/>
                  </a:lnTo>
                  <a:lnTo>
                    <a:pt x="51257" y="409981"/>
                  </a:lnTo>
                  <a:lnTo>
                    <a:pt x="76885" y="409981"/>
                  </a:lnTo>
                  <a:lnTo>
                    <a:pt x="76885" y="435610"/>
                  </a:lnTo>
                  <a:lnTo>
                    <a:pt x="51257" y="435610"/>
                  </a:lnTo>
                  <a:lnTo>
                    <a:pt x="51257" y="409981"/>
                  </a:lnTo>
                  <a:lnTo>
                    <a:pt x="25628" y="409981"/>
                  </a:lnTo>
                  <a:lnTo>
                    <a:pt x="0" y="409981"/>
                  </a:lnTo>
                  <a:lnTo>
                    <a:pt x="0" y="435610"/>
                  </a:lnTo>
                  <a:lnTo>
                    <a:pt x="25628" y="435610"/>
                  </a:lnTo>
                  <a:lnTo>
                    <a:pt x="25628" y="461238"/>
                  </a:lnTo>
                  <a:lnTo>
                    <a:pt x="51257" y="461238"/>
                  </a:lnTo>
                  <a:lnTo>
                    <a:pt x="76885" y="461238"/>
                  </a:lnTo>
                  <a:lnTo>
                    <a:pt x="102514" y="461238"/>
                  </a:lnTo>
                  <a:lnTo>
                    <a:pt x="102514" y="435610"/>
                  </a:lnTo>
                  <a:lnTo>
                    <a:pt x="128143" y="435610"/>
                  </a:lnTo>
                  <a:lnTo>
                    <a:pt x="128143" y="409981"/>
                  </a:lnTo>
                  <a:lnTo>
                    <a:pt x="153771" y="409981"/>
                  </a:lnTo>
                  <a:lnTo>
                    <a:pt x="153771" y="384365"/>
                  </a:lnTo>
                  <a:close/>
                </a:path>
                <a:path w="1050925" h="487044">
                  <a:moveTo>
                    <a:pt x="179387" y="409981"/>
                  </a:moveTo>
                  <a:lnTo>
                    <a:pt x="153771" y="409981"/>
                  </a:lnTo>
                  <a:lnTo>
                    <a:pt x="153771" y="435610"/>
                  </a:lnTo>
                  <a:lnTo>
                    <a:pt x="179387" y="435610"/>
                  </a:lnTo>
                  <a:lnTo>
                    <a:pt x="179387" y="409981"/>
                  </a:lnTo>
                  <a:close/>
                </a:path>
                <a:path w="1050925" h="487044">
                  <a:moveTo>
                    <a:pt x="179387" y="358736"/>
                  </a:moveTo>
                  <a:lnTo>
                    <a:pt x="153771" y="358736"/>
                  </a:lnTo>
                  <a:lnTo>
                    <a:pt x="153771" y="384365"/>
                  </a:lnTo>
                  <a:lnTo>
                    <a:pt x="179387" y="384365"/>
                  </a:lnTo>
                  <a:lnTo>
                    <a:pt x="179387" y="358736"/>
                  </a:lnTo>
                  <a:close/>
                </a:path>
                <a:path w="1050925" h="487044">
                  <a:moveTo>
                    <a:pt x="179387" y="307479"/>
                  </a:moveTo>
                  <a:lnTo>
                    <a:pt x="153771" y="307479"/>
                  </a:lnTo>
                  <a:lnTo>
                    <a:pt x="128143" y="307479"/>
                  </a:lnTo>
                  <a:lnTo>
                    <a:pt x="128143" y="333108"/>
                  </a:lnTo>
                  <a:lnTo>
                    <a:pt x="102514" y="333108"/>
                  </a:lnTo>
                  <a:lnTo>
                    <a:pt x="102514" y="358736"/>
                  </a:lnTo>
                  <a:lnTo>
                    <a:pt x="128143" y="358736"/>
                  </a:lnTo>
                  <a:lnTo>
                    <a:pt x="153771" y="358736"/>
                  </a:lnTo>
                  <a:lnTo>
                    <a:pt x="153771" y="333108"/>
                  </a:lnTo>
                  <a:lnTo>
                    <a:pt x="179387" y="333108"/>
                  </a:lnTo>
                  <a:lnTo>
                    <a:pt x="179387" y="307479"/>
                  </a:lnTo>
                  <a:close/>
                </a:path>
                <a:path w="1050925" h="487044">
                  <a:moveTo>
                    <a:pt x="205016" y="384365"/>
                  </a:moveTo>
                  <a:lnTo>
                    <a:pt x="179387" y="384365"/>
                  </a:lnTo>
                  <a:lnTo>
                    <a:pt x="179387" y="409981"/>
                  </a:lnTo>
                  <a:lnTo>
                    <a:pt x="205016" y="409981"/>
                  </a:lnTo>
                  <a:lnTo>
                    <a:pt x="205016" y="384365"/>
                  </a:lnTo>
                  <a:close/>
                </a:path>
                <a:path w="1050925" h="487044">
                  <a:moveTo>
                    <a:pt x="230644" y="409981"/>
                  </a:moveTo>
                  <a:lnTo>
                    <a:pt x="205016" y="409981"/>
                  </a:lnTo>
                  <a:lnTo>
                    <a:pt x="205016" y="435610"/>
                  </a:lnTo>
                  <a:lnTo>
                    <a:pt x="179387" y="435610"/>
                  </a:lnTo>
                  <a:lnTo>
                    <a:pt x="179387" y="461238"/>
                  </a:lnTo>
                  <a:lnTo>
                    <a:pt x="205016" y="461238"/>
                  </a:lnTo>
                  <a:lnTo>
                    <a:pt x="230644" y="461238"/>
                  </a:lnTo>
                  <a:lnTo>
                    <a:pt x="230644" y="409981"/>
                  </a:lnTo>
                  <a:close/>
                </a:path>
                <a:path w="1050925" h="487044">
                  <a:moveTo>
                    <a:pt x="384403" y="409981"/>
                  </a:moveTo>
                  <a:lnTo>
                    <a:pt x="358775" y="409981"/>
                  </a:lnTo>
                  <a:lnTo>
                    <a:pt x="333159" y="409981"/>
                  </a:lnTo>
                  <a:lnTo>
                    <a:pt x="333159" y="461238"/>
                  </a:lnTo>
                  <a:lnTo>
                    <a:pt x="358775" y="461238"/>
                  </a:lnTo>
                  <a:lnTo>
                    <a:pt x="358775" y="435610"/>
                  </a:lnTo>
                  <a:lnTo>
                    <a:pt x="384403" y="435610"/>
                  </a:lnTo>
                  <a:lnTo>
                    <a:pt x="384403" y="409981"/>
                  </a:lnTo>
                  <a:close/>
                </a:path>
                <a:path w="1050925" h="487044">
                  <a:moveTo>
                    <a:pt x="435660" y="435610"/>
                  </a:moveTo>
                  <a:lnTo>
                    <a:pt x="410032" y="435610"/>
                  </a:lnTo>
                  <a:lnTo>
                    <a:pt x="410032" y="486867"/>
                  </a:lnTo>
                  <a:lnTo>
                    <a:pt x="435660" y="486867"/>
                  </a:lnTo>
                  <a:lnTo>
                    <a:pt x="435660" y="435610"/>
                  </a:lnTo>
                  <a:close/>
                </a:path>
                <a:path w="1050925" h="487044">
                  <a:moveTo>
                    <a:pt x="435660" y="308610"/>
                  </a:moveTo>
                  <a:lnTo>
                    <a:pt x="410032" y="308610"/>
                  </a:lnTo>
                  <a:lnTo>
                    <a:pt x="384403" y="308610"/>
                  </a:lnTo>
                  <a:lnTo>
                    <a:pt x="384403" y="384810"/>
                  </a:lnTo>
                  <a:lnTo>
                    <a:pt x="410032" y="384810"/>
                  </a:lnTo>
                  <a:lnTo>
                    <a:pt x="410032" y="334010"/>
                  </a:lnTo>
                  <a:lnTo>
                    <a:pt x="435660" y="334010"/>
                  </a:lnTo>
                  <a:lnTo>
                    <a:pt x="435660" y="308610"/>
                  </a:lnTo>
                  <a:close/>
                </a:path>
                <a:path w="1050925" h="487044">
                  <a:moveTo>
                    <a:pt x="538162" y="231140"/>
                  </a:moveTo>
                  <a:lnTo>
                    <a:pt x="512546" y="231140"/>
                  </a:lnTo>
                  <a:lnTo>
                    <a:pt x="512546" y="180340"/>
                  </a:lnTo>
                  <a:lnTo>
                    <a:pt x="486918" y="180340"/>
                  </a:lnTo>
                  <a:lnTo>
                    <a:pt x="486918" y="154940"/>
                  </a:lnTo>
                  <a:lnTo>
                    <a:pt x="461289" y="154940"/>
                  </a:lnTo>
                  <a:lnTo>
                    <a:pt x="461289" y="180340"/>
                  </a:lnTo>
                  <a:lnTo>
                    <a:pt x="435660" y="180340"/>
                  </a:lnTo>
                  <a:lnTo>
                    <a:pt x="435660" y="128270"/>
                  </a:lnTo>
                  <a:lnTo>
                    <a:pt x="410032" y="128270"/>
                  </a:lnTo>
                  <a:lnTo>
                    <a:pt x="410032" y="154940"/>
                  </a:lnTo>
                  <a:lnTo>
                    <a:pt x="410032" y="205740"/>
                  </a:lnTo>
                  <a:lnTo>
                    <a:pt x="384403" y="205740"/>
                  </a:lnTo>
                  <a:lnTo>
                    <a:pt x="384403" y="231140"/>
                  </a:lnTo>
                  <a:lnTo>
                    <a:pt x="384403" y="256540"/>
                  </a:lnTo>
                  <a:lnTo>
                    <a:pt x="358775" y="256540"/>
                  </a:lnTo>
                  <a:lnTo>
                    <a:pt x="333159" y="256540"/>
                  </a:lnTo>
                  <a:lnTo>
                    <a:pt x="333159" y="231140"/>
                  </a:lnTo>
                  <a:lnTo>
                    <a:pt x="358775" y="231140"/>
                  </a:lnTo>
                  <a:lnTo>
                    <a:pt x="384403" y="231140"/>
                  </a:lnTo>
                  <a:lnTo>
                    <a:pt x="384403" y="205740"/>
                  </a:lnTo>
                  <a:lnTo>
                    <a:pt x="384403" y="154940"/>
                  </a:lnTo>
                  <a:lnTo>
                    <a:pt x="410032" y="154940"/>
                  </a:lnTo>
                  <a:lnTo>
                    <a:pt x="410032" y="128270"/>
                  </a:lnTo>
                  <a:lnTo>
                    <a:pt x="410032" y="102870"/>
                  </a:lnTo>
                  <a:lnTo>
                    <a:pt x="435660" y="102870"/>
                  </a:lnTo>
                  <a:lnTo>
                    <a:pt x="435660" y="77470"/>
                  </a:lnTo>
                  <a:lnTo>
                    <a:pt x="461289" y="77470"/>
                  </a:lnTo>
                  <a:lnTo>
                    <a:pt x="461289" y="52070"/>
                  </a:lnTo>
                  <a:lnTo>
                    <a:pt x="435660" y="52070"/>
                  </a:lnTo>
                  <a:lnTo>
                    <a:pt x="435660" y="0"/>
                  </a:lnTo>
                  <a:lnTo>
                    <a:pt x="410032" y="0"/>
                  </a:lnTo>
                  <a:lnTo>
                    <a:pt x="384403" y="0"/>
                  </a:lnTo>
                  <a:lnTo>
                    <a:pt x="384403" y="26670"/>
                  </a:lnTo>
                  <a:lnTo>
                    <a:pt x="410032" y="26670"/>
                  </a:lnTo>
                  <a:lnTo>
                    <a:pt x="410032" y="52070"/>
                  </a:lnTo>
                  <a:lnTo>
                    <a:pt x="384403" y="52070"/>
                  </a:lnTo>
                  <a:lnTo>
                    <a:pt x="358775" y="52070"/>
                  </a:lnTo>
                  <a:lnTo>
                    <a:pt x="358775" y="26670"/>
                  </a:lnTo>
                  <a:lnTo>
                    <a:pt x="333159" y="26670"/>
                  </a:lnTo>
                  <a:lnTo>
                    <a:pt x="333159" y="77470"/>
                  </a:lnTo>
                  <a:lnTo>
                    <a:pt x="358775" y="77470"/>
                  </a:lnTo>
                  <a:lnTo>
                    <a:pt x="358775" y="102870"/>
                  </a:lnTo>
                  <a:lnTo>
                    <a:pt x="384403" y="102870"/>
                  </a:lnTo>
                  <a:lnTo>
                    <a:pt x="384403" y="128270"/>
                  </a:lnTo>
                  <a:lnTo>
                    <a:pt x="358775" y="128270"/>
                  </a:lnTo>
                  <a:lnTo>
                    <a:pt x="358775" y="102870"/>
                  </a:lnTo>
                  <a:lnTo>
                    <a:pt x="333159" y="102870"/>
                  </a:lnTo>
                  <a:lnTo>
                    <a:pt x="307530" y="102870"/>
                  </a:lnTo>
                  <a:lnTo>
                    <a:pt x="281901" y="102870"/>
                  </a:lnTo>
                  <a:lnTo>
                    <a:pt x="281901" y="128270"/>
                  </a:lnTo>
                  <a:lnTo>
                    <a:pt x="307530" y="128270"/>
                  </a:lnTo>
                  <a:lnTo>
                    <a:pt x="307530" y="180340"/>
                  </a:lnTo>
                  <a:lnTo>
                    <a:pt x="333159" y="180340"/>
                  </a:lnTo>
                  <a:lnTo>
                    <a:pt x="333159" y="154940"/>
                  </a:lnTo>
                  <a:lnTo>
                    <a:pt x="358775" y="154940"/>
                  </a:lnTo>
                  <a:lnTo>
                    <a:pt x="358775" y="180340"/>
                  </a:lnTo>
                  <a:lnTo>
                    <a:pt x="333159" y="180340"/>
                  </a:lnTo>
                  <a:lnTo>
                    <a:pt x="333159" y="205740"/>
                  </a:lnTo>
                  <a:lnTo>
                    <a:pt x="307530" y="205740"/>
                  </a:lnTo>
                  <a:lnTo>
                    <a:pt x="307530" y="231140"/>
                  </a:lnTo>
                  <a:lnTo>
                    <a:pt x="281901" y="231140"/>
                  </a:lnTo>
                  <a:lnTo>
                    <a:pt x="281901" y="256540"/>
                  </a:lnTo>
                  <a:lnTo>
                    <a:pt x="307530" y="256540"/>
                  </a:lnTo>
                  <a:lnTo>
                    <a:pt x="307530" y="307479"/>
                  </a:lnTo>
                  <a:lnTo>
                    <a:pt x="281901" y="307479"/>
                  </a:lnTo>
                  <a:lnTo>
                    <a:pt x="281901" y="333108"/>
                  </a:lnTo>
                  <a:lnTo>
                    <a:pt x="256273" y="333108"/>
                  </a:lnTo>
                  <a:lnTo>
                    <a:pt x="256273" y="358736"/>
                  </a:lnTo>
                  <a:lnTo>
                    <a:pt x="281901" y="358736"/>
                  </a:lnTo>
                  <a:lnTo>
                    <a:pt x="281901" y="409981"/>
                  </a:lnTo>
                  <a:lnTo>
                    <a:pt x="307530" y="409981"/>
                  </a:lnTo>
                  <a:lnTo>
                    <a:pt x="333159" y="409981"/>
                  </a:lnTo>
                  <a:lnTo>
                    <a:pt x="333159" y="358736"/>
                  </a:lnTo>
                  <a:lnTo>
                    <a:pt x="307530" y="358736"/>
                  </a:lnTo>
                  <a:lnTo>
                    <a:pt x="307530" y="308610"/>
                  </a:lnTo>
                  <a:lnTo>
                    <a:pt x="333159" y="308610"/>
                  </a:lnTo>
                  <a:lnTo>
                    <a:pt x="333159" y="334010"/>
                  </a:lnTo>
                  <a:lnTo>
                    <a:pt x="358775" y="334010"/>
                  </a:lnTo>
                  <a:lnTo>
                    <a:pt x="358775" y="281940"/>
                  </a:lnTo>
                  <a:lnTo>
                    <a:pt x="384403" y="281940"/>
                  </a:lnTo>
                  <a:lnTo>
                    <a:pt x="410032" y="281940"/>
                  </a:lnTo>
                  <a:lnTo>
                    <a:pt x="410032" y="231140"/>
                  </a:lnTo>
                  <a:lnTo>
                    <a:pt x="435660" y="231140"/>
                  </a:lnTo>
                  <a:lnTo>
                    <a:pt x="435660" y="205740"/>
                  </a:lnTo>
                  <a:lnTo>
                    <a:pt x="461289" y="205740"/>
                  </a:lnTo>
                  <a:lnTo>
                    <a:pt x="461289" y="231140"/>
                  </a:lnTo>
                  <a:lnTo>
                    <a:pt x="435660" y="231140"/>
                  </a:lnTo>
                  <a:lnTo>
                    <a:pt x="435660" y="256540"/>
                  </a:lnTo>
                  <a:lnTo>
                    <a:pt x="461289" y="256540"/>
                  </a:lnTo>
                  <a:lnTo>
                    <a:pt x="486918" y="256540"/>
                  </a:lnTo>
                  <a:lnTo>
                    <a:pt x="486918" y="281940"/>
                  </a:lnTo>
                  <a:lnTo>
                    <a:pt x="461289" y="281940"/>
                  </a:lnTo>
                  <a:lnTo>
                    <a:pt x="435660" y="281940"/>
                  </a:lnTo>
                  <a:lnTo>
                    <a:pt x="435660" y="308610"/>
                  </a:lnTo>
                  <a:lnTo>
                    <a:pt x="461289" y="308610"/>
                  </a:lnTo>
                  <a:lnTo>
                    <a:pt x="461289" y="359410"/>
                  </a:lnTo>
                  <a:lnTo>
                    <a:pt x="486918" y="359410"/>
                  </a:lnTo>
                  <a:lnTo>
                    <a:pt x="512546" y="359410"/>
                  </a:lnTo>
                  <a:lnTo>
                    <a:pt x="538162" y="359410"/>
                  </a:lnTo>
                  <a:lnTo>
                    <a:pt x="538162" y="334010"/>
                  </a:lnTo>
                  <a:lnTo>
                    <a:pt x="512546" y="334010"/>
                  </a:lnTo>
                  <a:lnTo>
                    <a:pt x="512546" y="256540"/>
                  </a:lnTo>
                  <a:lnTo>
                    <a:pt x="538162" y="256540"/>
                  </a:lnTo>
                  <a:lnTo>
                    <a:pt x="538162" y="231140"/>
                  </a:lnTo>
                  <a:close/>
                </a:path>
                <a:path w="1050925" h="487044">
                  <a:moveTo>
                    <a:pt x="589419" y="409981"/>
                  </a:moveTo>
                  <a:lnTo>
                    <a:pt x="563791" y="409981"/>
                  </a:lnTo>
                  <a:lnTo>
                    <a:pt x="563791" y="435610"/>
                  </a:lnTo>
                  <a:lnTo>
                    <a:pt x="589419" y="435610"/>
                  </a:lnTo>
                  <a:lnTo>
                    <a:pt x="589419" y="409981"/>
                  </a:lnTo>
                  <a:close/>
                </a:path>
                <a:path w="1050925" h="487044">
                  <a:moveTo>
                    <a:pt x="691934" y="307479"/>
                  </a:moveTo>
                  <a:lnTo>
                    <a:pt x="666305" y="307479"/>
                  </a:lnTo>
                  <a:lnTo>
                    <a:pt x="666305" y="333108"/>
                  </a:lnTo>
                  <a:lnTo>
                    <a:pt x="691934" y="333108"/>
                  </a:lnTo>
                  <a:lnTo>
                    <a:pt x="691934" y="307479"/>
                  </a:lnTo>
                  <a:close/>
                </a:path>
                <a:path w="1050925" h="487044">
                  <a:moveTo>
                    <a:pt x="717550" y="358736"/>
                  </a:moveTo>
                  <a:lnTo>
                    <a:pt x="691934" y="358736"/>
                  </a:lnTo>
                  <a:lnTo>
                    <a:pt x="666305" y="358736"/>
                  </a:lnTo>
                  <a:lnTo>
                    <a:pt x="640676" y="358736"/>
                  </a:lnTo>
                  <a:lnTo>
                    <a:pt x="640676" y="281940"/>
                  </a:lnTo>
                  <a:lnTo>
                    <a:pt x="615048" y="281940"/>
                  </a:lnTo>
                  <a:lnTo>
                    <a:pt x="615048" y="334010"/>
                  </a:lnTo>
                  <a:lnTo>
                    <a:pt x="615048" y="358736"/>
                  </a:lnTo>
                  <a:lnTo>
                    <a:pt x="589419" y="358736"/>
                  </a:lnTo>
                  <a:lnTo>
                    <a:pt x="589419" y="334010"/>
                  </a:lnTo>
                  <a:lnTo>
                    <a:pt x="615048" y="334010"/>
                  </a:lnTo>
                  <a:lnTo>
                    <a:pt x="615048" y="281940"/>
                  </a:lnTo>
                  <a:lnTo>
                    <a:pt x="615048" y="231140"/>
                  </a:lnTo>
                  <a:lnTo>
                    <a:pt x="589419" y="231140"/>
                  </a:lnTo>
                  <a:lnTo>
                    <a:pt x="589419" y="256540"/>
                  </a:lnTo>
                  <a:lnTo>
                    <a:pt x="563791" y="256540"/>
                  </a:lnTo>
                  <a:lnTo>
                    <a:pt x="563791" y="359410"/>
                  </a:lnTo>
                  <a:lnTo>
                    <a:pt x="589419" y="359410"/>
                  </a:lnTo>
                  <a:lnTo>
                    <a:pt x="589419" y="409981"/>
                  </a:lnTo>
                  <a:lnTo>
                    <a:pt x="615048" y="409981"/>
                  </a:lnTo>
                  <a:lnTo>
                    <a:pt x="615048" y="359410"/>
                  </a:lnTo>
                  <a:lnTo>
                    <a:pt x="640676" y="359410"/>
                  </a:lnTo>
                  <a:lnTo>
                    <a:pt x="640676" y="384365"/>
                  </a:lnTo>
                  <a:lnTo>
                    <a:pt x="666305" y="384365"/>
                  </a:lnTo>
                  <a:lnTo>
                    <a:pt x="691934" y="384365"/>
                  </a:lnTo>
                  <a:lnTo>
                    <a:pt x="717550" y="384365"/>
                  </a:lnTo>
                  <a:lnTo>
                    <a:pt x="717550" y="358736"/>
                  </a:lnTo>
                  <a:close/>
                </a:path>
                <a:path w="1050925" h="487044">
                  <a:moveTo>
                    <a:pt x="743178" y="384365"/>
                  </a:moveTo>
                  <a:lnTo>
                    <a:pt x="717550" y="384365"/>
                  </a:lnTo>
                  <a:lnTo>
                    <a:pt x="717550" y="409981"/>
                  </a:lnTo>
                  <a:lnTo>
                    <a:pt x="743178" y="409981"/>
                  </a:lnTo>
                  <a:lnTo>
                    <a:pt x="743178" y="384365"/>
                  </a:lnTo>
                  <a:close/>
                </a:path>
                <a:path w="1050925" h="487044">
                  <a:moveTo>
                    <a:pt x="768807" y="333108"/>
                  </a:moveTo>
                  <a:lnTo>
                    <a:pt x="743178" y="333108"/>
                  </a:lnTo>
                  <a:lnTo>
                    <a:pt x="743178" y="384365"/>
                  </a:lnTo>
                  <a:lnTo>
                    <a:pt x="768807" y="384365"/>
                  </a:lnTo>
                  <a:lnTo>
                    <a:pt x="768807" y="333108"/>
                  </a:lnTo>
                  <a:close/>
                </a:path>
                <a:path w="1050925" h="487044">
                  <a:moveTo>
                    <a:pt x="820064" y="384365"/>
                  </a:moveTo>
                  <a:lnTo>
                    <a:pt x="794435" y="384365"/>
                  </a:lnTo>
                  <a:lnTo>
                    <a:pt x="794435" y="435610"/>
                  </a:lnTo>
                  <a:lnTo>
                    <a:pt x="768807" y="435610"/>
                  </a:lnTo>
                  <a:lnTo>
                    <a:pt x="768807" y="461238"/>
                  </a:lnTo>
                  <a:lnTo>
                    <a:pt x="794435" y="461238"/>
                  </a:lnTo>
                  <a:lnTo>
                    <a:pt x="794435" y="486867"/>
                  </a:lnTo>
                  <a:lnTo>
                    <a:pt x="820064" y="486867"/>
                  </a:lnTo>
                  <a:lnTo>
                    <a:pt x="820064" y="384365"/>
                  </a:lnTo>
                  <a:close/>
                </a:path>
                <a:path w="1050925" h="487044">
                  <a:moveTo>
                    <a:pt x="820064" y="333108"/>
                  </a:moveTo>
                  <a:lnTo>
                    <a:pt x="794435" y="333108"/>
                  </a:lnTo>
                  <a:lnTo>
                    <a:pt x="794435" y="358736"/>
                  </a:lnTo>
                  <a:lnTo>
                    <a:pt x="820064" y="358736"/>
                  </a:lnTo>
                  <a:lnTo>
                    <a:pt x="820064" y="333108"/>
                  </a:lnTo>
                  <a:close/>
                </a:path>
                <a:path w="1050925" h="487044">
                  <a:moveTo>
                    <a:pt x="973823" y="281851"/>
                  </a:moveTo>
                  <a:lnTo>
                    <a:pt x="948194" y="281851"/>
                  </a:lnTo>
                  <a:lnTo>
                    <a:pt x="948194" y="230593"/>
                  </a:lnTo>
                  <a:lnTo>
                    <a:pt x="922566" y="230593"/>
                  </a:lnTo>
                  <a:lnTo>
                    <a:pt x="896937" y="230593"/>
                  </a:lnTo>
                  <a:lnTo>
                    <a:pt x="896937" y="281851"/>
                  </a:lnTo>
                  <a:lnTo>
                    <a:pt x="871321" y="281851"/>
                  </a:lnTo>
                  <a:lnTo>
                    <a:pt x="871321" y="358736"/>
                  </a:lnTo>
                  <a:lnTo>
                    <a:pt x="845693" y="358736"/>
                  </a:lnTo>
                  <a:lnTo>
                    <a:pt x="845693" y="461238"/>
                  </a:lnTo>
                  <a:lnTo>
                    <a:pt x="871321" y="461238"/>
                  </a:lnTo>
                  <a:lnTo>
                    <a:pt x="871321" y="384365"/>
                  </a:lnTo>
                  <a:lnTo>
                    <a:pt x="896937" y="384365"/>
                  </a:lnTo>
                  <a:lnTo>
                    <a:pt x="922566" y="384365"/>
                  </a:lnTo>
                  <a:lnTo>
                    <a:pt x="922566" y="358736"/>
                  </a:lnTo>
                  <a:lnTo>
                    <a:pt x="948194" y="358736"/>
                  </a:lnTo>
                  <a:lnTo>
                    <a:pt x="948194" y="333108"/>
                  </a:lnTo>
                  <a:lnTo>
                    <a:pt x="922566" y="333108"/>
                  </a:lnTo>
                  <a:lnTo>
                    <a:pt x="896937" y="333108"/>
                  </a:lnTo>
                  <a:lnTo>
                    <a:pt x="896937" y="307479"/>
                  </a:lnTo>
                  <a:lnTo>
                    <a:pt x="922566" y="307479"/>
                  </a:lnTo>
                  <a:lnTo>
                    <a:pt x="948194" y="307479"/>
                  </a:lnTo>
                  <a:lnTo>
                    <a:pt x="973823" y="307479"/>
                  </a:lnTo>
                  <a:lnTo>
                    <a:pt x="973823" y="281851"/>
                  </a:lnTo>
                  <a:close/>
                </a:path>
                <a:path w="1050925" h="487044">
                  <a:moveTo>
                    <a:pt x="1025080" y="384365"/>
                  </a:moveTo>
                  <a:lnTo>
                    <a:pt x="999451" y="384365"/>
                  </a:lnTo>
                  <a:lnTo>
                    <a:pt x="999451" y="358736"/>
                  </a:lnTo>
                  <a:lnTo>
                    <a:pt x="973823" y="358736"/>
                  </a:lnTo>
                  <a:lnTo>
                    <a:pt x="973823" y="384365"/>
                  </a:lnTo>
                  <a:lnTo>
                    <a:pt x="948194" y="384365"/>
                  </a:lnTo>
                  <a:lnTo>
                    <a:pt x="922566" y="384365"/>
                  </a:lnTo>
                  <a:lnTo>
                    <a:pt x="922566" y="409981"/>
                  </a:lnTo>
                  <a:lnTo>
                    <a:pt x="948194" y="409981"/>
                  </a:lnTo>
                  <a:lnTo>
                    <a:pt x="973823" y="409981"/>
                  </a:lnTo>
                  <a:lnTo>
                    <a:pt x="999451" y="409981"/>
                  </a:lnTo>
                  <a:lnTo>
                    <a:pt x="1025080" y="409981"/>
                  </a:lnTo>
                  <a:lnTo>
                    <a:pt x="1025080" y="384365"/>
                  </a:lnTo>
                  <a:close/>
                </a:path>
                <a:path w="1050925" h="487044">
                  <a:moveTo>
                    <a:pt x="1050709" y="409981"/>
                  </a:moveTo>
                  <a:lnTo>
                    <a:pt x="1025080" y="409981"/>
                  </a:lnTo>
                  <a:lnTo>
                    <a:pt x="1025080" y="435610"/>
                  </a:lnTo>
                  <a:lnTo>
                    <a:pt x="1050709" y="435610"/>
                  </a:lnTo>
                  <a:lnTo>
                    <a:pt x="1050709" y="409981"/>
                  </a:lnTo>
                  <a:close/>
                </a:path>
                <a:path w="1050925" h="487044">
                  <a:moveTo>
                    <a:pt x="1050709" y="281851"/>
                  </a:moveTo>
                  <a:lnTo>
                    <a:pt x="1025080" y="281851"/>
                  </a:lnTo>
                  <a:lnTo>
                    <a:pt x="1025080" y="307479"/>
                  </a:lnTo>
                  <a:lnTo>
                    <a:pt x="999451" y="307479"/>
                  </a:lnTo>
                  <a:lnTo>
                    <a:pt x="999451" y="333108"/>
                  </a:lnTo>
                  <a:lnTo>
                    <a:pt x="1025080" y="333108"/>
                  </a:lnTo>
                  <a:lnTo>
                    <a:pt x="1025080" y="384365"/>
                  </a:lnTo>
                  <a:lnTo>
                    <a:pt x="1050709" y="384365"/>
                  </a:lnTo>
                  <a:lnTo>
                    <a:pt x="1050709" y="2818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52413" y="1586810"/>
              <a:ext cx="1050925" cy="333375"/>
            </a:xfrm>
            <a:custGeom>
              <a:avLst/>
              <a:gdLst/>
              <a:ahLst/>
              <a:cxnLst/>
              <a:rect l="l" t="t" r="r" b="b"/>
              <a:pathLst>
                <a:path w="1050925" h="333375">
                  <a:moveTo>
                    <a:pt x="25628" y="256273"/>
                  </a:moveTo>
                  <a:lnTo>
                    <a:pt x="0" y="256273"/>
                  </a:lnTo>
                  <a:lnTo>
                    <a:pt x="0" y="281901"/>
                  </a:lnTo>
                  <a:lnTo>
                    <a:pt x="25628" y="281901"/>
                  </a:lnTo>
                  <a:lnTo>
                    <a:pt x="25628" y="256273"/>
                  </a:lnTo>
                  <a:close/>
                </a:path>
                <a:path w="1050925" h="333375">
                  <a:moveTo>
                    <a:pt x="25628" y="128143"/>
                  </a:moveTo>
                  <a:lnTo>
                    <a:pt x="0" y="128143"/>
                  </a:lnTo>
                  <a:lnTo>
                    <a:pt x="0" y="153771"/>
                  </a:lnTo>
                  <a:lnTo>
                    <a:pt x="25628" y="153771"/>
                  </a:lnTo>
                  <a:lnTo>
                    <a:pt x="25628" y="128143"/>
                  </a:lnTo>
                  <a:close/>
                </a:path>
                <a:path w="1050925" h="333375">
                  <a:moveTo>
                    <a:pt x="25628" y="76885"/>
                  </a:moveTo>
                  <a:lnTo>
                    <a:pt x="0" y="76885"/>
                  </a:lnTo>
                  <a:lnTo>
                    <a:pt x="0" y="102514"/>
                  </a:lnTo>
                  <a:lnTo>
                    <a:pt x="25628" y="102514"/>
                  </a:lnTo>
                  <a:lnTo>
                    <a:pt x="25628" y="76885"/>
                  </a:lnTo>
                  <a:close/>
                </a:path>
                <a:path w="1050925" h="333375">
                  <a:moveTo>
                    <a:pt x="153771" y="230644"/>
                  </a:moveTo>
                  <a:lnTo>
                    <a:pt x="128143" y="230644"/>
                  </a:lnTo>
                  <a:lnTo>
                    <a:pt x="102514" y="230644"/>
                  </a:lnTo>
                  <a:lnTo>
                    <a:pt x="102514" y="256273"/>
                  </a:lnTo>
                  <a:lnTo>
                    <a:pt x="128143" y="256273"/>
                  </a:lnTo>
                  <a:lnTo>
                    <a:pt x="153771" y="256273"/>
                  </a:lnTo>
                  <a:lnTo>
                    <a:pt x="153771" y="230644"/>
                  </a:lnTo>
                  <a:close/>
                </a:path>
                <a:path w="1050925" h="333375">
                  <a:moveTo>
                    <a:pt x="153771" y="179400"/>
                  </a:moveTo>
                  <a:lnTo>
                    <a:pt x="128143" y="179400"/>
                  </a:lnTo>
                  <a:lnTo>
                    <a:pt x="102514" y="179400"/>
                  </a:lnTo>
                  <a:lnTo>
                    <a:pt x="76885" y="179400"/>
                  </a:lnTo>
                  <a:lnTo>
                    <a:pt x="76885" y="153771"/>
                  </a:lnTo>
                  <a:lnTo>
                    <a:pt x="51257" y="153771"/>
                  </a:lnTo>
                  <a:lnTo>
                    <a:pt x="51257" y="205028"/>
                  </a:lnTo>
                  <a:lnTo>
                    <a:pt x="25628" y="205028"/>
                  </a:lnTo>
                  <a:lnTo>
                    <a:pt x="25628" y="256273"/>
                  </a:lnTo>
                  <a:lnTo>
                    <a:pt x="51257" y="256273"/>
                  </a:lnTo>
                  <a:lnTo>
                    <a:pt x="51257" y="307530"/>
                  </a:lnTo>
                  <a:lnTo>
                    <a:pt x="76885" y="307530"/>
                  </a:lnTo>
                  <a:lnTo>
                    <a:pt x="102514" y="307530"/>
                  </a:lnTo>
                  <a:lnTo>
                    <a:pt x="102514" y="256273"/>
                  </a:lnTo>
                  <a:lnTo>
                    <a:pt x="76885" y="256273"/>
                  </a:lnTo>
                  <a:lnTo>
                    <a:pt x="76885" y="205028"/>
                  </a:lnTo>
                  <a:lnTo>
                    <a:pt x="102514" y="205028"/>
                  </a:lnTo>
                  <a:lnTo>
                    <a:pt x="128143" y="205028"/>
                  </a:lnTo>
                  <a:lnTo>
                    <a:pt x="153771" y="205028"/>
                  </a:lnTo>
                  <a:lnTo>
                    <a:pt x="153771" y="179400"/>
                  </a:lnTo>
                  <a:close/>
                </a:path>
                <a:path w="1050925" h="333375">
                  <a:moveTo>
                    <a:pt x="179387" y="51257"/>
                  </a:moveTo>
                  <a:lnTo>
                    <a:pt x="153771" y="51257"/>
                  </a:lnTo>
                  <a:lnTo>
                    <a:pt x="153771" y="76885"/>
                  </a:lnTo>
                  <a:lnTo>
                    <a:pt x="179387" y="76885"/>
                  </a:lnTo>
                  <a:lnTo>
                    <a:pt x="179387" y="51257"/>
                  </a:lnTo>
                  <a:close/>
                </a:path>
                <a:path w="1050925" h="333375">
                  <a:moveTo>
                    <a:pt x="256273" y="256273"/>
                  </a:moveTo>
                  <a:lnTo>
                    <a:pt x="230644" y="256273"/>
                  </a:lnTo>
                  <a:lnTo>
                    <a:pt x="230644" y="281901"/>
                  </a:lnTo>
                  <a:lnTo>
                    <a:pt x="256273" y="281901"/>
                  </a:lnTo>
                  <a:lnTo>
                    <a:pt x="256273" y="256273"/>
                  </a:lnTo>
                  <a:close/>
                </a:path>
                <a:path w="1050925" h="333375">
                  <a:moveTo>
                    <a:pt x="256273" y="205028"/>
                  </a:moveTo>
                  <a:lnTo>
                    <a:pt x="230644" y="205028"/>
                  </a:lnTo>
                  <a:lnTo>
                    <a:pt x="230644" y="230644"/>
                  </a:lnTo>
                  <a:lnTo>
                    <a:pt x="256273" y="230644"/>
                  </a:lnTo>
                  <a:lnTo>
                    <a:pt x="256273" y="205028"/>
                  </a:lnTo>
                  <a:close/>
                </a:path>
                <a:path w="1050925" h="333375">
                  <a:moveTo>
                    <a:pt x="256273" y="102514"/>
                  </a:moveTo>
                  <a:lnTo>
                    <a:pt x="230644" y="102514"/>
                  </a:lnTo>
                  <a:lnTo>
                    <a:pt x="205016" y="102514"/>
                  </a:lnTo>
                  <a:lnTo>
                    <a:pt x="179387" y="102514"/>
                  </a:lnTo>
                  <a:lnTo>
                    <a:pt x="153771" y="102514"/>
                  </a:lnTo>
                  <a:lnTo>
                    <a:pt x="153771" y="76885"/>
                  </a:lnTo>
                  <a:lnTo>
                    <a:pt x="128143" y="76885"/>
                  </a:lnTo>
                  <a:lnTo>
                    <a:pt x="128143" y="102514"/>
                  </a:lnTo>
                  <a:lnTo>
                    <a:pt x="102514" y="102514"/>
                  </a:lnTo>
                  <a:lnTo>
                    <a:pt x="102514" y="76885"/>
                  </a:lnTo>
                  <a:lnTo>
                    <a:pt x="76885" y="76885"/>
                  </a:lnTo>
                  <a:lnTo>
                    <a:pt x="76885" y="128143"/>
                  </a:lnTo>
                  <a:lnTo>
                    <a:pt x="102514" y="128143"/>
                  </a:lnTo>
                  <a:lnTo>
                    <a:pt x="128143" y="128143"/>
                  </a:lnTo>
                  <a:lnTo>
                    <a:pt x="153771" y="128143"/>
                  </a:lnTo>
                  <a:lnTo>
                    <a:pt x="179387" y="128143"/>
                  </a:lnTo>
                  <a:lnTo>
                    <a:pt x="179387" y="153771"/>
                  </a:lnTo>
                  <a:lnTo>
                    <a:pt x="153771" y="153771"/>
                  </a:lnTo>
                  <a:lnTo>
                    <a:pt x="153771" y="179400"/>
                  </a:lnTo>
                  <a:lnTo>
                    <a:pt x="179387" y="179400"/>
                  </a:lnTo>
                  <a:lnTo>
                    <a:pt x="205016" y="179400"/>
                  </a:lnTo>
                  <a:lnTo>
                    <a:pt x="230644" y="179400"/>
                  </a:lnTo>
                  <a:lnTo>
                    <a:pt x="256273" y="179400"/>
                  </a:lnTo>
                  <a:lnTo>
                    <a:pt x="256273" y="153771"/>
                  </a:lnTo>
                  <a:lnTo>
                    <a:pt x="230644" y="153771"/>
                  </a:lnTo>
                  <a:lnTo>
                    <a:pt x="230644" y="128143"/>
                  </a:lnTo>
                  <a:lnTo>
                    <a:pt x="256273" y="128143"/>
                  </a:lnTo>
                  <a:lnTo>
                    <a:pt x="256273" y="102514"/>
                  </a:lnTo>
                  <a:close/>
                </a:path>
                <a:path w="1050925" h="333375">
                  <a:moveTo>
                    <a:pt x="281901" y="281901"/>
                  </a:moveTo>
                  <a:lnTo>
                    <a:pt x="256273" y="281901"/>
                  </a:lnTo>
                  <a:lnTo>
                    <a:pt x="256273" y="307530"/>
                  </a:lnTo>
                  <a:lnTo>
                    <a:pt x="281901" y="307530"/>
                  </a:lnTo>
                  <a:lnTo>
                    <a:pt x="281901" y="281901"/>
                  </a:lnTo>
                  <a:close/>
                </a:path>
                <a:path w="1050925" h="333375">
                  <a:moveTo>
                    <a:pt x="281901" y="230644"/>
                  </a:moveTo>
                  <a:lnTo>
                    <a:pt x="256273" y="230644"/>
                  </a:lnTo>
                  <a:lnTo>
                    <a:pt x="256273" y="256273"/>
                  </a:lnTo>
                  <a:lnTo>
                    <a:pt x="281901" y="256273"/>
                  </a:lnTo>
                  <a:lnTo>
                    <a:pt x="281901" y="230644"/>
                  </a:lnTo>
                  <a:close/>
                </a:path>
                <a:path w="1050925" h="333375">
                  <a:moveTo>
                    <a:pt x="307530" y="25628"/>
                  </a:moveTo>
                  <a:lnTo>
                    <a:pt x="281901" y="25628"/>
                  </a:lnTo>
                  <a:lnTo>
                    <a:pt x="281901" y="0"/>
                  </a:lnTo>
                  <a:lnTo>
                    <a:pt x="256273" y="0"/>
                  </a:lnTo>
                  <a:lnTo>
                    <a:pt x="256273" y="51257"/>
                  </a:lnTo>
                  <a:lnTo>
                    <a:pt x="230644" y="51257"/>
                  </a:lnTo>
                  <a:lnTo>
                    <a:pt x="230644" y="76885"/>
                  </a:lnTo>
                  <a:lnTo>
                    <a:pt x="256273" y="76885"/>
                  </a:lnTo>
                  <a:lnTo>
                    <a:pt x="281901" y="76885"/>
                  </a:lnTo>
                  <a:lnTo>
                    <a:pt x="281901" y="51257"/>
                  </a:lnTo>
                  <a:lnTo>
                    <a:pt x="307530" y="51257"/>
                  </a:lnTo>
                  <a:lnTo>
                    <a:pt x="307530" y="25628"/>
                  </a:lnTo>
                  <a:close/>
                </a:path>
                <a:path w="1050925" h="333375">
                  <a:moveTo>
                    <a:pt x="333159" y="51257"/>
                  </a:moveTo>
                  <a:lnTo>
                    <a:pt x="307530" y="51257"/>
                  </a:lnTo>
                  <a:lnTo>
                    <a:pt x="307530" y="76885"/>
                  </a:lnTo>
                  <a:lnTo>
                    <a:pt x="281901" y="76885"/>
                  </a:lnTo>
                  <a:lnTo>
                    <a:pt x="281901" y="102514"/>
                  </a:lnTo>
                  <a:lnTo>
                    <a:pt x="307530" y="102514"/>
                  </a:lnTo>
                  <a:lnTo>
                    <a:pt x="333159" y="102514"/>
                  </a:lnTo>
                  <a:lnTo>
                    <a:pt x="333159" y="51257"/>
                  </a:lnTo>
                  <a:close/>
                </a:path>
                <a:path w="1050925" h="333375">
                  <a:moveTo>
                    <a:pt x="358775" y="153771"/>
                  </a:moveTo>
                  <a:lnTo>
                    <a:pt x="333159" y="153771"/>
                  </a:lnTo>
                  <a:lnTo>
                    <a:pt x="333159" y="179400"/>
                  </a:lnTo>
                  <a:lnTo>
                    <a:pt x="358775" y="179400"/>
                  </a:lnTo>
                  <a:lnTo>
                    <a:pt x="358775" y="153771"/>
                  </a:lnTo>
                  <a:close/>
                </a:path>
                <a:path w="1050925" h="333375">
                  <a:moveTo>
                    <a:pt x="358775" y="102514"/>
                  </a:moveTo>
                  <a:lnTo>
                    <a:pt x="333159" y="102514"/>
                  </a:lnTo>
                  <a:lnTo>
                    <a:pt x="333159" y="128143"/>
                  </a:lnTo>
                  <a:lnTo>
                    <a:pt x="358775" y="128143"/>
                  </a:lnTo>
                  <a:lnTo>
                    <a:pt x="358775" y="102514"/>
                  </a:lnTo>
                  <a:close/>
                </a:path>
                <a:path w="1050925" h="333375">
                  <a:moveTo>
                    <a:pt x="384403" y="51257"/>
                  </a:moveTo>
                  <a:lnTo>
                    <a:pt x="358775" y="51257"/>
                  </a:lnTo>
                  <a:lnTo>
                    <a:pt x="358775" y="102514"/>
                  </a:lnTo>
                  <a:lnTo>
                    <a:pt x="384403" y="102514"/>
                  </a:lnTo>
                  <a:lnTo>
                    <a:pt x="384403" y="51257"/>
                  </a:lnTo>
                  <a:close/>
                </a:path>
                <a:path w="1050925" h="333375">
                  <a:moveTo>
                    <a:pt x="461289" y="230644"/>
                  </a:moveTo>
                  <a:lnTo>
                    <a:pt x="435660" y="230644"/>
                  </a:lnTo>
                  <a:lnTo>
                    <a:pt x="435660" y="256273"/>
                  </a:lnTo>
                  <a:lnTo>
                    <a:pt x="410032" y="256273"/>
                  </a:lnTo>
                  <a:lnTo>
                    <a:pt x="410032" y="281901"/>
                  </a:lnTo>
                  <a:lnTo>
                    <a:pt x="384403" y="281901"/>
                  </a:lnTo>
                  <a:lnTo>
                    <a:pt x="384403" y="307530"/>
                  </a:lnTo>
                  <a:lnTo>
                    <a:pt x="410032" y="307530"/>
                  </a:lnTo>
                  <a:lnTo>
                    <a:pt x="435660" y="307530"/>
                  </a:lnTo>
                  <a:lnTo>
                    <a:pt x="461289" y="307530"/>
                  </a:lnTo>
                  <a:lnTo>
                    <a:pt x="461289" y="230644"/>
                  </a:lnTo>
                  <a:close/>
                </a:path>
                <a:path w="1050925" h="333375">
                  <a:moveTo>
                    <a:pt x="512546" y="256273"/>
                  </a:moveTo>
                  <a:lnTo>
                    <a:pt x="486918" y="256273"/>
                  </a:lnTo>
                  <a:lnTo>
                    <a:pt x="486918" y="281901"/>
                  </a:lnTo>
                  <a:lnTo>
                    <a:pt x="512546" y="281901"/>
                  </a:lnTo>
                  <a:lnTo>
                    <a:pt x="512546" y="256273"/>
                  </a:lnTo>
                  <a:close/>
                </a:path>
                <a:path w="1050925" h="333375">
                  <a:moveTo>
                    <a:pt x="512546" y="179400"/>
                  </a:moveTo>
                  <a:lnTo>
                    <a:pt x="486918" y="179400"/>
                  </a:lnTo>
                  <a:lnTo>
                    <a:pt x="461289" y="179400"/>
                  </a:lnTo>
                  <a:lnTo>
                    <a:pt x="461289" y="153771"/>
                  </a:lnTo>
                  <a:lnTo>
                    <a:pt x="435660" y="153771"/>
                  </a:lnTo>
                  <a:lnTo>
                    <a:pt x="435660" y="179400"/>
                  </a:lnTo>
                  <a:lnTo>
                    <a:pt x="410032" y="179400"/>
                  </a:lnTo>
                  <a:lnTo>
                    <a:pt x="410032" y="205028"/>
                  </a:lnTo>
                  <a:lnTo>
                    <a:pt x="384403" y="205028"/>
                  </a:lnTo>
                  <a:lnTo>
                    <a:pt x="358775" y="205028"/>
                  </a:lnTo>
                  <a:lnTo>
                    <a:pt x="333159" y="205028"/>
                  </a:lnTo>
                  <a:lnTo>
                    <a:pt x="333159" y="179400"/>
                  </a:lnTo>
                  <a:lnTo>
                    <a:pt x="307530" y="179400"/>
                  </a:lnTo>
                  <a:lnTo>
                    <a:pt x="307530" y="128143"/>
                  </a:lnTo>
                  <a:lnTo>
                    <a:pt x="281901" y="128143"/>
                  </a:lnTo>
                  <a:lnTo>
                    <a:pt x="256273" y="128143"/>
                  </a:lnTo>
                  <a:lnTo>
                    <a:pt x="256273" y="153771"/>
                  </a:lnTo>
                  <a:lnTo>
                    <a:pt x="281901" y="153771"/>
                  </a:lnTo>
                  <a:lnTo>
                    <a:pt x="281901" y="179400"/>
                  </a:lnTo>
                  <a:lnTo>
                    <a:pt x="256273" y="179400"/>
                  </a:lnTo>
                  <a:lnTo>
                    <a:pt x="256273" y="205028"/>
                  </a:lnTo>
                  <a:lnTo>
                    <a:pt x="281901" y="205028"/>
                  </a:lnTo>
                  <a:lnTo>
                    <a:pt x="281901" y="230644"/>
                  </a:lnTo>
                  <a:lnTo>
                    <a:pt x="307530" y="230644"/>
                  </a:lnTo>
                  <a:lnTo>
                    <a:pt x="333159" y="230644"/>
                  </a:lnTo>
                  <a:lnTo>
                    <a:pt x="358775" y="230644"/>
                  </a:lnTo>
                  <a:lnTo>
                    <a:pt x="384403" y="230644"/>
                  </a:lnTo>
                  <a:lnTo>
                    <a:pt x="384403" y="256273"/>
                  </a:lnTo>
                  <a:lnTo>
                    <a:pt x="410032" y="256273"/>
                  </a:lnTo>
                  <a:lnTo>
                    <a:pt x="410032" y="230644"/>
                  </a:lnTo>
                  <a:lnTo>
                    <a:pt x="435660" y="230644"/>
                  </a:lnTo>
                  <a:lnTo>
                    <a:pt x="435660" y="205028"/>
                  </a:lnTo>
                  <a:lnTo>
                    <a:pt x="461289" y="205028"/>
                  </a:lnTo>
                  <a:lnTo>
                    <a:pt x="486918" y="205028"/>
                  </a:lnTo>
                  <a:lnTo>
                    <a:pt x="512546" y="205028"/>
                  </a:lnTo>
                  <a:lnTo>
                    <a:pt x="512546" y="179400"/>
                  </a:lnTo>
                  <a:close/>
                </a:path>
                <a:path w="1050925" h="333375">
                  <a:moveTo>
                    <a:pt x="512546" y="102514"/>
                  </a:moveTo>
                  <a:lnTo>
                    <a:pt x="486918" y="102514"/>
                  </a:lnTo>
                  <a:lnTo>
                    <a:pt x="461289" y="102514"/>
                  </a:lnTo>
                  <a:lnTo>
                    <a:pt x="461289" y="76885"/>
                  </a:lnTo>
                  <a:lnTo>
                    <a:pt x="435660" y="76885"/>
                  </a:lnTo>
                  <a:lnTo>
                    <a:pt x="435660" y="102514"/>
                  </a:lnTo>
                  <a:lnTo>
                    <a:pt x="410032" y="102514"/>
                  </a:lnTo>
                  <a:lnTo>
                    <a:pt x="384403" y="102514"/>
                  </a:lnTo>
                  <a:lnTo>
                    <a:pt x="384403" y="128143"/>
                  </a:lnTo>
                  <a:lnTo>
                    <a:pt x="358775" y="128143"/>
                  </a:lnTo>
                  <a:lnTo>
                    <a:pt x="358775" y="153771"/>
                  </a:lnTo>
                  <a:lnTo>
                    <a:pt x="384403" y="153771"/>
                  </a:lnTo>
                  <a:lnTo>
                    <a:pt x="384403" y="179400"/>
                  </a:lnTo>
                  <a:lnTo>
                    <a:pt x="410032" y="179400"/>
                  </a:lnTo>
                  <a:lnTo>
                    <a:pt x="410032" y="128143"/>
                  </a:lnTo>
                  <a:lnTo>
                    <a:pt x="435660" y="128143"/>
                  </a:lnTo>
                  <a:lnTo>
                    <a:pt x="461289" y="128143"/>
                  </a:lnTo>
                  <a:lnTo>
                    <a:pt x="461289" y="153771"/>
                  </a:lnTo>
                  <a:lnTo>
                    <a:pt x="486918" y="153771"/>
                  </a:lnTo>
                  <a:lnTo>
                    <a:pt x="486918" y="128143"/>
                  </a:lnTo>
                  <a:lnTo>
                    <a:pt x="512546" y="128143"/>
                  </a:lnTo>
                  <a:lnTo>
                    <a:pt x="512546" y="102514"/>
                  </a:lnTo>
                  <a:close/>
                </a:path>
                <a:path w="1050925" h="333375">
                  <a:moveTo>
                    <a:pt x="512546" y="25628"/>
                  </a:moveTo>
                  <a:lnTo>
                    <a:pt x="486918" y="25628"/>
                  </a:lnTo>
                  <a:lnTo>
                    <a:pt x="486918" y="51257"/>
                  </a:lnTo>
                  <a:lnTo>
                    <a:pt x="461289" y="51257"/>
                  </a:lnTo>
                  <a:lnTo>
                    <a:pt x="461289" y="76885"/>
                  </a:lnTo>
                  <a:lnTo>
                    <a:pt x="486918" y="76885"/>
                  </a:lnTo>
                  <a:lnTo>
                    <a:pt x="512546" y="76885"/>
                  </a:lnTo>
                  <a:lnTo>
                    <a:pt x="512546" y="25628"/>
                  </a:lnTo>
                  <a:close/>
                </a:path>
                <a:path w="1050925" h="333375">
                  <a:moveTo>
                    <a:pt x="538162" y="128143"/>
                  </a:moveTo>
                  <a:lnTo>
                    <a:pt x="512546" y="128143"/>
                  </a:lnTo>
                  <a:lnTo>
                    <a:pt x="512546" y="153771"/>
                  </a:lnTo>
                  <a:lnTo>
                    <a:pt x="538162" y="153771"/>
                  </a:lnTo>
                  <a:lnTo>
                    <a:pt x="538162" y="128143"/>
                  </a:lnTo>
                  <a:close/>
                </a:path>
                <a:path w="1050925" h="333375">
                  <a:moveTo>
                    <a:pt x="794435" y="230644"/>
                  </a:moveTo>
                  <a:lnTo>
                    <a:pt x="768807" y="230644"/>
                  </a:lnTo>
                  <a:lnTo>
                    <a:pt x="768807" y="256273"/>
                  </a:lnTo>
                  <a:lnTo>
                    <a:pt x="794435" y="256273"/>
                  </a:lnTo>
                  <a:lnTo>
                    <a:pt x="794435" y="230644"/>
                  </a:lnTo>
                  <a:close/>
                </a:path>
                <a:path w="1050925" h="333375">
                  <a:moveTo>
                    <a:pt x="794435" y="25628"/>
                  </a:moveTo>
                  <a:lnTo>
                    <a:pt x="768807" y="25628"/>
                  </a:lnTo>
                  <a:lnTo>
                    <a:pt x="768807" y="51257"/>
                  </a:lnTo>
                  <a:lnTo>
                    <a:pt x="794435" y="51257"/>
                  </a:lnTo>
                  <a:lnTo>
                    <a:pt x="794435" y="25628"/>
                  </a:lnTo>
                  <a:close/>
                </a:path>
                <a:path w="1050925" h="333375">
                  <a:moveTo>
                    <a:pt x="820064" y="128143"/>
                  </a:moveTo>
                  <a:lnTo>
                    <a:pt x="794435" y="128143"/>
                  </a:lnTo>
                  <a:lnTo>
                    <a:pt x="768807" y="128143"/>
                  </a:lnTo>
                  <a:lnTo>
                    <a:pt x="768807" y="153771"/>
                  </a:lnTo>
                  <a:lnTo>
                    <a:pt x="794435" y="153771"/>
                  </a:lnTo>
                  <a:lnTo>
                    <a:pt x="820064" y="153771"/>
                  </a:lnTo>
                  <a:lnTo>
                    <a:pt x="820064" y="128143"/>
                  </a:lnTo>
                  <a:close/>
                </a:path>
                <a:path w="1050925" h="333375">
                  <a:moveTo>
                    <a:pt x="948194" y="230644"/>
                  </a:moveTo>
                  <a:lnTo>
                    <a:pt x="922566" y="230644"/>
                  </a:lnTo>
                  <a:lnTo>
                    <a:pt x="896937" y="230644"/>
                  </a:lnTo>
                  <a:lnTo>
                    <a:pt x="896937" y="205028"/>
                  </a:lnTo>
                  <a:lnTo>
                    <a:pt x="871321" y="205028"/>
                  </a:lnTo>
                  <a:lnTo>
                    <a:pt x="871321" y="256273"/>
                  </a:lnTo>
                  <a:lnTo>
                    <a:pt x="896937" y="256273"/>
                  </a:lnTo>
                  <a:lnTo>
                    <a:pt x="896937" y="281901"/>
                  </a:lnTo>
                  <a:lnTo>
                    <a:pt x="922566" y="281901"/>
                  </a:lnTo>
                  <a:lnTo>
                    <a:pt x="922566" y="256273"/>
                  </a:lnTo>
                  <a:lnTo>
                    <a:pt x="948194" y="256273"/>
                  </a:lnTo>
                  <a:lnTo>
                    <a:pt x="948194" y="230644"/>
                  </a:lnTo>
                  <a:close/>
                </a:path>
                <a:path w="1050925" h="333375">
                  <a:moveTo>
                    <a:pt x="948194" y="128143"/>
                  </a:moveTo>
                  <a:lnTo>
                    <a:pt x="922566" y="128143"/>
                  </a:lnTo>
                  <a:lnTo>
                    <a:pt x="922566" y="102514"/>
                  </a:lnTo>
                  <a:lnTo>
                    <a:pt x="896937" y="102514"/>
                  </a:lnTo>
                  <a:lnTo>
                    <a:pt x="871321" y="102514"/>
                  </a:lnTo>
                  <a:lnTo>
                    <a:pt x="871321" y="128143"/>
                  </a:lnTo>
                  <a:lnTo>
                    <a:pt x="896937" y="128143"/>
                  </a:lnTo>
                  <a:lnTo>
                    <a:pt x="896937" y="205028"/>
                  </a:lnTo>
                  <a:lnTo>
                    <a:pt x="922566" y="205028"/>
                  </a:lnTo>
                  <a:lnTo>
                    <a:pt x="922566" y="179400"/>
                  </a:lnTo>
                  <a:lnTo>
                    <a:pt x="948194" y="179400"/>
                  </a:lnTo>
                  <a:lnTo>
                    <a:pt x="948194" y="128143"/>
                  </a:lnTo>
                  <a:close/>
                </a:path>
                <a:path w="1050925" h="333375">
                  <a:moveTo>
                    <a:pt x="973823" y="205028"/>
                  </a:moveTo>
                  <a:lnTo>
                    <a:pt x="948194" y="205028"/>
                  </a:lnTo>
                  <a:lnTo>
                    <a:pt x="948194" y="230644"/>
                  </a:lnTo>
                  <a:lnTo>
                    <a:pt x="973823" y="230644"/>
                  </a:lnTo>
                  <a:lnTo>
                    <a:pt x="973823" y="205028"/>
                  </a:lnTo>
                  <a:close/>
                </a:path>
                <a:path w="1050925" h="333375">
                  <a:moveTo>
                    <a:pt x="999451" y="153771"/>
                  </a:moveTo>
                  <a:lnTo>
                    <a:pt x="973823" y="153771"/>
                  </a:lnTo>
                  <a:lnTo>
                    <a:pt x="973823" y="179400"/>
                  </a:lnTo>
                  <a:lnTo>
                    <a:pt x="999451" y="179400"/>
                  </a:lnTo>
                  <a:lnTo>
                    <a:pt x="999451" y="153771"/>
                  </a:lnTo>
                  <a:close/>
                </a:path>
                <a:path w="1050925" h="333375">
                  <a:moveTo>
                    <a:pt x="999451" y="51257"/>
                  </a:moveTo>
                  <a:lnTo>
                    <a:pt x="973823" y="51257"/>
                  </a:lnTo>
                  <a:lnTo>
                    <a:pt x="973823" y="25628"/>
                  </a:lnTo>
                  <a:lnTo>
                    <a:pt x="948194" y="25628"/>
                  </a:lnTo>
                  <a:lnTo>
                    <a:pt x="922566" y="25628"/>
                  </a:lnTo>
                  <a:lnTo>
                    <a:pt x="922566" y="51257"/>
                  </a:lnTo>
                  <a:lnTo>
                    <a:pt x="896937" y="51257"/>
                  </a:lnTo>
                  <a:lnTo>
                    <a:pt x="871321" y="51257"/>
                  </a:lnTo>
                  <a:lnTo>
                    <a:pt x="871321" y="76885"/>
                  </a:lnTo>
                  <a:lnTo>
                    <a:pt x="896937" y="76885"/>
                  </a:lnTo>
                  <a:lnTo>
                    <a:pt x="922566" y="76885"/>
                  </a:lnTo>
                  <a:lnTo>
                    <a:pt x="922566" y="102514"/>
                  </a:lnTo>
                  <a:lnTo>
                    <a:pt x="948194" y="102514"/>
                  </a:lnTo>
                  <a:lnTo>
                    <a:pt x="948194" y="76885"/>
                  </a:lnTo>
                  <a:lnTo>
                    <a:pt x="973823" y="76885"/>
                  </a:lnTo>
                  <a:lnTo>
                    <a:pt x="973823" y="102514"/>
                  </a:lnTo>
                  <a:lnTo>
                    <a:pt x="948194" y="102514"/>
                  </a:lnTo>
                  <a:lnTo>
                    <a:pt x="948194" y="128143"/>
                  </a:lnTo>
                  <a:lnTo>
                    <a:pt x="973823" y="128143"/>
                  </a:lnTo>
                  <a:lnTo>
                    <a:pt x="999451" y="128143"/>
                  </a:lnTo>
                  <a:lnTo>
                    <a:pt x="999451" y="51257"/>
                  </a:lnTo>
                  <a:close/>
                </a:path>
                <a:path w="1050925" h="333375">
                  <a:moveTo>
                    <a:pt x="1050709" y="205028"/>
                  </a:moveTo>
                  <a:lnTo>
                    <a:pt x="1025080" y="205028"/>
                  </a:lnTo>
                  <a:lnTo>
                    <a:pt x="1025080" y="179400"/>
                  </a:lnTo>
                  <a:lnTo>
                    <a:pt x="999451" y="179400"/>
                  </a:lnTo>
                  <a:lnTo>
                    <a:pt x="999451" y="230644"/>
                  </a:lnTo>
                  <a:lnTo>
                    <a:pt x="973823" y="230644"/>
                  </a:lnTo>
                  <a:lnTo>
                    <a:pt x="973823" y="256273"/>
                  </a:lnTo>
                  <a:lnTo>
                    <a:pt x="999451" y="256273"/>
                  </a:lnTo>
                  <a:lnTo>
                    <a:pt x="1025080" y="256273"/>
                  </a:lnTo>
                  <a:lnTo>
                    <a:pt x="1025080" y="333159"/>
                  </a:lnTo>
                  <a:lnTo>
                    <a:pt x="1050709" y="333159"/>
                  </a:lnTo>
                  <a:lnTo>
                    <a:pt x="1050709" y="205028"/>
                  </a:lnTo>
                  <a:close/>
                </a:path>
                <a:path w="1050925" h="333375">
                  <a:moveTo>
                    <a:pt x="1050709" y="51257"/>
                  </a:moveTo>
                  <a:lnTo>
                    <a:pt x="1025080" y="51257"/>
                  </a:lnTo>
                  <a:lnTo>
                    <a:pt x="1025080" y="76885"/>
                  </a:lnTo>
                  <a:lnTo>
                    <a:pt x="1050709" y="76885"/>
                  </a:lnTo>
                  <a:lnTo>
                    <a:pt x="1050709" y="512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52413" y="1587903"/>
              <a:ext cx="999490" cy="486409"/>
            </a:xfrm>
            <a:custGeom>
              <a:avLst/>
              <a:gdLst/>
              <a:ahLst/>
              <a:cxnLst/>
              <a:rect l="l" t="t" r="r" b="b"/>
              <a:pathLst>
                <a:path w="999490" h="486410">
                  <a:moveTo>
                    <a:pt x="128143" y="306438"/>
                  </a:moveTo>
                  <a:lnTo>
                    <a:pt x="102514" y="306438"/>
                  </a:lnTo>
                  <a:lnTo>
                    <a:pt x="102514" y="357695"/>
                  </a:lnTo>
                  <a:lnTo>
                    <a:pt x="76885" y="357695"/>
                  </a:lnTo>
                  <a:lnTo>
                    <a:pt x="76885" y="332066"/>
                  </a:lnTo>
                  <a:lnTo>
                    <a:pt x="51257" y="332066"/>
                  </a:lnTo>
                  <a:lnTo>
                    <a:pt x="51257" y="306438"/>
                  </a:lnTo>
                  <a:lnTo>
                    <a:pt x="25628" y="306438"/>
                  </a:lnTo>
                  <a:lnTo>
                    <a:pt x="0" y="306438"/>
                  </a:lnTo>
                  <a:lnTo>
                    <a:pt x="0" y="434568"/>
                  </a:lnTo>
                  <a:lnTo>
                    <a:pt x="25628" y="434568"/>
                  </a:lnTo>
                  <a:lnTo>
                    <a:pt x="51257" y="434568"/>
                  </a:lnTo>
                  <a:lnTo>
                    <a:pt x="51257" y="408940"/>
                  </a:lnTo>
                  <a:lnTo>
                    <a:pt x="76885" y="408940"/>
                  </a:lnTo>
                  <a:lnTo>
                    <a:pt x="102514" y="408940"/>
                  </a:lnTo>
                  <a:lnTo>
                    <a:pt x="102514" y="383324"/>
                  </a:lnTo>
                  <a:lnTo>
                    <a:pt x="128143" y="383324"/>
                  </a:lnTo>
                  <a:lnTo>
                    <a:pt x="128143" y="306438"/>
                  </a:lnTo>
                  <a:close/>
                </a:path>
                <a:path w="999490" h="486410">
                  <a:moveTo>
                    <a:pt x="179387" y="408940"/>
                  </a:moveTo>
                  <a:lnTo>
                    <a:pt x="153771" y="408940"/>
                  </a:lnTo>
                  <a:lnTo>
                    <a:pt x="153771" y="434568"/>
                  </a:lnTo>
                  <a:lnTo>
                    <a:pt x="179387" y="434568"/>
                  </a:lnTo>
                  <a:lnTo>
                    <a:pt x="179387" y="408940"/>
                  </a:lnTo>
                  <a:close/>
                </a:path>
                <a:path w="999490" h="486410">
                  <a:moveTo>
                    <a:pt x="179387" y="357695"/>
                  </a:moveTo>
                  <a:lnTo>
                    <a:pt x="153771" y="357695"/>
                  </a:lnTo>
                  <a:lnTo>
                    <a:pt x="153771" y="383324"/>
                  </a:lnTo>
                  <a:lnTo>
                    <a:pt x="179387" y="383324"/>
                  </a:lnTo>
                  <a:lnTo>
                    <a:pt x="179387" y="357695"/>
                  </a:lnTo>
                  <a:close/>
                </a:path>
                <a:path w="999490" h="486410">
                  <a:moveTo>
                    <a:pt x="205016" y="203936"/>
                  </a:moveTo>
                  <a:lnTo>
                    <a:pt x="179387" y="203936"/>
                  </a:lnTo>
                  <a:lnTo>
                    <a:pt x="153771" y="203936"/>
                  </a:lnTo>
                  <a:lnTo>
                    <a:pt x="153771" y="229552"/>
                  </a:lnTo>
                  <a:lnTo>
                    <a:pt x="179387" y="229552"/>
                  </a:lnTo>
                  <a:lnTo>
                    <a:pt x="179387" y="255181"/>
                  </a:lnTo>
                  <a:lnTo>
                    <a:pt x="153771" y="255181"/>
                  </a:lnTo>
                  <a:lnTo>
                    <a:pt x="153771" y="280809"/>
                  </a:lnTo>
                  <a:lnTo>
                    <a:pt x="179387" y="280809"/>
                  </a:lnTo>
                  <a:lnTo>
                    <a:pt x="179387" y="306438"/>
                  </a:lnTo>
                  <a:lnTo>
                    <a:pt x="153771" y="306438"/>
                  </a:lnTo>
                  <a:lnTo>
                    <a:pt x="153771" y="332066"/>
                  </a:lnTo>
                  <a:lnTo>
                    <a:pt x="179387" y="332066"/>
                  </a:lnTo>
                  <a:lnTo>
                    <a:pt x="179387" y="357695"/>
                  </a:lnTo>
                  <a:lnTo>
                    <a:pt x="205016" y="357695"/>
                  </a:lnTo>
                  <a:lnTo>
                    <a:pt x="205016" y="203936"/>
                  </a:lnTo>
                  <a:close/>
                </a:path>
                <a:path w="999490" h="486410">
                  <a:moveTo>
                    <a:pt x="230644" y="357695"/>
                  </a:moveTo>
                  <a:lnTo>
                    <a:pt x="205016" y="357695"/>
                  </a:lnTo>
                  <a:lnTo>
                    <a:pt x="205016" y="383324"/>
                  </a:lnTo>
                  <a:lnTo>
                    <a:pt x="230644" y="383324"/>
                  </a:lnTo>
                  <a:lnTo>
                    <a:pt x="230644" y="357695"/>
                  </a:lnTo>
                  <a:close/>
                </a:path>
                <a:path w="999490" h="486410">
                  <a:moveTo>
                    <a:pt x="358775" y="280809"/>
                  </a:moveTo>
                  <a:lnTo>
                    <a:pt x="333159" y="280809"/>
                  </a:lnTo>
                  <a:lnTo>
                    <a:pt x="333159" y="255181"/>
                  </a:lnTo>
                  <a:lnTo>
                    <a:pt x="307530" y="255181"/>
                  </a:lnTo>
                  <a:lnTo>
                    <a:pt x="307530" y="306438"/>
                  </a:lnTo>
                  <a:lnTo>
                    <a:pt x="281901" y="306438"/>
                  </a:lnTo>
                  <a:lnTo>
                    <a:pt x="281901" y="332066"/>
                  </a:lnTo>
                  <a:lnTo>
                    <a:pt x="307530" y="332066"/>
                  </a:lnTo>
                  <a:lnTo>
                    <a:pt x="333159" y="332066"/>
                  </a:lnTo>
                  <a:lnTo>
                    <a:pt x="333159" y="306438"/>
                  </a:lnTo>
                  <a:lnTo>
                    <a:pt x="358775" y="306438"/>
                  </a:lnTo>
                  <a:lnTo>
                    <a:pt x="358775" y="280809"/>
                  </a:lnTo>
                  <a:close/>
                </a:path>
                <a:path w="999490" h="486410">
                  <a:moveTo>
                    <a:pt x="384403" y="306438"/>
                  </a:moveTo>
                  <a:lnTo>
                    <a:pt x="358775" y="306438"/>
                  </a:lnTo>
                  <a:lnTo>
                    <a:pt x="358775" y="357695"/>
                  </a:lnTo>
                  <a:lnTo>
                    <a:pt x="384403" y="357695"/>
                  </a:lnTo>
                  <a:lnTo>
                    <a:pt x="384403" y="306438"/>
                  </a:lnTo>
                  <a:close/>
                </a:path>
                <a:path w="999490" h="486410">
                  <a:moveTo>
                    <a:pt x="410032" y="408940"/>
                  </a:moveTo>
                  <a:lnTo>
                    <a:pt x="384403" y="408940"/>
                  </a:lnTo>
                  <a:lnTo>
                    <a:pt x="384403" y="383324"/>
                  </a:lnTo>
                  <a:lnTo>
                    <a:pt x="358775" y="383324"/>
                  </a:lnTo>
                  <a:lnTo>
                    <a:pt x="358775" y="408940"/>
                  </a:lnTo>
                  <a:lnTo>
                    <a:pt x="333159" y="408940"/>
                  </a:lnTo>
                  <a:lnTo>
                    <a:pt x="307530" y="408940"/>
                  </a:lnTo>
                  <a:lnTo>
                    <a:pt x="281901" y="408940"/>
                  </a:lnTo>
                  <a:lnTo>
                    <a:pt x="281901" y="332066"/>
                  </a:lnTo>
                  <a:lnTo>
                    <a:pt x="256273" y="332066"/>
                  </a:lnTo>
                  <a:lnTo>
                    <a:pt x="256273" y="408940"/>
                  </a:lnTo>
                  <a:lnTo>
                    <a:pt x="230644" y="408940"/>
                  </a:lnTo>
                  <a:lnTo>
                    <a:pt x="230644" y="434568"/>
                  </a:lnTo>
                  <a:lnTo>
                    <a:pt x="205016" y="434568"/>
                  </a:lnTo>
                  <a:lnTo>
                    <a:pt x="205016" y="485825"/>
                  </a:lnTo>
                  <a:lnTo>
                    <a:pt x="230644" y="485825"/>
                  </a:lnTo>
                  <a:lnTo>
                    <a:pt x="230644" y="460197"/>
                  </a:lnTo>
                  <a:lnTo>
                    <a:pt x="256273" y="460197"/>
                  </a:lnTo>
                  <a:lnTo>
                    <a:pt x="256273" y="434568"/>
                  </a:lnTo>
                  <a:lnTo>
                    <a:pt x="281901" y="434568"/>
                  </a:lnTo>
                  <a:lnTo>
                    <a:pt x="307530" y="434568"/>
                  </a:lnTo>
                  <a:lnTo>
                    <a:pt x="307530" y="485825"/>
                  </a:lnTo>
                  <a:lnTo>
                    <a:pt x="333159" y="485825"/>
                  </a:lnTo>
                  <a:lnTo>
                    <a:pt x="333159" y="460197"/>
                  </a:lnTo>
                  <a:lnTo>
                    <a:pt x="358775" y="460197"/>
                  </a:lnTo>
                  <a:lnTo>
                    <a:pt x="358775" y="485825"/>
                  </a:lnTo>
                  <a:lnTo>
                    <a:pt x="384403" y="485825"/>
                  </a:lnTo>
                  <a:lnTo>
                    <a:pt x="384403" y="460197"/>
                  </a:lnTo>
                  <a:lnTo>
                    <a:pt x="410032" y="460197"/>
                  </a:lnTo>
                  <a:lnTo>
                    <a:pt x="410032" y="408940"/>
                  </a:lnTo>
                  <a:close/>
                </a:path>
                <a:path w="999490" h="486410">
                  <a:moveTo>
                    <a:pt x="410032" y="357695"/>
                  </a:moveTo>
                  <a:lnTo>
                    <a:pt x="384403" y="357695"/>
                  </a:lnTo>
                  <a:lnTo>
                    <a:pt x="384403" y="383324"/>
                  </a:lnTo>
                  <a:lnTo>
                    <a:pt x="410032" y="383324"/>
                  </a:lnTo>
                  <a:lnTo>
                    <a:pt x="410032" y="357695"/>
                  </a:lnTo>
                  <a:close/>
                </a:path>
                <a:path w="999490" h="486410">
                  <a:moveTo>
                    <a:pt x="435660" y="332066"/>
                  </a:moveTo>
                  <a:lnTo>
                    <a:pt x="410032" y="332066"/>
                  </a:lnTo>
                  <a:lnTo>
                    <a:pt x="410032" y="357695"/>
                  </a:lnTo>
                  <a:lnTo>
                    <a:pt x="435660" y="357695"/>
                  </a:lnTo>
                  <a:lnTo>
                    <a:pt x="435660" y="332066"/>
                  </a:lnTo>
                  <a:close/>
                </a:path>
                <a:path w="999490" h="486410">
                  <a:moveTo>
                    <a:pt x="486918" y="229552"/>
                  </a:moveTo>
                  <a:lnTo>
                    <a:pt x="461289" y="229552"/>
                  </a:lnTo>
                  <a:lnTo>
                    <a:pt x="435660" y="229552"/>
                  </a:lnTo>
                  <a:lnTo>
                    <a:pt x="435660" y="306438"/>
                  </a:lnTo>
                  <a:lnTo>
                    <a:pt x="461289" y="306438"/>
                  </a:lnTo>
                  <a:lnTo>
                    <a:pt x="461289" y="255181"/>
                  </a:lnTo>
                  <a:lnTo>
                    <a:pt x="486918" y="255181"/>
                  </a:lnTo>
                  <a:lnTo>
                    <a:pt x="486918" y="229552"/>
                  </a:lnTo>
                  <a:close/>
                </a:path>
                <a:path w="999490" h="486410">
                  <a:moveTo>
                    <a:pt x="768807" y="408940"/>
                  </a:moveTo>
                  <a:lnTo>
                    <a:pt x="743178" y="408940"/>
                  </a:lnTo>
                  <a:lnTo>
                    <a:pt x="743178" y="434568"/>
                  </a:lnTo>
                  <a:lnTo>
                    <a:pt x="768807" y="434568"/>
                  </a:lnTo>
                  <a:lnTo>
                    <a:pt x="768807" y="408940"/>
                  </a:lnTo>
                  <a:close/>
                </a:path>
                <a:path w="999490" h="486410">
                  <a:moveTo>
                    <a:pt x="794435" y="76200"/>
                  </a:moveTo>
                  <a:lnTo>
                    <a:pt x="768807" y="76200"/>
                  </a:lnTo>
                  <a:lnTo>
                    <a:pt x="743178" y="76200"/>
                  </a:lnTo>
                  <a:lnTo>
                    <a:pt x="743178" y="50800"/>
                  </a:lnTo>
                  <a:lnTo>
                    <a:pt x="717550" y="50800"/>
                  </a:lnTo>
                  <a:lnTo>
                    <a:pt x="717550" y="0"/>
                  </a:lnTo>
                  <a:lnTo>
                    <a:pt x="691934" y="0"/>
                  </a:lnTo>
                  <a:lnTo>
                    <a:pt x="666305" y="0"/>
                  </a:lnTo>
                  <a:lnTo>
                    <a:pt x="640676" y="0"/>
                  </a:lnTo>
                  <a:lnTo>
                    <a:pt x="615048" y="0"/>
                  </a:lnTo>
                  <a:lnTo>
                    <a:pt x="615048" y="25400"/>
                  </a:lnTo>
                  <a:lnTo>
                    <a:pt x="640676" y="25400"/>
                  </a:lnTo>
                  <a:lnTo>
                    <a:pt x="666305" y="25400"/>
                  </a:lnTo>
                  <a:lnTo>
                    <a:pt x="666305" y="50800"/>
                  </a:lnTo>
                  <a:lnTo>
                    <a:pt x="691934" y="50800"/>
                  </a:lnTo>
                  <a:lnTo>
                    <a:pt x="691934" y="76200"/>
                  </a:lnTo>
                  <a:lnTo>
                    <a:pt x="666305" y="76200"/>
                  </a:lnTo>
                  <a:lnTo>
                    <a:pt x="666305" y="101600"/>
                  </a:lnTo>
                  <a:lnTo>
                    <a:pt x="691934" y="101600"/>
                  </a:lnTo>
                  <a:lnTo>
                    <a:pt x="691934" y="229870"/>
                  </a:lnTo>
                  <a:lnTo>
                    <a:pt x="666305" y="229870"/>
                  </a:lnTo>
                  <a:lnTo>
                    <a:pt x="666305" y="128270"/>
                  </a:lnTo>
                  <a:lnTo>
                    <a:pt x="640676" y="128270"/>
                  </a:lnTo>
                  <a:lnTo>
                    <a:pt x="640676" y="179070"/>
                  </a:lnTo>
                  <a:lnTo>
                    <a:pt x="640676" y="229870"/>
                  </a:lnTo>
                  <a:lnTo>
                    <a:pt x="640676" y="255270"/>
                  </a:lnTo>
                  <a:lnTo>
                    <a:pt x="615048" y="255270"/>
                  </a:lnTo>
                  <a:lnTo>
                    <a:pt x="615048" y="229870"/>
                  </a:lnTo>
                  <a:lnTo>
                    <a:pt x="640676" y="229870"/>
                  </a:lnTo>
                  <a:lnTo>
                    <a:pt x="640676" y="179070"/>
                  </a:lnTo>
                  <a:lnTo>
                    <a:pt x="615048" y="179070"/>
                  </a:lnTo>
                  <a:lnTo>
                    <a:pt x="615048" y="204470"/>
                  </a:lnTo>
                  <a:lnTo>
                    <a:pt x="589419" y="204470"/>
                  </a:lnTo>
                  <a:lnTo>
                    <a:pt x="589419" y="153670"/>
                  </a:lnTo>
                  <a:lnTo>
                    <a:pt x="615048" y="153670"/>
                  </a:lnTo>
                  <a:lnTo>
                    <a:pt x="615048" y="128270"/>
                  </a:lnTo>
                  <a:lnTo>
                    <a:pt x="589419" y="128270"/>
                  </a:lnTo>
                  <a:lnTo>
                    <a:pt x="589419" y="76200"/>
                  </a:lnTo>
                  <a:lnTo>
                    <a:pt x="615048" y="76200"/>
                  </a:lnTo>
                  <a:lnTo>
                    <a:pt x="615048" y="50800"/>
                  </a:lnTo>
                  <a:lnTo>
                    <a:pt x="589419" y="50800"/>
                  </a:lnTo>
                  <a:lnTo>
                    <a:pt x="563791" y="50800"/>
                  </a:lnTo>
                  <a:lnTo>
                    <a:pt x="538162" y="50800"/>
                  </a:lnTo>
                  <a:lnTo>
                    <a:pt x="538162" y="76200"/>
                  </a:lnTo>
                  <a:lnTo>
                    <a:pt x="512546" y="76200"/>
                  </a:lnTo>
                  <a:lnTo>
                    <a:pt x="512546" y="101600"/>
                  </a:lnTo>
                  <a:lnTo>
                    <a:pt x="538162" y="101600"/>
                  </a:lnTo>
                  <a:lnTo>
                    <a:pt x="538162" y="128270"/>
                  </a:lnTo>
                  <a:lnTo>
                    <a:pt x="563791" y="128270"/>
                  </a:lnTo>
                  <a:lnTo>
                    <a:pt x="563791" y="153670"/>
                  </a:lnTo>
                  <a:lnTo>
                    <a:pt x="538162" y="153670"/>
                  </a:lnTo>
                  <a:lnTo>
                    <a:pt x="538162" y="179070"/>
                  </a:lnTo>
                  <a:lnTo>
                    <a:pt x="563791" y="179070"/>
                  </a:lnTo>
                  <a:lnTo>
                    <a:pt x="563791" y="204470"/>
                  </a:lnTo>
                  <a:lnTo>
                    <a:pt x="538162" y="204470"/>
                  </a:lnTo>
                  <a:lnTo>
                    <a:pt x="538162" y="229870"/>
                  </a:lnTo>
                  <a:lnTo>
                    <a:pt x="512546" y="229870"/>
                  </a:lnTo>
                  <a:lnTo>
                    <a:pt x="512546" y="255270"/>
                  </a:lnTo>
                  <a:lnTo>
                    <a:pt x="538162" y="255270"/>
                  </a:lnTo>
                  <a:lnTo>
                    <a:pt x="563791" y="255270"/>
                  </a:lnTo>
                  <a:lnTo>
                    <a:pt x="563791" y="229870"/>
                  </a:lnTo>
                  <a:lnTo>
                    <a:pt x="589419" y="229870"/>
                  </a:lnTo>
                  <a:lnTo>
                    <a:pt x="589419" y="281940"/>
                  </a:lnTo>
                  <a:lnTo>
                    <a:pt x="615048" y="281940"/>
                  </a:lnTo>
                  <a:lnTo>
                    <a:pt x="615048" y="307340"/>
                  </a:lnTo>
                  <a:lnTo>
                    <a:pt x="640676" y="307340"/>
                  </a:lnTo>
                  <a:lnTo>
                    <a:pt x="640676" y="383540"/>
                  </a:lnTo>
                  <a:lnTo>
                    <a:pt x="615048" y="383540"/>
                  </a:lnTo>
                  <a:lnTo>
                    <a:pt x="615048" y="408940"/>
                  </a:lnTo>
                  <a:lnTo>
                    <a:pt x="640676" y="408940"/>
                  </a:lnTo>
                  <a:lnTo>
                    <a:pt x="666305" y="408940"/>
                  </a:lnTo>
                  <a:lnTo>
                    <a:pt x="666305" y="358140"/>
                  </a:lnTo>
                  <a:lnTo>
                    <a:pt x="691934" y="358140"/>
                  </a:lnTo>
                  <a:lnTo>
                    <a:pt x="691934" y="332740"/>
                  </a:lnTo>
                  <a:lnTo>
                    <a:pt x="666305" y="332740"/>
                  </a:lnTo>
                  <a:lnTo>
                    <a:pt x="666305" y="307340"/>
                  </a:lnTo>
                  <a:lnTo>
                    <a:pt x="691934" y="307340"/>
                  </a:lnTo>
                  <a:lnTo>
                    <a:pt x="691934" y="281940"/>
                  </a:lnTo>
                  <a:lnTo>
                    <a:pt x="717550" y="281940"/>
                  </a:lnTo>
                  <a:lnTo>
                    <a:pt x="717550" y="307340"/>
                  </a:lnTo>
                  <a:lnTo>
                    <a:pt x="743178" y="307340"/>
                  </a:lnTo>
                  <a:lnTo>
                    <a:pt x="743178" y="204470"/>
                  </a:lnTo>
                  <a:lnTo>
                    <a:pt x="768807" y="204470"/>
                  </a:lnTo>
                  <a:lnTo>
                    <a:pt x="768807" y="153670"/>
                  </a:lnTo>
                  <a:lnTo>
                    <a:pt x="743178" y="153670"/>
                  </a:lnTo>
                  <a:lnTo>
                    <a:pt x="717550" y="153670"/>
                  </a:lnTo>
                  <a:lnTo>
                    <a:pt x="717550" y="128270"/>
                  </a:lnTo>
                  <a:lnTo>
                    <a:pt x="743178" y="128270"/>
                  </a:lnTo>
                  <a:lnTo>
                    <a:pt x="743178" y="101600"/>
                  </a:lnTo>
                  <a:lnTo>
                    <a:pt x="768807" y="101600"/>
                  </a:lnTo>
                  <a:lnTo>
                    <a:pt x="794435" y="101600"/>
                  </a:lnTo>
                  <a:lnTo>
                    <a:pt x="794435" y="76200"/>
                  </a:lnTo>
                  <a:close/>
                </a:path>
                <a:path w="999490" h="486410">
                  <a:moveTo>
                    <a:pt x="871321" y="357695"/>
                  </a:moveTo>
                  <a:lnTo>
                    <a:pt x="845693" y="357695"/>
                  </a:lnTo>
                  <a:lnTo>
                    <a:pt x="820064" y="357695"/>
                  </a:lnTo>
                  <a:lnTo>
                    <a:pt x="794435" y="357695"/>
                  </a:lnTo>
                  <a:lnTo>
                    <a:pt x="794435" y="383324"/>
                  </a:lnTo>
                  <a:lnTo>
                    <a:pt x="768807" y="383324"/>
                  </a:lnTo>
                  <a:lnTo>
                    <a:pt x="768807" y="408940"/>
                  </a:lnTo>
                  <a:lnTo>
                    <a:pt x="794435" y="408940"/>
                  </a:lnTo>
                  <a:lnTo>
                    <a:pt x="820064" y="408940"/>
                  </a:lnTo>
                  <a:lnTo>
                    <a:pt x="820064" y="383324"/>
                  </a:lnTo>
                  <a:lnTo>
                    <a:pt x="845693" y="383324"/>
                  </a:lnTo>
                  <a:lnTo>
                    <a:pt x="871321" y="383324"/>
                  </a:lnTo>
                  <a:lnTo>
                    <a:pt x="871321" y="357695"/>
                  </a:lnTo>
                  <a:close/>
                </a:path>
                <a:path w="999490" h="486410">
                  <a:moveTo>
                    <a:pt x="871321" y="127050"/>
                  </a:moveTo>
                  <a:lnTo>
                    <a:pt x="845693" y="127050"/>
                  </a:lnTo>
                  <a:lnTo>
                    <a:pt x="845693" y="152679"/>
                  </a:lnTo>
                  <a:lnTo>
                    <a:pt x="820064" y="152679"/>
                  </a:lnTo>
                  <a:lnTo>
                    <a:pt x="820064" y="203936"/>
                  </a:lnTo>
                  <a:lnTo>
                    <a:pt x="794435" y="203936"/>
                  </a:lnTo>
                  <a:lnTo>
                    <a:pt x="794435" y="229552"/>
                  </a:lnTo>
                  <a:lnTo>
                    <a:pt x="820064" y="229552"/>
                  </a:lnTo>
                  <a:lnTo>
                    <a:pt x="820064" y="255181"/>
                  </a:lnTo>
                  <a:lnTo>
                    <a:pt x="794435" y="255181"/>
                  </a:lnTo>
                  <a:lnTo>
                    <a:pt x="794435" y="280809"/>
                  </a:lnTo>
                  <a:lnTo>
                    <a:pt x="768807" y="280809"/>
                  </a:lnTo>
                  <a:lnTo>
                    <a:pt x="768807" y="332066"/>
                  </a:lnTo>
                  <a:lnTo>
                    <a:pt x="743178" y="332066"/>
                  </a:lnTo>
                  <a:lnTo>
                    <a:pt x="743178" y="357695"/>
                  </a:lnTo>
                  <a:lnTo>
                    <a:pt x="717550" y="357695"/>
                  </a:lnTo>
                  <a:lnTo>
                    <a:pt x="717550" y="383324"/>
                  </a:lnTo>
                  <a:lnTo>
                    <a:pt x="691934" y="383324"/>
                  </a:lnTo>
                  <a:lnTo>
                    <a:pt x="691934" y="408940"/>
                  </a:lnTo>
                  <a:lnTo>
                    <a:pt x="717550" y="408940"/>
                  </a:lnTo>
                  <a:lnTo>
                    <a:pt x="743178" y="408940"/>
                  </a:lnTo>
                  <a:lnTo>
                    <a:pt x="743178" y="383324"/>
                  </a:lnTo>
                  <a:lnTo>
                    <a:pt x="768807" y="383324"/>
                  </a:lnTo>
                  <a:lnTo>
                    <a:pt x="768807" y="357695"/>
                  </a:lnTo>
                  <a:lnTo>
                    <a:pt x="794435" y="357695"/>
                  </a:lnTo>
                  <a:lnTo>
                    <a:pt x="794435" y="332066"/>
                  </a:lnTo>
                  <a:lnTo>
                    <a:pt x="820064" y="332066"/>
                  </a:lnTo>
                  <a:lnTo>
                    <a:pt x="845693" y="332066"/>
                  </a:lnTo>
                  <a:lnTo>
                    <a:pt x="845693" y="306438"/>
                  </a:lnTo>
                  <a:lnTo>
                    <a:pt x="820064" y="306438"/>
                  </a:lnTo>
                  <a:lnTo>
                    <a:pt x="820064" y="280809"/>
                  </a:lnTo>
                  <a:lnTo>
                    <a:pt x="845693" y="280809"/>
                  </a:lnTo>
                  <a:lnTo>
                    <a:pt x="845693" y="178308"/>
                  </a:lnTo>
                  <a:lnTo>
                    <a:pt x="871321" y="178308"/>
                  </a:lnTo>
                  <a:lnTo>
                    <a:pt x="871321" y="127050"/>
                  </a:lnTo>
                  <a:close/>
                </a:path>
                <a:path w="999490" h="486410">
                  <a:moveTo>
                    <a:pt x="896937" y="383324"/>
                  </a:moveTo>
                  <a:lnTo>
                    <a:pt x="871321" y="383324"/>
                  </a:lnTo>
                  <a:lnTo>
                    <a:pt x="871321" y="408940"/>
                  </a:lnTo>
                  <a:lnTo>
                    <a:pt x="896937" y="408940"/>
                  </a:lnTo>
                  <a:lnTo>
                    <a:pt x="896937" y="383324"/>
                  </a:lnTo>
                  <a:close/>
                </a:path>
                <a:path w="999490" h="486410">
                  <a:moveTo>
                    <a:pt x="896937" y="280809"/>
                  </a:moveTo>
                  <a:lnTo>
                    <a:pt x="871321" y="280809"/>
                  </a:lnTo>
                  <a:lnTo>
                    <a:pt x="845693" y="280809"/>
                  </a:lnTo>
                  <a:lnTo>
                    <a:pt x="845693" y="306438"/>
                  </a:lnTo>
                  <a:lnTo>
                    <a:pt x="871321" y="306438"/>
                  </a:lnTo>
                  <a:lnTo>
                    <a:pt x="896937" y="306438"/>
                  </a:lnTo>
                  <a:lnTo>
                    <a:pt x="896937" y="280809"/>
                  </a:lnTo>
                  <a:close/>
                </a:path>
                <a:path w="999490" h="486410">
                  <a:moveTo>
                    <a:pt x="999451" y="280809"/>
                  </a:moveTo>
                  <a:lnTo>
                    <a:pt x="973823" y="280809"/>
                  </a:lnTo>
                  <a:lnTo>
                    <a:pt x="973823" y="255181"/>
                  </a:lnTo>
                  <a:lnTo>
                    <a:pt x="948194" y="255181"/>
                  </a:lnTo>
                  <a:lnTo>
                    <a:pt x="948194" y="280809"/>
                  </a:lnTo>
                  <a:lnTo>
                    <a:pt x="922566" y="280809"/>
                  </a:lnTo>
                  <a:lnTo>
                    <a:pt x="922566" y="306438"/>
                  </a:lnTo>
                  <a:lnTo>
                    <a:pt x="948194" y="306438"/>
                  </a:lnTo>
                  <a:lnTo>
                    <a:pt x="948194" y="332066"/>
                  </a:lnTo>
                  <a:lnTo>
                    <a:pt x="922566" y="332066"/>
                  </a:lnTo>
                  <a:lnTo>
                    <a:pt x="922566" y="383324"/>
                  </a:lnTo>
                  <a:lnTo>
                    <a:pt x="948194" y="383324"/>
                  </a:lnTo>
                  <a:lnTo>
                    <a:pt x="948194" y="357695"/>
                  </a:lnTo>
                  <a:lnTo>
                    <a:pt x="973823" y="357695"/>
                  </a:lnTo>
                  <a:lnTo>
                    <a:pt x="973823" y="306438"/>
                  </a:lnTo>
                  <a:lnTo>
                    <a:pt x="999451" y="306438"/>
                  </a:lnTo>
                  <a:lnTo>
                    <a:pt x="999451" y="2808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57429" y="1868712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51257" y="25628"/>
                  </a:moveTo>
                  <a:lnTo>
                    <a:pt x="25628" y="25628"/>
                  </a:lnTo>
                  <a:lnTo>
                    <a:pt x="25628" y="76885"/>
                  </a:lnTo>
                  <a:lnTo>
                    <a:pt x="51257" y="76885"/>
                  </a:lnTo>
                  <a:lnTo>
                    <a:pt x="51257" y="25628"/>
                  </a:lnTo>
                  <a:close/>
                </a:path>
                <a:path w="845820" h="358775">
                  <a:moveTo>
                    <a:pt x="102514" y="230644"/>
                  </a:moveTo>
                  <a:lnTo>
                    <a:pt x="76885" y="230644"/>
                  </a:lnTo>
                  <a:lnTo>
                    <a:pt x="51257" y="230644"/>
                  </a:lnTo>
                  <a:lnTo>
                    <a:pt x="51257" y="205016"/>
                  </a:lnTo>
                  <a:lnTo>
                    <a:pt x="25628" y="205016"/>
                  </a:lnTo>
                  <a:lnTo>
                    <a:pt x="25628" y="230644"/>
                  </a:lnTo>
                  <a:lnTo>
                    <a:pt x="0" y="230644"/>
                  </a:lnTo>
                  <a:lnTo>
                    <a:pt x="0" y="281901"/>
                  </a:lnTo>
                  <a:lnTo>
                    <a:pt x="25628" y="281901"/>
                  </a:lnTo>
                  <a:lnTo>
                    <a:pt x="51257" y="281901"/>
                  </a:lnTo>
                  <a:lnTo>
                    <a:pt x="76885" y="281901"/>
                  </a:lnTo>
                  <a:lnTo>
                    <a:pt x="76885" y="256273"/>
                  </a:lnTo>
                  <a:lnTo>
                    <a:pt x="102514" y="256273"/>
                  </a:lnTo>
                  <a:lnTo>
                    <a:pt x="102514" y="230644"/>
                  </a:lnTo>
                  <a:close/>
                </a:path>
                <a:path w="845820" h="358775">
                  <a:moveTo>
                    <a:pt x="102514" y="128130"/>
                  </a:moveTo>
                  <a:lnTo>
                    <a:pt x="76885" y="128130"/>
                  </a:lnTo>
                  <a:lnTo>
                    <a:pt x="76885" y="153758"/>
                  </a:lnTo>
                  <a:lnTo>
                    <a:pt x="102514" y="153758"/>
                  </a:lnTo>
                  <a:lnTo>
                    <a:pt x="102514" y="128130"/>
                  </a:lnTo>
                  <a:close/>
                </a:path>
                <a:path w="845820" h="358775">
                  <a:moveTo>
                    <a:pt x="102514" y="76885"/>
                  </a:moveTo>
                  <a:lnTo>
                    <a:pt x="76885" y="76885"/>
                  </a:lnTo>
                  <a:lnTo>
                    <a:pt x="76885" y="102514"/>
                  </a:lnTo>
                  <a:lnTo>
                    <a:pt x="102514" y="102514"/>
                  </a:lnTo>
                  <a:lnTo>
                    <a:pt x="102514" y="76885"/>
                  </a:lnTo>
                  <a:close/>
                </a:path>
                <a:path w="845820" h="358775">
                  <a:moveTo>
                    <a:pt x="153758" y="307517"/>
                  </a:moveTo>
                  <a:lnTo>
                    <a:pt x="128143" y="307517"/>
                  </a:lnTo>
                  <a:lnTo>
                    <a:pt x="102514" y="307517"/>
                  </a:lnTo>
                  <a:lnTo>
                    <a:pt x="102514" y="281901"/>
                  </a:lnTo>
                  <a:lnTo>
                    <a:pt x="76885" y="281901"/>
                  </a:lnTo>
                  <a:lnTo>
                    <a:pt x="76885" y="333146"/>
                  </a:lnTo>
                  <a:lnTo>
                    <a:pt x="51257" y="333146"/>
                  </a:lnTo>
                  <a:lnTo>
                    <a:pt x="51257" y="358775"/>
                  </a:lnTo>
                  <a:lnTo>
                    <a:pt x="76885" y="358775"/>
                  </a:lnTo>
                  <a:lnTo>
                    <a:pt x="102514" y="358775"/>
                  </a:lnTo>
                  <a:lnTo>
                    <a:pt x="128143" y="358775"/>
                  </a:lnTo>
                  <a:lnTo>
                    <a:pt x="128143" y="333146"/>
                  </a:lnTo>
                  <a:lnTo>
                    <a:pt x="153758" y="333146"/>
                  </a:lnTo>
                  <a:lnTo>
                    <a:pt x="153758" y="307517"/>
                  </a:lnTo>
                  <a:close/>
                </a:path>
                <a:path w="845820" h="358775">
                  <a:moveTo>
                    <a:pt x="153758" y="205016"/>
                  </a:moveTo>
                  <a:lnTo>
                    <a:pt x="128143" y="205016"/>
                  </a:lnTo>
                  <a:lnTo>
                    <a:pt x="128143" y="230644"/>
                  </a:lnTo>
                  <a:lnTo>
                    <a:pt x="153758" y="230644"/>
                  </a:lnTo>
                  <a:lnTo>
                    <a:pt x="153758" y="205016"/>
                  </a:lnTo>
                  <a:close/>
                </a:path>
                <a:path w="845820" h="358775">
                  <a:moveTo>
                    <a:pt x="179387" y="333146"/>
                  </a:moveTo>
                  <a:lnTo>
                    <a:pt x="153758" y="333146"/>
                  </a:lnTo>
                  <a:lnTo>
                    <a:pt x="153758" y="358775"/>
                  </a:lnTo>
                  <a:lnTo>
                    <a:pt x="179387" y="358775"/>
                  </a:lnTo>
                  <a:lnTo>
                    <a:pt x="179387" y="333146"/>
                  </a:lnTo>
                  <a:close/>
                </a:path>
                <a:path w="845820" h="358775">
                  <a:moveTo>
                    <a:pt x="205016" y="230644"/>
                  </a:moveTo>
                  <a:lnTo>
                    <a:pt x="179387" y="230644"/>
                  </a:lnTo>
                  <a:lnTo>
                    <a:pt x="153758" y="230644"/>
                  </a:lnTo>
                  <a:lnTo>
                    <a:pt x="153758" y="256273"/>
                  </a:lnTo>
                  <a:lnTo>
                    <a:pt x="128143" y="256273"/>
                  </a:lnTo>
                  <a:lnTo>
                    <a:pt x="102514" y="256273"/>
                  </a:lnTo>
                  <a:lnTo>
                    <a:pt x="102514" y="281901"/>
                  </a:lnTo>
                  <a:lnTo>
                    <a:pt x="128143" y="281901"/>
                  </a:lnTo>
                  <a:lnTo>
                    <a:pt x="153758" y="281901"/>
                  </a:lnTo>
                  <a:lnTo>
                    <a:pt x="153758" y="307517"/>
                  </a:lnTo>
                  <a:lnTo>
                    <a:pt x="179387" y="307517"/>
                  </a:lnTo>
                  <a:lnTo>
                    <a:pt x="205016" y="307517"/>
                  </a:lnTo>
                  <a:lnTo>
                    <a:pt x="205016" y="281901"/>
                  </a:lnTo>
                  <a:lnTo>
                    <a:pt x="179387" y="281901"/>
                  </a:lnTo>
                  <a:lnTo>
                    <a:pt x="179387" y="256273"/>
                  </a:lnTo>
                  <a:lnTo>
                    <a:pt x="205016" y="256273"/>
                  </a:lnTo>
                  <a:lnTo>
                    <a:pt x="205016" y="230644"/>
                  </a:lnTo>
                  <a:close/>
                </a:path>
                <a:path w="845820" h="358775">
                  <a:moveTo>
                    <a:pt x="230644" y="307517"/>
                  </a:moveTo>
                  <a:lnTo>
                    <a:pt x="205016" y="307517"/>
                  </a:lnTo>
                  <a:lnTo>
                    <a:pt x="205016" y="333146"/>
                  </a:lnTo>
                  <a:lnTo>
                    <a:pt x="230644" y="333146"/>
                  </a:lnTo>
                  <a:lnTo>
                    <a:pt x="230644" y="307517"/>
                  </a:lnTo>
                  <a:close/>
                </a:path>
                <a:path w="845820" h="358775">
                  <a:moveTo>
                    <a:pt x="230644" y="179387"/>
                  </a:moveTo>
                  <a:lnTo>
                    <a:pt x="205016" y="179387"/>
                  </a:lnTo>
                  <a:lnTo>
                    <a:pt x="205016" y="205016"/>
                  </a:lnTo>
                  <a:lnTo>
                    <a:pt x="230644" y="205016"/>
                  </a:lnTo>
                  <a:lnTo>
                    <a:pt x="230644" y="179387"/>
                  </a:lnTo>
                  <a:close/>
                </a:path>
                <a:path w="845820" h="358775">
                  <a:moveTo>
                    <a:pt x="256273" y="333146"/>
                  </a:moveTo>
                  <a:lnTo>
                    <a:pt x="230644" y="333146"/>
                  </a:lnTo>
                  <a:lnTo>
                    <a:pt x="230644" y="358775"/>
                  </a:lnTo>
                  <a:lnTo>
                    <a:pt x="256273" y="358775"/>
                  </a:lnTo>
                  <a:lnTo>
                    <a:pt x="256273" y="333146"/>
                  </a:lnTo>
                  <a:close/>
                </a:path>
                <a:path w="845820" h="358775">
                  <a:moveTo>
                    <a:pt x="281901" y="307517"/>
                  </a:moveTo>
                  <a:lnTo>
                    <a:pt x="256273" y="307517"/>
                  </a:lnTo>
                  <a:lnTo>
                    <a:pt x="256273" y="333146"/>
                  </a:lnTo>
                  <a:lnTo>
                    <a:pt x="281901" y="333146"/>
                  </a:lnTo>
                  <a:lnTo>
                    <a:pt x="281901" y="307517"/>
                  </a:lnTo>
                  <a:close/>
                </a:path>
                <a:path w="845820" h="358775">
                  <a:moveTo>
                    <a:pt x="281901" y="230644"/>
                  </a:moveTo>
                  <a:lnTo>
                    <a:pt x="256273" y="230644"/>
                  </a:lnTo>
                  <a:lnTo>
                    <a:pt x="256273" y="205016"/>
                  </a:lnTo>
                  <a:lnTo>
                    <a:pt x="230644" y="205016"/>
                  </a:lnTo>
                  <a:lnTo>
                    <a:pt x="230644" y="256273"/>
                  </a:lnTo>
                  <a:lnTo>
                    <a:pt x="256273" y="256273"/>
                  </a:lnTo>
                  <a:lnTo>
                    <a:pt x="281901" y="256273"/>
                  </a:lnTo>
                  <a:lnTo>
                    <a:pt x="281901" y="230644"/>
                  </a:lnTo>
                  <a:close/>
                </a:path>
                <a:path w="845820" h="358775">
                  <a:moveTo>
                    <a:pt x="384403" y="128130"/>
                  </a:moveTo>
                  <a:lnTo>
                    <a:pt x="358775" y="128130"/>
                  </a:lnTo>
                  <a:lnTo>
                    <a:pt x="358775" y="102514"/>
                  </a:lnTo>
                  <a:lnTo>
                    <a:pt x="333146" y="102514"/>
                  </a:lnTo>
                  <a:lnTo>
                    <a:pt x="333146" y="153758"/>
                  </a:lnTo>
                  <a:lnTo>
                    <a:pt x="307530" y="153758"/>
                  </a:lnTo>
                  <a:lnTo>
                    <a:pt x="281901" y="153758"/>
                  </a:lnTo>
                  <a:lnTo>
                    <a:pt x="256273" y="153758"/>
                  </a:lnTo>
                  <a:lnTo>
                    <a:pt x="256273" y="179387"/>
                  </a:lnTo>
                  <a:lnTo>
                    <a:pt x="281901" y="179387"/>
                  </a:lnTo>
                  <a:lnTo>
                    <a:pt x="307530" y="179387"/>
                  </a:lnTo>
                  <a:lnTo>
                    <a:pt x="333146" y="179387"/>
                  </a:lnTo>
                  <a:lnTo>
                    <a:pt x="333146" y="205016"/>
                  </a:lnTo>
                  <a:lnTo>
                    <a:pt x="358775" y="205016"/>
                  </a:lnTo>
                  <a:lnTo>
                    <a:pt x="358775" y="153758"/>
                  </a:lnTo>
                  <a:lnTo>
                    <a:pt x="384403" y="153758"/>
                  </a:lnTo>
                  <a:lnTo>
                    <a:pt x="384403" y="128130"/>
                  </a:lnTo>
                  <a:close/>
                </a:path>
                <a:path w="845820" h="358775">
                  <a:moveTo>
                    <a:pt x="384403" y="0"/>
                  </a:moveTo>
                  <a:lnTo>
                    <a:pt x="358775" y="0"/>
                  </a:lnTo>
                  <a:lnTo>
                    <a:pt x="333146" y="0"/>
                  </a:lnTo>
                  <a:lnTo>
                    <a:pt x="307530" y="0"/>
                  </a:lnTo>
                  <a:lnTo>
                    <a:pt x="307530" y="25628"/>
                  </a:lnTo>
                  <a:lnTo>
                    <a:pt x="281901" y="25628"/>
                  </a:lnTo>
                  <a:lnTo>
                    <a:pt x="256273" y="25628"/>
                  </a:lnTo>
                  <a:lnTo>
                    <a:pt x="256273" y="51257"/>
                  </a:lnTo>
                  <a:lnTo>
                    <a:pt x="281901" y="51257"/>
                  </a:lnTo>
                  <a:lnTo>
                    <a:pt x="281901" y="76885"/>
                  </a:lnTo>
                  <a:lnTo>
                    <a:pt x="256273" y="76885"/>
                  </a:lnTo>
                  <a:lnTo>
                    <a:pt x="230644" y="76885"/>
                  </a:lnTo>
                  <a:lnTo>
                    <a:pt x="230644" y="102514"/>
                  </a:lnTo>
                  <a:lnTo>
                    <a:pt x="205016" y="102514"/>
                  </a:lnTo>
                  <a:lnTo>
                    <a:pt x="205016" y="153758"/>
                  </a:lnTo>
                  <a:lnTo>
                    <a:pt x="230644" y="153758"/>
                  </a:lnTo>
                  <a:lnTo>
                    <a:pt x="256273" y="153758"/>
                  </a:lnTo>
                  <a:lnTo>
                    <a:pt x="256273" y="102514"/>
                  </a:lnTo>
                  <a:lnTo>
                    <a:pt x="281901" y="102514"/>
                  </a:lnTo>
                  <a:lnTo>
                    <a:pt x="281901" y="128130"/>
                  </a:lnTo>
                  <a:lnTo>
                    <a:pt x="307530" y="128130"/>
                  </a:lnTo>
                  <a:lnTo>
                    <a:pt x="307530" y="51257"/>
                  </a:lnTo>
                  <a:lnTo>
                    <a:pt x="333146" y="51257"/>
                  </a:lnTo>
                  <a:lnTo>
                    <a:pt x="333146" y="25628"/>
                  </a:lnTo>
                  <a:lnTo>
                    <a:pt x="358775" y="25628"/>
                  </a:lnTo>
                  <a:lnTo>
                    <a:pt x="358775" y="102514"/>
                  </a:lnTo>
                  <a:lnTo>
                    <a:pt x="384403" y="102514"/>
                  </a:lnTo>
                  <a:lnTo>
                    <a:pt x="384403" y="0"/>
                  </a:lnTo>
                  <a:close/>
                </a:path>
                <a:path w="845820" h="358775">
                  <a:moveTo>
                    <a:pt x="461289" y="230644"/>
                  </a:moveTo>
                  <a:lnTo>
                    <a:pt x="435660" y="230644"/>
                  </a:lnTo>
                  <a:lnTo>
                    <a:pt x="435660" y="256273"/>
                  </a:lnTo>
                  <a:lnTo>
                    <a:pt x="410032" y="256273"/>
                  </a:lnTo>
                  <a:lnTo>
                    <a:pt x="410032" y="281901"/>
                  </a:lnTo>
                  <a:lnTo>
                    <a:pt x="384403" y="281901"/>
                  </a:lnTo>
                  <a:lnTo>
                    <a:pt x="358775" y="281901"/>
                  </a:lnTo>
                  <a:lnTo>
                    <a:pt x="358775" y="256273"/>
                  </a:lnTo>
                  <a:lnTo>
                    <a:pt x="384403" y="256273"/>
                  </a:lnTo>
                  <a:lnTo>
                    <a:pt x="410032" y="256273"/>
                  </a:lnTo>
                  <a:lnTo>
                    <a:pt x="410032" y="230644"/>
                  </a:lnTo>
                  <a:lnTo>
                    <a:pt x="435660" y="230644"/>
                  </a:lnTo>
                  <a:lnTo>
                    <a:pt x="435660" y="179387"/>
                  </a:lnTo>
                  <a:lnTo>
                    <a:pt x="410032" y="179387"/>
                  </a:lnTo>
                  <a:lnTo>
                    <a:pt x="410032" y="205016"/>
                  </a:lnTo>
                  <a:lnTo>
                    <a:pt x="384403" y="205016"/>
                  </a:lnTo>
                  <a:lnTo>
                    <a:pt x="384403" y="230644"/>
                  </a:lnTo>
                  <a:lnTo>
                    <a:pt x="358775" y="230644"/>
                  </a:lnTo>
                  <a:lnTo>
                    <a:pt x="333146" y="230644"/>
                  </a:lnTo>
                  <a:lnTo>
                    <a:pt x="333146" y="281901"/>
                  </a:lnTo>
                  <a:lnTo>
                    <a:pt x="307530" y="281901"/>
                  </a:lnTo>
                  <a:lnTo>
                    <a:pt x="307530" y="256273"/>
                  </a:lnTo>
                  <a:lnTo>
                    <a:pt x="281901" y="256273"/>
                  </a:lnTo>
                  <a:lnTo>
                    <a:pt x="281901" y="307517"/>
                  </a:lnTo>
                  <a:lnTo>
                    <a:pt x="307530" y="307517"/>
                  </a:lnTo>
                  <a:lnTo>
                    <a:pt x="333146" y="307517"/>
                  </a:lnTo>
                  <a:lnTo>
                    <a:pt x="333146" y="333146"/>
                  </a:lnTo>
                  <a:lnTo>
                    <a:pt x="358775" y="333146"/>
                  </a:lnTo>
                  <a:lnTo>
                    <a:pt x="358775" y="307517"/>
                  </a:lnTo>
                  <a:lnTo>
                    <a:pt x="384403" y="307517"/>
                  </a:lnTo>
                  <a:lnTo>
                    <a:pt x="410032" y="307517"/>
                  </a:lnTo>
                  <a:lnTo>
                    <a:pt x="435660" y="307517"/>
                  </a:lnTo>
                  <a:lnTo>
                    <a:pt x="435660" y="281901"/>
                  </a:lnTo>
                  <a:lnTo>
                    <a:pt x="461289" y="281901"/>
                  </a:lnTo>
                  <a:lnTo>
                    <a:pt x="461289" y="230644"/>
                  </a:lnTo>
                  <a:close/>
                </a:path>
                <a:path w="845820" h="358775">
                  <a:moveTo>
                    <a:pt x="615048" y="153758"/>
                  </a:moveTo>
                  <a:lnTo>
                    <a:pt x="589419" y="153758"/>
                  </a:lnTo>
                  <a:lnTo>
                    <a:pt x="563791" y="153758"/>
                  </a:lnTo>
                  <a:lnTo>
                    <a:pt x="563791" y="179387"/>
                  </a:lnTo>
                  <a:lnTo>
                    <a:pt x="538162" y="179387"/>
                  </a:lnTo>
                  <a:lnTo>
                    <a:pt x="512533" y="179387"/>
                  </a:lnTo>
                  <a:lnTo>
                    <a:pt x="512533" y="153758"/>
                  </a:lnTo>
                  <a:lnTo>
                    <a:pt x="486918" y="153758"/>
                  </a:lnTo>
                  <a:lnTo>
                    <a:pt x="486918" y="179387"/>
                  </a:lnTo>
                  <a:lnTo>
                    <a:pt x="461289" y="179387"/>
                  </a:lnTo>
                  <a:lnTo>
                    <a:pt x="461289" y="230644"/>
                  </a:lnTo>
                  <a:lnTo>
                    <a:pt x="486918" y="230644"/>
                  </a:lnTo>
                  <a:lnTo>
                    <a:pt x="486918" y="205016"/>
                  </a:lnTo>
                  <a:lnTo>
                    <a:pt x="512533" y="205016"/>
                  </a:lnTo>
                  <a:lnTo>
                    <a:pt x="538162" y="205016"/>
                  </a:lnTo>
                  <a:lnTo>
                    <a:pt x="538162" y="230644"/>
                  </a:lnTo>
                  <a:lnTo>
                    <a:pt x="512533" y="230644"/>
                  </a:lnTo>
                  <a:lnTo>
                    <a:pt x="486918" y="230644"/>
                  </a:lnTo>
                  <a:lnTo>
                    <a:pt x="486918" y="281901"/>
                  </a:lnTo>
                  <a:lnTo>
                    <a:pt x="461289" y="281901"/>
                  </a:lnTo>
                  <a:lnTo>
                    <a:pt x="461289" y="307517"/>
                  </a:lnTo>
                  <a:lnTo>
                    <a:pt x="486918" y="307517"/>
                  </a:lnTo>
                  <a:lnTo>
                    <a:pt x="486918" y="333146"/>
                  </a:lnTo>
                  <a:lnTo>
                    <a:pt x="512533" y="333146"/>
                  </a:lnTo>
                  <a:lnTo>
                    <a:pt x="512533" y="307517"/>
                  </a:lnTo>
                  <a:lnTo>
                    <a:pt x="538162" y="307517"/>
                  </a:lnTo>
                  <a:lnTo>
                    <a:pt x="563791" y="307517"/>
                  </a:lnTo>
                  <a:lnTo>
                    <a:pt x="589419" y="307517"/>
                  </a:lnTo>
                  <a:lnTo>
                    <a:pt x="589419" y="281901"/>
                  </a:lnTo>
                  <a:lnTo>
                    <a:pt x="563791" y="281901"/>
                  </a:lnTo>
                  <a:lnTo>
                    <a:pt x="538162" y="281901"/>
                  </a:lnTo>
                  <a:lnTo>
                    <a:pt x="538162" y="256273"/>
                  </a:lnTo>
                  <a:lnTo>
                    <a:pt x="563791" y="256273"/>
                  </a:lnTo>
                  <a:lnTo>
                    <a:pt x="589419" y="256273"/>
                  </a:lnTo>
                  <a:lnTo>
                    <a:pt x="615048" y="256273"/>
                  </a:lnTo>
                  <a:lnTo>
                    <a:pt x="615048" y="205016"/>
                  </a:lnTo>
                  <a:lnTo>
                    <a:pt x="589419" y="205016"/>
                  </a:lnTo>
                  <a:lnTo>
                    <a:pt x="589419" y="230644"/>
                  </a:lnTo>
                  <a:lnTo>
                    <a:pt x="563791" y="230644"/>
                  </a:lnTo>
                  <a:lnTo>
                    <a:pt x="563791" y="205016"/>
                  </a:lnTo>
                  <a:lnTo>
                    <a:pt x="589419" y="205016"/>
                  </a:lnTo>
                  <a:lnTo>
                    <a:pt x="589419" y="179387"/>
                  </a:lnTo>
                  <a:lnTo>
                    <a:pt x="615048" y="179387"/>
                  </a:lnTo>
                  <a:lnTo>
                    <a:pt x="615048" y="153758"/>
                  </a:lnTo>
                  <a:close/>
                </a:path>
                <a:path w="845820" h="358775">
                  <a:moveTo>
                    <a:pt x="691921" y="307517"/>
                  </a:moveTo>
                  <a:lnTo>
                    <a:pt x="666305" y="307517"/>
                  </a:lnTo>
                  <a:lnTo>
                    <a:pt x="666305" y="281901"/>
                  </a:lnTo>
                  <a:lnTo>
                    <a:pt x="640676" y="281901"/>
                  </a:lnTo>
                  <a:lnTo>
                    <a:pt x="615048" y="281901"/>
                  </a:lnTo>
                  <a:lnTo>
                    <a:pt x="615048" y="307517"/>
                  </a:lnTo>
                  <a:lnTo>
                    <a:pt x="640676" y="307517"/>
                  </a:lnTo>
                  <a:lnTo>
                    <a:pt x="640676" y="333146"/>
                  </a:lnTo>
                  <a:lnTo>
                    <a:pt x="666305" y="333146"/>
                  </a:lnTo>
                  <a:lnTo>
                    <a:pt x="691921" y="333146"/>
                  </a:lnTo>
                  <a:lnTo>
                    <a:pt x="691921" y="307517"/>
                  </a:lnTo>
                  <a:close/>
                </a:path>
                <a:path w="845820" h="358775">
                  <a:moveTo>
                    <a:pt x="820064" y="205016"/>
                  </a:moveTo>
                  <a:lnTo>
                    <a:pt x="794435" y="205016"/>
                  </a:lnTo>
                  <a:lnTo>
                    <a:pt x="794435" y="230644"/>
                  </a:lnTo>
                  <a:lnTo>
                    <a:pt x="820064" y="230644"/>
                  </a:lnTo>
                  <a:lnTo>
                    <a:pt x="820064" y="205016"/>
                  </a:lnTo>
                  <a:close/>
                </a:path>
                <a:path w="845820" h="358775">
                  <a:moveTo>
                    <a:pt x="845693" y="256273"/>
                  </a:moveTo>
                  <a:lnTo>
                    <a:pt x="820064" y="256273"/>
                  </a:lnTo>
                  <a:lnTo>
                    <a:pt x="794435" y="256273"/>
                  </a:lnTo>
                  <a:lnTo>
                    <a:pt x="794435" y="281901"/>
                  </a:lnTo>
                  <a:lnTo>
                    <a:pt x="768807" y="281901"/>
                  </a:lnTo>
                  <a:lnTo>
                    <a:pt x="743178" y="281901"/>
                  </a:lnTo>
                  <a:lnTo>
                    <a:pt x="717550" y="281901"/>
                  </a:lnTo>
                  <a:lnTo>
                    <a:pt x="717550" y="256273"/>
                  </a:lnTo>
                  <a:lnTo>
                    <a:pt x="691921" y="256273"/>
                  </a:lnTo>
                  <a:lnTo>
                    <a:pt x="691921" y="307517"/>
                  </a:lnTo>
                  <a:lnTo>
                    <a:pt x="717550" y="307517"/>
                  </a:lnTo>
                  <a:lnTo>
                    <a:pt x="717550" y="358775"/>
                  </a:lnTo>
                  <a:lnTo>
                    <a:pt x="743178" y="358775"/>
                  </a:lnTo>
                  <a:lnTo>
                    <a:pt x="743178" y="333146"/>
                  </a:lnTo>
                  <a:lnTo>
                    <a:pt x="768807" y="333146"/>
                  </a:lnTo>
                  <a:lnTo>
                    <a:pt x="794435" y="333146"/>
                  </a:lnTo>
                  <a:lnTo>
                    <a:pt x="794435" y="307517"/>
                  </a:lnTo>
                  <a:lnTo>
                    <a:pt x="820064" y="307517"/>
                  </a:lnTo>
                  <a:lnTo>
                    <a:pt x="820064" y="333146"/>
                  </a:lnTo>
                  <a:lnTo>
                    <a:pt x="845693" y="333146"/>
                  </a:lnTo>
                  <a:lnTo>
                    <a:pt x="845693" y="256273"/>
                  </a:lnTo>
                  <a:close/>
                </a:path>
                <a:path w="845820" h="358775">
                  <a:moveTo>
                    <a:pt x="845693" y="76885"/>
                  </a:moveTo>
                  <a:lnTo>
                    <a:pt x="820064" y="76885"/>
                  </a:lnTo>
                  <a:lnTo>
                    <a:pt x="794435" y="76885"/>
                  </a:lnTo>
                  <a:lnTo>
                    <a:pt x="794435" y="102514"/>
                  </a:lnTo>
                  <a:lnTo>
                    <a:pt x="768807" y="102514"/>
                  </a:lnTo>
                  <a:lnTo>
                    <a:pt x="768807" y="153758"/>
                  </a:lnTo>
                  <a:lnTo>
                    <a:pt x="743178" y="153758"/>
                  </a:lnTo>
                  <a:lnTo>
                    <a:pt x="743178" y="230644"/>
                  </a:lnTo>
                  <a:lnTo>
                    <a:pt x="768807" y="230644"/>
                  </a:lnTo>
                  <a:lnTo>
                    <a:pt x="768807" y="205016"/>
                  </a:lnTo>
                  <a:lnTo>
                    <a:pt x="794435" y="205016"/>
                  </a:lnTo>
                  <a:lnTo>
                    <a:pt x="794435" y="128130"/>
                  </a:lnTo>
                  <a:lnTo>
                    <a:pt x="820064" y="128130"/>
                  </a:lnTo>
                  <a:lnTo>
                    <a:pt x="820064" y="102514"/>
                  </a:lnTo>
                  <a:lnTo>
                    <a:pt x="845693" y="102514"/>
                  </a:lnTo>
                  <a:lnTo>
                    <a:pt x="845693" y="768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52413" y="1177159"/>
              <a:ext cx="1050925" cy="1050925"/>
            </a:xfrm>
            <a:custGeom>
              <a:avLst/>
              <a:gdLst/>
              <a:ahLst/>
              <a:cxnLst/>
              <a:rect l="l" t="t" r="r" b="b"/>
              <a:pathLst>
                <a:path w="1050925" h="1050925">
                  <a:moveTo>
                    <a:pt x="128143" y="922197"/>
                  </a:moveTo>
                  <a:lnTo>
                    <a:pt x="51257" y="922197"/>
                  </a:lnTo>
                  <a:lnTo>
                    <a:pt x="51257" y="999070"/>
                  </a:lnTo>
                  <a:lnTo>
                    <a:pt x="128143" y="999070"/>
                  </a:lnTo>
                  <a:lnTo>
                    <a:pt x="128143" y="922197"/>
                  </a:lnTo>
                  <a:close/>
                </a:path>
                <a:path w="1050925" h="1050925">
                  <a:moveTo>
                    <a:pt x="128143" y="50888"/>
                  </a:moveTo>
                  <a:lnTo>
                    <a:pt x="51257" y="50888"/>
                  </a:lnTo>
                  <a:lnTo>
                    <a:pt x="51257" y="127762"/>
                  </a:lnTo>
                  <a:lnTo>
                    <a:pt x="128143" y="127762"/>
                  </a:lnTo>
                  <a:lnTo>
                    <a:pt x="128143" y="50888"/>
                  </a:lnTo>
                  <a:close/>
                </a:path>
                <a:path w="1050925" h="1050925">
                  <a:moveTo>
                    <a:pt x="179387" y="871220"/>
                  </a:moveTo>
                  <a:lnTo>
                    <a:pt x="0" y="871220"/>
                  </a:lnTo>
                  <a:lnTo>
                    <a:pt x="0" y="896620"/>
                  </a:lnTo>
                  <a:lnTo>
                    <a:pt x="0" y="1024890"/>
                  </a:lnTo>
                  <a:lnTo>
                    <a:pt x="0" y="1050290"/>
                  </a:lnTo>
                  <a:lnTo>
                    <a:pt x="179387" y="1050290"/>
                  </a:lnTo>
                  <a:lnTo>
                    <a:pt x="179387" y="1024890"/>
                  </a:lnTo>
                  <a:lnTo>
                    <a:pt x="25628" y="1024890"/>
                  </a:lnTo>
                  <a:lnTo>
                    <a:pt x="25628" y="896620"/>
                  </a:lnTo>
                  <a:lnTo>
                    <a:pt x="153771" y="896620"/>
                  </a:lnTo>
                  <a:lnTo>
                    <a:pt x="153771" y="1024699"/>
                  </a:lnTo>
                  <a:lnTo>
                    <a:pt x="179387" y="1024699"/>
                  </a:lnTo>
                  <a:lnTo>
                    <a:pt x="179387" y="896620"/>
                  </a:lnTo>
                  <a:lnTo>
                    <a:pt x="179387" y="871220"/>
                  </a:lnTo>
                  <a:close/>
                </a:path>
                <a:path w="1050925" h="1050925">
                  <a:moveTo>
                    <a:pt x="1793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3670"/>
                  </a:lnTo>
                  <a:lnTo>
                    <a:pt x="0" y="179070"/>
                  </a:lnTo>
                  <a:lnTo>
                    <a:pt x="179387" y="179070"/>
                  </a:lnTo>
                  <a:lnTo>
                    <a:pt x="179387" y="153670"/>
                  </a:lnTo>
                  <a:lnTo>
                    <a:pt x="25628" y="153670"/>
                  </a:lnTo>
                  <a:lnTo>
                    <a:pt x="25628" y="25400"/>
                  </a:lnTo>
                  <a:lnTo>
                    <a:pt x="153771" y="25400"/>
                  </a:lnTo>
                  <a:lnTo>
                    <a:pt x="153771" y="153390"/>
                  </a:lnTo>
                  <a:lnTo>
                    <a:pt x="179387" y="153390"/>
                  </a:lnTo>
                  <a:lnTo>
                    <a:pt x="179387" y="25400"/>
                  </a:lnTo>
                  <a:lnTo>
                    <a:pt x="179387" y="25260"/>
                  </a:lnTo>
                  <a:lnTo>
                    <a:pt x="179387" y="0"/>
                  </a:lnTo>
                  <a:close/>
                </a:path>
                <a:path w="1050925" h="1050925">
                  <a:moveTo>
                    <a:pt x="461289" y="1024699"/>
                  </a:moveTo>
                  <a:lnTo>
                    <a:pt x="435660" y="1024699"/>
                  </a:lnTo>
                  <a:lnTo>
                    <a:pt x="435660" y="1050328"/>
                  </a:lnTo>
                  <a:lnTo>
                    <a:pt x="461289" y="1050328"/>
                  </a:lnTo>
                  <a:lnTo>
                    <a:pt x="461289" y="1024699"/>
                  </a:lnTo>
                  <a:close/>
                </a:path>
                <a:path w="1050925" h="1050925">
                  <a:moveTo>
                    <a:pt x="538162" y="1024699"/>
                  </a:moveTo>
                  <a:lnTo>
                    <a:pt x="512546" y="1024699"/>
                  </a:lnTo>
                  <a:lnTo>
                    <a:pt x="512546" y="1050328"/>
                  </a:lnTo>
                  <a:lnTo>
                    <a:pt x="538162" y="1050328"/>
                  </a:lnTo>
                  <a:lnTo>
                    <a:pt x="538162" y="1024699"/>
                  </a:lnTo>
                  <a:close/>
                </a:path>
                <a:path w="1050925" h="1050925">
                  <a:moveTo>
                    <a:pt x="666305" y="1024699"/>
                  </a:moveTo>
                  <a:lnTo>
                    <a:pt x="640676" y="1024699"/>
                  </a:lnTo>
                  <a:lnTo>
                    <a:pt x="615048" y="1024699"/>
                  </a:lnTo>
                  <a:lnTo>
                    <a:pt x="615048" y="1050328"/>
                  </a:lnTo>
                  <a:lnTo>
                    <a:pt x="640676" y="1050328"/>
                  </a:lnTo>
                  <a:lnTo>
                    <a:pt x="666305" y="1050328"/>
                  </a:lnTo>
                  <a:lnTo>
                    <a:pt x="666305" y="1024699"/>
                  </a:lnTo>
                  <a:close/>
                </a:path>
                <a:path w="1050925" h="1050925">
                  <a:moveTo>
                    <a:pt x="845693" y="1024699"/>
                  </a:moveTo>
                  <a:lnTo>
                    <a:pt x="820064" y="1024699"/>
                  </a:lnTo>
                  <a:lnTo>
                    <a:pt x="794435" y="1024699"/>
                  </a:lnTo>
                  <a:lnTo>
                    <a:pt x="794435" y="1050328"/>
                  </a:lnTo>
                  <a:lnTo>
                    <a:pt x="820064" y="1050328"/>
                  </a:lnTo>
                  <a:lnTo>
                    <a:pt x="845693" y="1050328"/>
                  </a:lnTo>
                  <a:lnTo>
                    <a:pt x="845693" y="1024699"/>
                  </a:lnTo>
                  <a:close/>
                </a:path>
                <a:path w="1050925" h="1050925">
                  <a:moveTo>
                    <a:pt x="896937" y="870940"/>
                  </a:moveTo>
                  <a:lnTo>
                    <a:pt x="871321" y="870940"/>
                  </a:lnTo>
                  <a:lnTo>
                    <a:pt x="871321" y="896569"/>
                  </a:lnTo>
                  <a:lnTo>
                    <a:pt x="896937" y="896569"/>
                  </a:lnTo>
                  <a:lnTo>
                    <a:pt x="896937" y="870940"/>
                  </a:lnTo>
                  <a:close/>
                </a:path>
                <a:path w="1050925" h="1050925">
                  <a:moveTo>
                    <a:pt x="948194" y="819150"/>
                  </a:moveTo>
                  <a:lnTo>
                    <a:pt x="922566" y="819150"/>
                  </a:lnTo>
                  <a:lnTo>
                    <a:pt x="922566" y="845820"/>
                  </a:lnTo>
                  <a:lnTo>
                    <a:pt x="922566" y="922020"/>
                  </a:lnTo>
                  <a:lnTo>
                    <a:pt x="845693" y="922020"/>
                  </a:lnTo>
                  <a:lnTo>
                    <a:pt x="845693" y="845820"/>
                  </a:lnTo>
                  <a:lnTo>
                    <a:pt x="922566" y="845820"/>
                  </a:lnTo>
                  <a:lnTo>
                    <a:pt x="922566" y="819150"/>
                  </a:lnTo>
                  <a:lnTo>
                    <a:pt x="820064" y="819150"/>
                  </a:lnTo>
                  <a:lnTo>
                    <a:pt x="820064" y="845820"/>
                  </a:lnTo>
                  <a:lnTo>
                    <a:pt x="820064" y="922020"/>
                  </a:lnTo>
                  <a:lnTo>
                    <a:pt x="820064" y="947420"/>
                  </a:lnTo>
                  <a:lnTo>
                    <a:pt x="948194" y="947420"/>
                  </a:lnTo>
                  <a:lnTo>
                    <a:pt x="948194" y="922197"/>
                  </a:lnTo>
                  <a:lnTo>
                    <a:pt x="948194" y="922020"/>
                  </a:lnTo>
                  <a:lnTo>
                    <a:pt x="948194" y="845820"/>
                  </a:lnTo>
                  <a:lnTo>
                    <a:pt x="948194" y="845312"/>
                  </a:lnTo>
                  <a:lnTo>
                    <a:pt x="948194" y="819150"/>
                  </a:lnTo>
                  <a:close/>
                </a:path>
                <a:path w="1050925" h="1050925">
                  <a:moveTo>
                    <a:pt x="999451" y="50888"/>
                  </a:moveTo>
                  <a:lnTo>
                    <a:pt x="922566" y="50888"/>
                  </a:lnTo>
                  <a:lnTo>
                    <a:pt x="922566" y="127762"/>
                  </a:lnTo>
                  <a:lnTo>
                    <a:pt x="999451" y="127762"/>
                  </a:lnTo>
                  <a:lnTo>
                    <a:pt x="999451" y="50888"/>
                  </a:lnTo>
                  <a:close/>
                </a:path>
                <a:path w="1050925" h="1050925">
                  <a:moveTo>
                    <a:pt x="1050709" y="0"/>
                  </a:moveTo>
                  <a:lnTo>
                    <a:pt x="871321" y="0"/>
                  </a:lnTo>
                  <a:lnTo>
                    <a:pt x="871321" y="25400"/>
                  </a:lnTo>
                  <a:lnTo>
                    <a:pt x="871321" y="153670"/>
                  </a:lnTo>
                  <a:lnTo>
                    <a:pt x="871321" y="179070"/>
                  </a:lnTo>
                  <a:lnTo>
                    <a:pt x="1050709" y="179070"/>
                  </a:lnTo>
                  <a:lnTo>
                    <a:pt x="1050709" y="153670"/>
                  </a:lnTo>
                  <a:lnTo>
                    <a:pt x="896937" y="153670"/>
                  </a:lnTo>
                  <a:lnTo>
                    <a:pt x="896937" y="25400"/>
                  </a:lnTo>
                  <a:lnTo>
                    <a:pt x="1025080" y="25400"/>
                  </a:lnTo>
                  <a:lnTo>
                    <a:pt x="1025080" y="153390"/>
                  </a:lnTo>
                  <a:lnTo>
                    <a:pt x="1050709" y="153390"/>
                  </a:lnTo>
                  <a:lnTo>
                    <a:pt x="1050709" y="25400"/>
                  </a:lnTo>
                  <a:lnTo>
                    <a:pt x="1050709" y="25260"/>
                  </a:lnTo>
                  <a:lnTo>
                    <a:pt x="105070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8628" y="802471"/>
              <a:ext cx="9497060" cy="652780"/>
            </a:xfrm>
            <a:custGeom>
              <a:avLst/>
              <a:gdLst/>
              <a:ahLst/>
              <a:cxnLst/>
              <a:rect l="l" t="t" r="r" b="b"/>
              <a:pathLst>
                <a:path w="9497060" h="652780">
                  <a:moveTo>
                    <a:pt x="2105025" y="0"/>
                  </a:moveTo>
                  <a:lnTo>
                    <a:pt x="0" y="0"/>
                  </a:lnTo>
                  <a:lnTo>
                    <a:pt x="0" y="652462"/>
                  </a:lnTo>
                  <a:lnTo>
                    <a:pt x="2105025" y="652462"/>
                  </a:lnTo>
                  <a:lnTo>
                    <a:pt x="2105025" y="0"/>
                  </a:lnTo>
                  <a:close/>
                </a:path>
                <a:path w="9497060" h="652780">
                  <a:moveTo>
                    <a:pt x="9496438" y="0"/>
                  </a:moveTo>
                  <a:lnTo>
                    <a:pt x="7391400" y="0"/>
                  </a:lnTo>
                  <a:lnTo>
                    <a:pt x="7391400" y="652462"/>
                  </a:lnTo>
                  <a:lnTo>
                    <a:pt x="9496438" y="652462"/>
                  </a:lnTo>
                  <a:lnTo>
                    <a:pt x="949643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46342" y="86622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2652" y="1679622"/>
            <a:ext cx="281940" cy="50825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vert270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</a:rPr>
              <a:t>https://technologystudent.com/despro_3/develp8.html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03" name="object 10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92805" y="145693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653" y="834868"/>
            <a:ext cx="1786889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283210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2071" y="1175374"/>
            <a:ext cx="1228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PLAIN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75488" y="834868"/>
            <a:ext cx="1786889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TRUNCATED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4959" y="1385786"/>
            <a:ext cx="1024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(ADD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BASE)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20818" y="1399680"/>
            <a:ext cx="1113790" cy="23812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143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(ADD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BASE)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269871" y="7253485"/>
            <a:ext cx="1055370" cy="0"/>
          </a:xfrm>
          <a:custGeom>
            <a:avLst/>
            <a:gdLst/>
            <a:ahLst/>
            <a:cxnLst/>
            <a:rect l="l" t="t" r="r" b="b"/>
            <a:pathLst>
              <a:path w="1055370">
                <a:moveTo>
                  <a:pt x="0" y="0"/>
                </a:moveTo>
                <a:lnTo>
                  <a:pt x="1054896" y="0"/>
                </a:lnTo>
              </a:path>
            </a:pathLst>
          </a:custGeom>
          <a:ln w="7199">
            <a:solidFill>
              <a:srgbClr val="AF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5968" y="243161"/>
            <a:ext cx="12223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91356" y="9797273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800">
              <a:latin typeface="Arial"/>
              <a:cs typeface="Arial"/>
            </a:endParaRPr>
          </a:p>
        </p:txBody>
      </p:sp>
      <p:sp>
        <p:nvSpPr>
          <p:cNvPr id="112" name="object 1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51374" y="9900730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969</Words>
  <Application>Microsoft Office PowerPoint</Application>
  <PresentationFormat>Custom</PresentationFormat>
  <Paragraphs>286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DEVELOPMENTS</vt:lpstr>
      <vt:lpstr>DEVELOPMENTS - SIMPLE CUBOID</vt:lpstr>
      <vt:lpstr>DEVELOPMENTS - SIMPLE CYLINDER</vt:lpstr>
      <vt:lpstr>DEVELOPMENTS - SQUARE PRISM</vt:lpstr>
      <vt:lpstr>DEVELOPMENTS - TRUNCATED PYRAMID</vt:lpstr>
      <vt:lpstr>DEVELOPMENTS - CONES</vt:lpstr>
      <vt:lpstr>DEVELOPMENTS - CURVED SURFACES</vt:lpstr>
      <vt:lpstr>DEVELOPMENTS - HEXAGONAL PYRAMIDS</vt:lpstr>
      <vt:lpstr>DEVELOPMENTS - HEXAGONAL PYRAMIDS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DEVELOPMENTS</dc:title>
  <dc:creator>BY V.RYAN</dc:creator>
  <cp:lastModifiedBy>Vincent RYan</cp:lastModifiedBy>
  <cp:revision>2</cp:revision>
  <dcterms:created xsi:type="dcterms:W3CDTF">2024-02-22T20:03:38Z</dcterms:created>
  <dcterms:modified xsi:type="dcterms:W3CDTF">2024-02-22T20:32:21Z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2024-02-22T00:00:00Z</vt:filetime>
  </property>
  <property fmtid="{D5CDD505-2E9C-101B-9397-08002B2CF9AE}" pid="5" name="Producer">
    <vt:lpwstr>Corel PDF Engine Version 19.1.0.419</vt:lpwstr>
  </property>
</Properties>
</file>