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29912" y="108465"/>
            <a:ext cx="5016500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develp6.htm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4929912" y="108465"/>
            <a:ext cx="501650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DEVELOPMENTS</a:t>
            </a:r>
            <a:r>
              <a:rPr spc="130" dirty="0"/>
              <a:t> </a:t>
            </a:r>
            <a:r>
              <a:rPr dirty="0"/>
              <a:t>-</a:t>
            </a:r>
            <a:r>
              <a:rPr spc="145" dirty="0"/>
              <a:t> </a:t>
            </a:r>
            <a:r>
              <a:rPr spc="-10" dirty="0"/>
              <a:t>CONES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2052439" y="1978509"/>
            <a:ext cx="4735195" cy="7797165"/>
            <a:chOff x="2052439" y="1978509"/>
            <a:chExt cx="4735195" cy="7797165"/>
          </a:xfrm>
        </p:grpSpPr>
        <p:pic>
          <p:nvPicPr>
            <p:cNvPr id="7" name="object 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54518" y="2032620"/>
              <a:ext cx="1432802" cy="1842865"/>
            </a:xfrm>
            <a:prstGeom prst="rect">
              <a:avLst/>
            </a:prstGeom>
          </p:spPr>
        </p:pic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58789" y="1984859"/>
              <a:ext cx="1806575" cy="7784465"/>
            </a:xfrm>
            <a:custGeom>
              <a:avLst/>
              <a:gdLst/>
              <a:ahLst/>
              <a:cxnLst/>
              <a:rect l="l" t="t" r="r" b="b"/>
              <a:pathLst>
                <a:path w="1806575" h="7784465">
                  <a:moveTo>
                    <a:pt x="904965" y="5264216"/>
                  </a:moveTo>
                  <a:lnTo>
                    <a:pt x="1800993" y="7784216"/>
                  </a:lnTo>
                  <a:lnTo>
                    <a:pt x="994" y="7784216"/>
                  </a:lnTo>
                  <a:lnTo>
                    <a:pt x="904965" y="5264216"/>
                  </a:lnTo>
                  <a:close/>
                </a:path>
                <a:path w="1806575" h="7784465">
                  <a:moveTo>
                    <a:pt x="903128" y="0"/>
                  </a:moveTo>
                  <a:lnTo>
                    <a:pt x="951092" y="1251"/>
                  </a:lnTo>
                  <a:lnTo>
                    <a:pt x="998405" y="4965"/>
                  </a:lnTo>
                  <a:lnTo>
                    <a:pt x="1045002" y="11079"/>
                  </a:lnTo>
                  <a:lnTo>
                    <a:pt x="1090823" y="19530"/>
                  </a:lnTo>
                  <a:lnTo>
                    <a:pt x="1135804" y="30256"/>
                  </a:lnTo>
                  <a:lnTo>
                    <a:pt x="1179884" y="43194"/>
                  </a:lnTo>
                  <a:lnTo>
                    <a:pt x="1223000" y="58282"/>
                  </a:lnTo>
                  <a:lnTo>
                    <a:pt x="1265089" y="75458"/>
                  </a:lnTo>
                  <a:lnTo>
                    <a:pt x="1306089" y="94659"/>
                  </a:lnTo>
                  <a:lnTo>
                    <a:pt x="1345938" y="115823"/>
                  </a:lnTo>
                  <a:lnTo>
                    <a:pt x="1384573" y="138887"/>
                  </a:lnTo>
                  <a:lnTo>
                    <a:pt x="1421932" y="163790"/>
                  </a:lnTo>
                  <a:lnTo>
                    <a:pt x="1457952" y="190467"/>
                  </a:lnTo>
                  <a:lnTo>
                    <a:pt x="1492571" y="218858"/>
                  </a:lnTo>
                  <a:lnTo>
                    <a:pt x="1525727" y="248900"/>
                  </a:lnTo>
                  <a:lnTo>
                    <a:pt x="1557357" y="280530"/>
                  </a:lnTo>
                  <a:lnTo>
                    <a:pt x="1587398" y="313685"/>
                  </a:lnTo>
                  <a:lnTo>
                    <a:pt x="1615789" y="348304"/>
                  </a:lnTo>
                  <a:lnTo>
                    <a:pt x="1642467" y="384325"/>
                  </a:lnTo>
                  <a:lnTo>
                    <a:pt x="1667369" y="421683"/>
                  </a:lnTo>
                  <a:lnTo>
                    <a:pt x="1690433" y="460318"/>
                  </a:lnTo>
                  <a:lnTo>
                    <a:pt x="1711597" y="500167"/>
                  </a:lnTo>
                  <a:lnTo>
                    <a:pt x="1730798" y="541167"/>
                  </a:lnTo>
                  <a:lnTo>
                    <a:pt x="1747974" y="583257"/>
                  </a:lnTo>
                  <a:lnTo>
                    <a:pt x="1763062" y="626372"/>
                  </a:lnTo>
                  <a:lnTo>
                    <a:pt x="1776001" y="670452"/>
                  </a:lnTo>
                  <a:lnTo>
                    <a:pt x="1786727" y="715434"/>
                  </a:lnTo>
                  <a:lnTo>
                    <a:pt x="1795177" y="761254"/>
                  </a:lnTo>
                  <a:lnTo>
                    <a:pt x="1801291" y="807852"/>
                  </a:lnTo>
                  <a:lnTo>
                    <a:pt x="1805005" y="855164"/>
                  </a:lnTo>
                  <a:lnTo>
                    <a:pt x="1806257" y="903128"/>
                  </a:lnTo>
                  <a:lnTo>
                    <a:pt x="1805005" y="951092"/>
                  </a:lnTo>
                  <a:lnTo>
                    <a:pt x="1801291" y="998405"/>
                  </a:lnTo>
                  <a:lnTo>
                    <a:pt x="1795177" y="1045002"/>
                  </a:lnTo>
                  <a:lnTo>
                    <a:pt x="1786727" y="1090823"/>
                  </a:lnTo>
                  <a:lnTo>
                    <a:pt x="1776001" y="1135804"/>
                  </a:lnTo>
                  <a:lnTo>
                    <a:pt x="1763062" y="1179884"/>
                  </a:lnTo>
                  <a:lnTo>
                    <a:pt x="1747974" y="1223000"/>
                  </a:lnTo>
                  <a:lnTo>
                    <a:pt x="1730798" y="1265089"/>
                  </a:lnTo>
                  <a:lnTo>
                    <a:pt x="1711597" y="1306089"/>
                  </a:lnTo>
                  <a:lnTo>
                    <a:pt x="1690433" y="1345938"/>
                  </a:lnTo>
                  <a:lnTo>
                    <a:pt x="1667369" y="1384573"/>
                  </a:lnTo>
                  <a:lnTo>
                    <a:pt x="1642467" y="1421932"/>
                  </a:lnTo>
                  <a:lnTo>
                    <a:pt x="1615789" y="1457952"/>
                  </a:lnTo>
                  <a:lnTo>
                    <a:pt x="1587398" y="1492571"/>
                  </a:lnTo>
                  <a:lnTo>
                    <a:pt x="1557357" y="1525727"/>
                  </a:lnTo>
                  <a:lnTo>
                    <a:pt x="1525727" y="1557357"/>
                  </a:lnTo>
                  <a:lnTo>
                    <a:pt x="1492571" y="1587398"/>
                  </a:lnTo>
                  <a:lnTo>
                    <a:pt x="1457952" y="1615789"/>
                  </a:lnTo>
                  <a:lnTo>
                    <a:pt x="1421932" y="1642467"/>
                  </a:lnTo>
                  <a:lnTo>
                    <a:pt x="1384573" y="1667369"/>
                  </a:lnTo>
                  <a:lnTo>
                    <a:pt x="1345938" y="1690433"/>
                  </a:lnTo>
                  <a:lnTo>
                    <a:pt x="1306089" y="1711597"/>
                  </a:lnTo>
                  <a:lnTo>
                    <a:pt x="1265089" y="1730798"/>
                  </a:lnTo>
                  <a:lnTo>
                    <a:pt x="1223000" y="1747974"/>
                  </a:lnTo>
                  <a:lnTo>
                    <a:pt x="1179884" y="1763062"/>
                  </a:lnTo>
                  <a:lnTo>
                    <a:pt x="1135804" y="1776001"/>
                  </a:lnTo>
                  <a:lnTo>
                    <a:pt x="1090823" y="1786727"/>
                  </a:lnTo>
                  <a:lnTo>
                    <a:pt x="1045002" y="1795177"/>
                  </a:lnTo>
                  <a:lnTo>
                    <a:pt x="998405" y="1801291"/>
                  </a:lnTo>
                  <a:lnTo>
                    <a:pt x="951092" y="1805005"/>
                  </a:lnTo>
                  <a:lnTo>
                    <a:pt x="903128" y="1806257"/>
                  </a:lnTo>
                  <a:lnTo>
                    <a:pt x="855164" y="1805005"/>
                  </a:lnTo>
                  <a:lnTo>
                    <a:pt x="807852" y="1801291"/>
                  </a:lnTo>
                  <a:lnTo>
                    <a:pt x="761254" y="1795177"/>
                  </a:lnTo>
                  <a:lnTo>
                    <a:pt x="715434" y="1786727"/>
                  </a:lnTo>
                  <a:lnTo>
                    <a:pt x="670452" y="1776001"/>
                  </a:lnTo>
                  <a:lnTo>
                    <a:pt x="626372" y="1763062"/>
                  </a:lnTo>
                  <a:lnTo>
                    <a:pt x="583257" y="1747974"/>
                  </a:lnTo>
                  <a:lnTo>
                    <a:pt x="541167" y="1730798"/>
                  </a:lnTo>
                  <a:lnTo>
                    <a:pt x="500167" y="1711597"/>
                  </a:lnTo>
                  <a:lnTo>
                    <a:pt x="460318" y="1690433"/>
                  </a:lnTo>
                  <a:lnTo>
                    <a:pt x="421683" y="1667369"/>
                  </a:lnTo>
                  <a:lnTo>
                    <a:pt x="384325" y="1642467"/>
                  </a:lnTo>
                  <a:lnTo>
                    <a:pt x="348304" y="1615789"/>
                  </a:lnTo>
                  <a:lnTo>
                    <a:pt x="313685" y="1587398"/>
                  </a:lnTo>
                  <a:lnTo>
                    <a:pt x="280530" y="1557357"/>
                  </a:lnTo>
                  <a:lnTo>
                    <a:pt x="248900" y="1525727"/>
                  </a:lnTo>
                  <a:lnTo>
                    <a:pt x="218858" y="1492571"/>
                  </a:lnTo>
                  <a:lnTo>
                    <a:pt x="190467" y="1457952"/>
                  </a:lnTo>
                  <a:lnTo>
                    <a:pt x="163790" y="1421932"/>
                  </a:lnTo>
                  <a:lnTo>
                    <a:pt x="138887" y="1384573"/>
                  </a:lnTo>
                  <a:lnTo>
                    <a:pt x="115823" y="1345938"/>
                  </a:lnTo>
                  <a:lnTo>
                    <a:pt x="94659" y="1306089"/>
                  </a:lnTo>
                  <a:lnTo>
                    <a:pt x="75458" y="1265089"/>
                  </a:lnTo>
                  <a:lnTo>
                    <a:pt x="58282" y="1223000"/>
                  </a:lnTo>
                  <a:lnTo>
                    <a:pt x="43194" y="1179884"/>
                  </a:lnTo>
                  <a:lnTo>
                    <a:pt x="30256" y="1135804"/>
                  </a:lnTo>
                  <a:lnTo>
                    <a:pt x="19530" y="1090823"/>
                  </a:lnTo>
                  <a:lnTo>
                    <a:pt x="11079" y="1045002"/>
                  </a:lnTo>
                  <a:lnTo>
                    <a:pt x="4965" y="998405"/>
                  </a:lnTo>
                  <a:lnTo>
                    <a:pt x="1251" y="951092"/>
                  </a:lnTo>
                  <a:lnTo>
                    <a:pt x="0" y="903128"/>
                  </a:lnTo>
                  <a:lnTo>
                    <a:pt x="1251" y="855164"/>
                  </a:lnTo>
                  <a:lnTo>
                    <a:pt x="4965" y="807852"/>
                  </a:lnTo>
                  <a:lnTo>
                    <a:pt x="11079" y="761254"/>
                  </a:lnTo>
                  <a:lnTo>
                    <a:pt x="19530" y="715434"/>
                  </a:lnTo>
                  <a:lnTo>
                    <a:pt x="30256" y="670452"/>
                  </a:lnTo>
                  <a:lnTo>
                    <a:pt x="43194" y="626372"/>
                  </a:lnTo>
                  <a:lnTo>
                    <a:pt x="58282" y="583257"/>
                  </a:lnTo>
                  <a:lnTo>
                    <a:pt x="75458" y="541167"/>
                  </a:lnTo>
                  <a:lnTo>
                    <a:pt x="94659" y="500167"/>
                  </a:lnTo>
                  <a:lnTo>
                    <a:pt x="115823" y="460318"/>
                  </a:lnTo>
                  <a:lnTo>
                    <a:pt x="138887" y="421683"/>
                  </a:lnTo>
                  <a:lnTo>
                    <a:pt x="163790" y="384325"/>
                  </a:lnTo>
                  <a:lnTo>
                    <a:pt x="190467" y="348304"/>
                  </a:lnTo>
                  <a:lnTo>
                    <a:pt x="218858" y="313685"/>
                  </a:lnTo>
                  <a:lnTo>
                    <a:pt x="248900" y="280530"/>
                  </a:lnTo>
                  <a:lnTo>
                    <a:pt x="280530" y="248900"/>
                  </a:lnTo>
                  <a:lnTo>
                    <a:pt x="313685" y="218858"/>
                  </a:lnTo>
                  <a:lnTo>
                    <a:pt x="348304" y="190467"/>
                  </a:lnTo>
                  <a:lnTo>
                    <a:pt x="384325" y="163790"/>
                  </a:lnTo>
                  <a:lnTo>
                    <a:pt x="421683" y="138887"/>
                  </a:lnTo>
                  <a:lnTo>
                    <a:pt x="460318" y="115823"/>
                  </a:lnTo>
                  <a:lnTo>
                    <a:pt x="500167" y="94659"/>
                  </a:lnTo>
                  <a:lnTo>
                    <a:pt x="541167" y="75458"/>
                  </a:lnTo>
                  <a:lnTo>
                    <a:pt x="583257" y="58282"/>
                  </a:lnTo>
                  <a:lnTo>
                    <a:pt x="626372" y="43194"/>
                  </a:lnTo>
                  <a:lnTo>
                    <a:pt x="670452" y="30256"/>
                  </a:lnTo>
                  <a:lnTo>
                    <a:pt x="715434" y="19530"/>
                  </a:lnTo>
                  <a:lnTo>
                    <a:pt x="761254" y="11079"/>
                  </a:lnTo>
                  <a:lnTo>
                    <a:pt x="807852" y="4965"/>
                  </a:lnTo>
                  <a:lnTo>
                    <a:pt x="855164" y="1251"/>
                  </a:lnTo>
                  <a:lnTo>
                    <a:pt x="903128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59236" y="1984755"/>
              <a:ext cx="1802764" cy="1802764"/>
            </a:xfrm>
            <a:custGeom>
              <a:avLst/>
              <a:gdLst/>
              <a:ahLst/>
              <a:cxnLst/>
              <a:rect l="l" t="t" r="r" b="b"/>
              <a:pathLst>
                <a:path w="1802764" h="1802764">
                  <a:moveTo>
                    <a:pt x="900189" y="901076"/>
                  </a:moveTo>
                  <a:lnTo>
                    <a:pt x="1802239" y="901076"/>
                  </a:lnTo>
                </a:path>
                <a:path w="1802764" h="1802764">
                  <a:moveTo>
                    <a:pt x="900295" y="901545"/>
                  </a:moveTo>
                  <a:lnTo>
                    <a:pt x="1681491" y="450522"/>
                  </a:lnTo>
                </a:path>
                <a:path w="1802764" h="1802764">
                  <a:moveTo>
                    <a:pt x="900619" y="901900"/>
                  </a:moveTo>
                  <a:lnTo>
                    <a:pt x="1351640" y="120704"/>
                  </a:lnTo>
                </a:path>
                <a:path w="1802764" h="1802764">
                  <a:moveTo>
                    <a:pt x="901076" y="902045"/>
                  </a:moveTo>
                  <a:lnTo>
                    <a:pt x="901076" y="0"/>
                  </a:lnTo>
                </a:path>
                <a:path w="1802764" h="1802764">
                  <a:moveTo>
                    <a:pt x="901547" y="901943"/>
                  </a:moveTo>
                  <a:lnTo>
                    <a:pt x="450521" y="120747"/>
                  </a:lnTo>
                </a:path>
                <a:path w="1802764" h="1802764">
                  <a:moveTo>
                    <a:pt x="901900" y="901619"/>
                  </a:moveTo>
                  <a:lnTo>
                    <a:pt x="120704" y="450597"/>
                  </a:lnTo>
                </a:path>
                <a:path w="1802764" h="1802764">
                  <a:moveTo>
                    <a:pt x="902047" y="901162"/>
                  </a:moveTo>
                  <a:lnTo>
                    <a:pt x="0" y="901162"/>
                  </a:lnTo>
                </a:path>
                <a:path w="1802764" h="1802764">
                  <a:moveTo>
                    <a:pt x="900295" y="901094"/>
                  </a:moveTo>
                  <a:lnTo>
                    <a:pt x="1681491" y="1352116"/>
                  </a:lnTo>
                </a:path>
                <a:path w="1802764" h="1802764">
                  <a:moveTo>
                    <a:pt x="900619" y="900738"/>
                  </a:moveTo>
                  <a:lnTo>
                    <a:pt x="1351640" y="1681934"/>
                  </a:lnTo>
                </a:path>
                <a:path w="1802764" h="1802764">
                  <a:moveTo>
                    <a:pt x="901076" y="900593"/>
                  </a:moveTo>
                  <a:lnTo>
                    <a:pt x="901076" y="1802639"/>
                  </a:lnTo>
                </a:path>
                <a:path w="1802764" h="1802764">
                  <a:moveTo>
                    <a:pt x="901547" y="900695"/>
                  </a:moveTo>
                  <a:lnTo>
                    <a:pt x="450521" y="168189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75813" y="2750273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92825" y="2330336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53551" y="2349833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7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88054" y="2745552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43094" y="3278745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19017" y="3633478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3058" y="3778124"/>
            <a:ext cx="13208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43291" y="3667905"/>
            <a:ext cx="12509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62958" y="3307207"/>
            <a:ext cx="13208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750">
              <a:latin typeface="Arial"/>
              <a:cs typeface="Arial"/>
            </a:endParaRPr>
          </a:p>
        </p:txBody>
      </p:sp>
      <p:sp>
        <p:nvSpPr>
          <p:cNvPr id="19" name="object 1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79940" y="2885774"/>
            <a:ext cx="781685" cy="451484"/>
          </a:xfrm>
          <a:custGeom>
            <a:avLst/>
            <a:gdLst/>
            <a:ahLst/>
            <a:cxnLst/>
            <a:rect l="l" t="t" r="r" b="b"/>
            <a:pathLst>
              <a:path w="781685" h="451485">
                <a:moveTo>
                  <a:pt x="781196" y="0"/>
                </a:moveTo>
                <a:lnTo>
                  <a:pt x="0" y="451021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26200" y="2619919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63070" y="7967926"/>
            <a:ext cx="0" cy="1005205"/>
          </a:xfrm>
          <a:custGeom>
            <a:avLst/>
            <a:gdLst/>
            <a:ahLst/>
            <a:cxnLst/>
            <a:rect l="l" t="t" r="r" b="b"/>
            <a:pathLst>
              <a:path h="1005204">
                <a:moveTo>
                  <a:pt x="0" y="0"/>
                </a:moveTo>
                <a:lnTo>
                  <a:pt x="0" y="1004764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62561" y="7742753"/>
            <a:ext cx="0" cy="167640"/>
          </a:xfrm>
          <a:custGeom>
            <a:avLst/>
            <a:gdLst/>
            <a:ahLst/>
            <a:cxnLst/>
            <a:rect l="l" t="t" r="r" b="b"/>
            <a:pathLst>
              <a:path h="167640">
                <a:moveTo>
                  <a:pt x="0" y="167619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63562" y="7025004"/>
            <a:ext cx="0" cy="628015"/>
          </a:xfrm>
          <a:custGeom>
            <a:avLst/>
            <a:gdLst/>
            <a:ahLst/>
            <a:cxnLst/>
            <a:rect l="l" t="t" r="r" b="b"/>
            <a:pathLst>
              <a:path h="628015">
                <a:moveTo>
                  <a:pt x="0" y="627453"/>
                </a:moveTo>
                <a:lnTo>
                  <a:pt x="0" y="0"/>
                </a:lnTo>
              </a:path>
            </a:pathLst>
          </a:custGeom>
          <a:ln w="9522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833509" y="1520712"/>
            <a:ext cx="5207000" cy="8395970"/>
            <a:chOff x="833509" y="1520712"/>
            <a:chExt cx="5207000" cy="8395970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3070" y="9042797"/>
              <a:ext cx="0" cy="175260"/>
            </a:xfrm>
            <a:custGeom>
              <a:avLst/>
              <a:gdLst/>
              <a:ahLst/>
              <a:cxnLst/>
              <a:rect l="l" t="t" r="r" b="b"/>
              <a:pathLst>
                <a:path h="175259">
                  <a:moveTo>
                    <a:pt x="0" y="0"/>
                  </a:moveTo>
                  <a:lnTo>
                    <a:pt x="0" y="17524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3562" y="9284069"/>
              <a:ext cx="0" cy="628015"/>
            </a:xfrm>
            <a:custGeom>
              <a:avLst/>
              <a:gdLst/>
              <a:ahLst/>
              <a:cxnLst/>
              <a:rect l="l" t="t" r="r" b="b"/>
              <a:pathLst>
                <a:path h="628015">
                  <a:moveTo>
                    <a:pt x="0" y="627451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3070" y="5708865"/>
              <a:ext cx="0" cy="1250315"/>
            </a:xfrm>
            <a:custGeom>
              <a:avLst/>
              <a:gdLst/>
              <a:ahLst/>
              <a:cxnLst/>
              <a:rect l="l" t="t" r="r" b="b"/>
              <a:pathLst>
                <a:path h="1250315">
                  <a:moveTo>
                    <a:pt x="0" y="0"/>
                  </a:moveTo>
                  <a:lnTo>
                    <a:pt x="0" y="1004764"/>
                  </a:lnTo>
                </a:path>
                <a:path h="1250315">
                  <a:moveTo>
                    <a:pt x="0" y="1074867"/>
                  </a:moveTo>
                  <a:lnTo>
                    <a:pt x="0" y="1250107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2562" y="5483689"/>
              <a:ext cx="0" cy="167640"/>
            </a:xfrm>
            <a:custGeom>
              <a:avLst/>
              <a:gdLst/>
              <a:ahLst/>
              <a:cxnLst/>
              <a:rect l="l" t="t" r="r" b="b"/>
              <a:pathLst>
                <a:path h="167639">
                  <a:moveTo>
                    <a:pt x="0" y="167623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3070" y="3435588"/>
              <a:ext cx="0" cy="1250315"/>
            </a:xfrm>
            <a:custGeom>
              <a:avLst/>
              <a:gdLst/>
              <a:ahLst/>
              <a:cxnLst/>
              <a:rect l="l" t="t" r="r" b="b"/>
              <a:pathLst>
                <a:path h="1250314">
                  <a:moveTo>
                    <a:pt x="0" y="0"/>
                  </a:moveTo>
                  <a:lnTo>
                    <a:pt x="0" y="1004763"/>
                  </a:lnTo>
                </a:path>
                <a:path h="1250314">
                  <a:moveTo>
                    <a:pt x="0" y="1074865"/>
                  </a:moveTo>
                  <a:lnTo>
                    <a:pt x="0" y="125010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2562" y="3210412"/>
              <a:ext cx="1270" cy="2169160"/>
            </a:xfrm>
            <a:custGeom>
              <a:avLst/>
              <a:gdLst/>
              <a:ahLst/>
              <a:cxnLst/>
              <a:rect l="l" t="t" r="r" b="b"/>
              <a:pathLst>
                <a:path w="1269" h="2169160">
                  <a:moveTo>
                    <a:pt x="1000" y="2168768"/>
                  </a:moveTo>
                  <a:lnTo>
                    <a:pt x="1000" y="1541313"/>
                  </a:lnTo>
                </a:path>
                <a:path w="1269" h="2169160">
                  <a:moveTo>
                    <a:pt x="0" y="167622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3070" y="1525475"/>
              <a:ext cx="0" cy="901700"/>
            </a:xfrm>
            <a:custGeom>
              <a:avLst/>
              <a:gdLst/>
              <a:ahLst/>
              <a:cxnLst/>
              <a:rect l="l" t="t" r="r" b="b"/>
              <a:pathLst>
                <a:path h="901700">
                  <a:moveTo>
                    <a:pt x="0" y="0"/>
                  </a:moveTo>
                  <a:lnTo>
                    <a:pt x="0" y="655811"/>
                  </a:lnTo>
                </a:path>
                <a:path h="901700">
                  <a:moveTo>
                    <a:pt x="0" y="725918"/>
                  </a:moveTo>
                  <a:lnTo>
                    <a:pt x="0" y="901158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3562" y="2492665"/>
              <a:ext cx="0" cy="628015"/>
            </a:xfrm>
            <a:custGeom>
              <a:avLst/>
              <a:gdLst/>
              <a:ahLst/>
              <a:cxnLst/>
              <a:rect l="l" t="t" r="r" b="b"/>
              <a:pathLst>
                <a:path h="628014">
                  <a:moveTo>
                    <a:pt x="0" y="627451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7319" y="7273515"/>
              <a:ext cx="5199380" cy="2502535"/>
            </a:xfrm>
            <a:custGeom>
              <a:avLst/>
              <a:gdLst/>
              <a:ahLst/>
              <a:cxnLst/>
              <a:rect l="l" t="t" r="r" b="b"/>
              <a:pathLst>
                <a:path w="5199380" h="2502534">
                  <a:moveTo>
                    <a:pt x="0" y="2502518"/>
                  </a:moveTo>
                  <a:lnTo>
                    <a:pt x="5198842" y="2502518"/>
                  </a:lnTo>
                </a:path>
                <a:path w="5199380" h="2502534">
                  <a:moveTo>
                    <a:pt x="1496240" y="0"/>
                  </a:moveTo>
                  <a:lnTo>
                    <a:pt x="15799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4540" y="7273519"/>
              <a:ext cx="76835" cy="2504440"/>
            </a:xfrm>
            <a:custGeom>
              <a:avLst/>
              <a:gdLst/>
              <a:ahLst/>
              <a:cxnLst/>
              <a:rect l="l" t="t" r="r" b="b"/>
              <a:pathLst>
                <a:path w="76834" h="2504440">
                  <a:moveTo>
                    <a:pt x="0" y="2414339"/>
                  </a:moveTo>
                  <a:lnTo>
                    <a:pt x="38404" y="2503951"/>
                  </a:lnTo>
                  <a:lnTo>
                    <a:pt x="57705" y="2458915"/>
                  </a:lnTo>
                  <a:lnTo>
                    <a:pt x="34805" y="2458915"/>
                  </a:lnTo>
                  <a:lnTo>
                    <a:pt x="34803" y="2423847"/>
                  </a:lnTo>
                  <a:lnTo>
                    <a:pt x="2401" y="2415503"/>
                  </a:lnTo>
                  <a:lnTo>
                    <a:pt x="0" y="2414339"/>
                  </a:lnTo>
                  <a:close/>
                </a:path>
                <a:path w="76834" h="2504440">
                  <a:moveTo>
                    <a:pt x="34805" y="2423847"/>
                  </a:moveTo>
                  <a:lnTo>
                    <a:pt x="34805" y="2458915"/>
                  </a:lnTo>
                  <a:lnTo>
                    <a:pt x="42005" y="2458915"/>
                  </a:lnTo>
                  <a:lnTo>
                    <a:pt x="42005" y="2423941"/>
                  </a:lnTo>
                  <a:lnTo>
                    <a:pt x="38404" y="2423941"/>
                  </a:lnTo>
                  <a:lnTo>
                    <a:pt x="36004" y="2423905"/>
                  </a:lnTo>
                  <a:lnTo>
                    <a:pt x="34805" y="2423847"/>
                  </a:lnTo>
                  <a:close/>
                </a:path>
                <a:path w="76834" h="2504440">
                  <a:moveTo>
                    <a:pt x="76809" y="2414339"/>
                  </a:moveTo>
                  <a:lnTo>
                    <a:pt x="42005" y="2423847"/>
                  </a:lnTo>
                  <a:lnTo>
                    <a:pt x="42005" y="2458915"/>
                  </a:lnTo>
                  <a:lnTo>
                    <a:pt x="57705" y="2458915"/>
                  </a:lnTo>
                  <a:lnTo>
                    <a:pt x="76809" y="2414339"/>
                  </a:lnTo>
                  <a:close/>
                </a:path>
                <a:path w="76834" h="2504440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2423847"/>
                  </a:lnTo>
                  <a:lnTo>
                    <a:pt x="36004" y="2423905"/>
                  </a:lnTo>
                  <a:lnTo>
                    <a:pt x="38404" y="2423941"/>
                  </a:lnTo>
                  <a:lnTo>
                    <a:pt x="40806" y="2423905"/>
                  </a:lnTo>
                  <a:lnTo>
                    <a:pt x="42003" y="2423847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2504440">
                  <a:moveTo>
                    <a:pt x="42005" y="2423847"/>
                  </a:moveTo>
                  <a:lnTo>
                    <a:pt x="40806" y="2423905"/>
                  </a:lnTo>
                  <a:lnTo>
                    <a:pt x="38404" y="2423941"/>
                  </a:lnTo>
                  <a:lnTo>
                    <a:pt x="42005" y="2423941"/>
                  </a:lnTo>
                  <a:close/>
                </a:path>
                <a:path w="76834" h="250444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50444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50444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2504440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1745" y="8293648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6" name="object 36"/>
          <p:cNvGrpSpPr>
            <a:grpSpLocks noGrp="1" noUngrp="1" noRot="1" noMove="1" noResize="1"/>
          </p:cNvGrpSpPr>
          <p:nvPr/>
        </p:nvGrpSpPr>
        <p:grpSpPr>
          <a:xfrm>
            <a:off x="2046594" y="1978509"/>
            <a:ext cx="9324340" cy="8166100"/>
            <a:chOff x="2046594" y="1978509"/>
            <a:chExt cx="9324340" cy="8166100"/>
          </a:xfrm>
        </p:grpSpPr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50404" y="9838148"/>
              <a:ext cx="1805305" cy="302895"/>
            </a:xfrm>
            <a:custGeom>
              <a:avLst/>
              <a:gdLst/>
              <a:ahLst/>
              <a:cxnLst/>
              <a:rect l="l" t="t" r="r" b="b"/>
              <a:pathLst>
                <a:path w="1805304" h="302895">
                  <a:moveTo>
                    <a:pt x="0" y="0"/>
                  </a:moveTo>
                  <a:lnTo>
                    <a:pt x="0" y="302417"/>
                  </a:lnTo>
                </a:path>
                <a:path w="1805304" h="302895">
                  <a:moveTo>
                    <a:pt x="1804993" y="0"/>
                  </a:moveTo>
                  <a:lnTo>
                    <a:pt x="1804993" y="302417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48026" y="9985482"/>
              <a:ext cx="1805305" cy="76835"/>
            </a:xfrm>
            <a:custGeom>
              <a:avLst/>
              <a:gdLst/>
              <a:ahLst/>
              <a:cxnLst/>
              <a:rect l="l" t="t" r="r" b="b"/>
              <a:pathLst>
                <a:path w="180530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1805304" h="76834">
                  <a:moveTo>
                    <a:pt x="1715377" y="0"/>
                  </a:moveTo>
                  <a:lnTo>
                    <a:pt x="1724943" y="40805"/>
                  </a:lnTo>
                  <a:lnTo>
                    <a:pt x="1724827" y="43206"/>
                  </a:lnTo>
                  <a:lnTo>
                    <a:pt x="1715377" y="76809"/>
                  </a:lnTo>
                  <a:lnTo>
                    <a:pt x="1796590" y="42003"/>
                  </a:lnTo>
                  <a:lnTo>
                    <a:pt x="1759953" y="42003"/>
                  </a:lnTo>
                  <a:lnTo>
                    <a:pt x="1759953" y="34804"/>
                  </a:lnTo>
                  <a:lnTo>
                    <a:pt x="1796587" y="34804"/>
                  </a:lnTo>
                  <a:lnTo>
                    <a:pt x="1715377" y="0"/>
                  </a:lnTo>
                  <a:close/>
                </a:path>
                <a:path w="1805304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1805304" h="76834">
                  <a:moveTo>
                    <a:pt x="1724885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1724885" y="42003"/>
                  </a:lnTo>
                  <a:lnTo>
                    <a:pt x="1724885" y="34804"/>
                  </a:lnTo>
                  <a:close/>
                </a:path>
                <a:path w="1805304" h="76834">
                  <a:moveTo>
                    <a:pt x="1796587" y="34804"/>
                  </a:moveTo>
                  <a:lnTo>
                    <a:pt x="1759953" y="34804"/>
                  </a:lnTo>
                  <a:lnTo>
                    <a:pt x="1759953" y="42003"/>
                  </a:lnTo>
                  <a:lnTo>
                    <a:pt x="1796590" y="42003"/>
                  </a:lnTo>
                  <a:lnTo>
                    <a:pt x="1804988" y="38404"/>
                  </a:lnTo>
                  <a:lnTo>
                    <a:pt x="1796587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58734" y="6058450"/>
              <a:ext cx="1800225" cy="2520315"/>
            </a:xfrm>
            <a:custGeom>
              <a:avLst/>
              <a:gdLst/>
              <a:ahLst/>
              <a:cxnLst/>
              <a:rect l="l" t="t" r="r" b="b"/>
              <a:pathLst>
                <a:path w="1800225" h="2520315">
                  <a:moveTo>
                    <a:pt x="903970" y="0"/>
                  </a:moveTo>
                  <a:lnTo>
                    <a:pt x="1799998" y="2520000"/>
                  </a:lnTo>
                  <a:lnTo>
                    <a:pt x="0" y="2520000"/>
                  </a:lnTo>
                  <a:lnTo>
                    <a:pt x="903970" y="0"/>
                  </a:lnTo>
                  <a:close/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57740" y="1984859"/>
              <a:ext cx="1806575" cy="1806575"/>
            </a:xfrm>
            <a:custGeom>
              <a:avLst/>
              <a:gdLst/>
              <a:ahLst/>
              <a:cxnLst/>
              <a:rect l="l" t="t" r="r" b="b"/>
              <a:pathLst>
                <a:path w="1806575" h="1806575">
                  <a:moveTo>
                    <a:pt x="903128" y="0"/>
                  </a:moveTo>
                  <a:lnTo>
                    <a:pt x="951092" y="1251"/>
                  </a:lnTo>
                  <a:lnTo>
                    <a:pt x="998405" y="4965"/>
                  </a:lnTo>
                  <a:lnTo>
                    <a:pt x="1045002" y="11079"/>
                  </a:lnTo>
                  <a:lnTo>
                    <a:pt x="1090823" y="19530"/>
                  </a:lnTo>
                  <a:lnTo>
                    <a:pt x="1135804" y="30256"/>
                  </a:lnTo>
                  <a:lnTo>
                    <a:pt x="1179884" y="43194"/>
                  </a:lnTo>
                  <a:lnTo>
                    <a:pt x="1223000" y="58282"/>
                  </a:lnTo>
                  <a:lnTo>
                    <a:pt x="1265089" y="75458"/>
                  </a:lnTo>
                  <a:lnTo>
                    <a:pt x="1306089" y="94659"/>
                  </a:lnTo>
                  <a:lnTo>
                    <a:pt x="1345938" y="115823"/>
                  </a:lnTo>
                  <a:lnTo>
                    <a:pt x="1384573" y="138887"/>
                  </a:lnTo>
                  <a:lnTo>
                    <a:pt x="1421932" y="163790"/>
                  </a:lnTo>
                  <a:lnTo>
                    <a:pt x="1457952" y="190467"/>
                  </a:lnTo>
                  <a:lnTo>
                    <a:pt x="1492571" y="218858"/>
                  </a:lnTo>
                  <a:lnTo>
                    <a:pt x="1525727" y="248900"/>
                  </a:lnTo>
                  <a:lnTo>
                    <a:pt x="1557357" y="280530"/>
                  </a:lnTo>
                  <a:lnTo>
                    <a:pt x="1587398" y="313685"/>
                  </a:lnTo>
                  <a:lnTo>
                    <a:pt x="1615789" y="348304"/>
                  </a:lnTo>
                  <a:lnTo>
                    <a:pt x="1642467" y="384325"/>
                  </a:lnTo>
                  <a:lnTo>
                    <a:pt x="1667369" y="421683"/>
                  </a:lnTo>
                  <a:lnTo>
                    <a:pt x="1690433" y="460318"/>
                  </a:lnTo>
                  <a:lnTo>
                    <a:pt x="1711597" y="500167"/>
                  </a:lnTo>
                  <a:lnTo>
                    <a:pt x="1730798" y="541167"/>
                  </a:lnTo>
                  <a:lnTo>
                    <a:pt x="1747974" y="583257"/>
                  </a:lnTo>
                  <a:lnTo>
                    <a:pt x="1763062" y="626372"/>
                  </a:lnTo>
                  <a:lnTo>
                    <a:pt x="1776001" y="670452"/>
                  </a:lnTo>
                  <a:lnTo>
                    <a:pt x="1786727" y="715434"/>
                  </a:lnTo>
                  <a:lnTo>
                    <a:pt x="1795177" y="761254"/>
                  </a:lnTo>
                  <a:lnTo>
                    <a:pt x="1801291" y="807852"/>
                  </a:lnTo>
                  <a:lnTo>
                    <a:pt x="1805005" y="855164"/>
                  </a:lnTo>
                  <a:lnTo>
                    <a:pt x="1806257" y="903128"/>
                  </a:lnTo>
                  <a:lnTo>
                    <a:pt x="1805005" y="951092"/>
                  </a:lnTo>
                  <a:lnTo>
                    <a:pt x="1801291" y="998405"/>
                  </a:lnTo>
                  <a:lnTo>
                    <a:pt x="1795177" y="1045002"/>
                  </a:lnTo>
                  <a:lnTo>
                    <a:pt x="1786727" y="1090823"/>
                  </a:lnTo>
                  <a:lnTo>
                    <a:pt x="1776001" y="1135804"/>
                  </a:lnTo>
                  <a:lnTo>
                    <a:pt x="1763062" y="1179884"/>
                  </a:lnTo>
                  <a:lnTo>
                    <a:pt x="1747974" y="1223000"/>
                  </a:lnTo>
                  <a:lnTo>
                    <a:pt x="1730798" y="1265089"/>
                  </a:lnTo>
                  <a:lnTo>
                    <a:pt x="1711597" y="1306089"/>
                  </a:lnTo>
                  <a:lnTo>
                    <a:pt x="1690433" y="1345938"/>
                  </a:lnTo>
                  <a:lnTo>
                    <a:pt x="1667369" y="1384573"/>
                  </a:lnTo>
                  <a:lnTo>
                    <a:pt x="1642467" y="1421932"/>
                  </a:lnTo>
                  <a:lnTo>
                    <a:pt x="1615789" y="1457952"/>
                  </a:lnTo>
                  <a:lnTo>
                    <a:pt x="1587398" y="1492571"/>
                  </a:lnTo>
                  <a:lnTo>
                    <a:pt x="1557357" y="1525727"/>
                  </a:lnTo>
                  <a:lnTo>
                    <a:pt x="1525727" y="1557357"/>
                  </a:lnTo>
                  <a:lnTo>
                    <a:pt x="1492571" y="1587398"/>
                  </a:lnTo>
                  <a:lnTo>
                    <a:pt x="1457952" y="1615789"/>
                  </a:lnTo>
                  <a:lnTo>
                    <a:pt x="1421932" y="1642467"/>
                  </a:lnTo>
                  <a:lnTo>
                    <a:pt x="1384573" y="1667369"/>
                  </a:lnTo>
                  <a:lnTo>
                    <a:pt x="1345938" y="1690433"/>
                  </a:lnTo>
                  <a:lnTo>
                    <a:pt x="1306089" y="1711597"/>
                  </a:lnTo>
                  <a:lnTo>
                    <a:pt x="1265089" y="1730798"/>
                  </a:lnTo>
                  <a:lnTo>
                    <a:pt x="1223000" y="1747974"/>
                  </a:lnTo>
                  <a:lnTo>
                    <a:pt x="1179884" y="1763062"/>
                  </a:lnTo>
                  <a:lnTo>
                    <a:pt x="1135804" y="1776001"/>
                  </a:lnTo>
                  <a:lnTo>
                    <a:pt x="1090823" y="1786727"/>
                  </a:lnTo>
                  <a:lnTo>
                    <a:pt x="1045002" y="1795177"/>
                  </a:lnTo>
                  <a:lnTo>
                    <a:pt x="998405" y="1801291"/>
                  </a:lnTo>
                  <a:lnTo>
                    <a:pt x="951092" y="1805005"/>
                  </a:lnTo>
                  <a:lnTo>
                    <a:pt x="903128" y="1806257"/>
                  </a:lnTo>
                  <a:lnTo>
                    <a:pt x="855164" y="1805005"/>
                  </a:lnTo>
                  <a:lnTo>
                    <a:pt x="807852" y="1801291"/>
                  </a:lnTo>
                  <a:lnTo>
                    <a:pt x="761254" y="1795177"/>
                  </a:lnTo>
                  <a:lnTo>
                    <a:pt x="715434" y="1786727"/>
                  </a:lnTo>
                  <a:lnTo>
                    <a:pt x="670452" y="1776001"/>
                  </a:lnTo>
                  <a:lnTo>
                    <a:pt x="626372" y="1763062"/>
                  </a:lnTo>
                  <a:lnTo>
                    <a:pt x="583257" y="1747974"/>
                  </a:lnTo>
                  <a:lnTo>
                    <a:pt x="541167" y="1730798"/>
                  </a:lnTo>
                  <a:lnTo>
                    <a:pt x="500167" y="1711597"/>
                  </a:lnTo>
                  <a:lnTo>
                    <a:pt x="460318" y="1690433"/>
                  </a:lnTo>
                  <a:lnTo>
                    <a:pt x="421683" y="1667369"/>
                  </a:lnTo>
                  <a:lnTo>
                    <a:pt x="384325" y="1642467"/>
                  </a:lnTo>
                  <a:lnTo>
                    <a:pt x="348304" y="1615789"/>
                  </a:lnTo>
                  <a:lnTo>
                    <a:pt x="313685" y="1587398"/>
                  </a:lnTo>
                  <a:lnTo>
                    <a:pt x="280530" y="1557357"/>
                  </a:lnTo>
                  <a:lnTo>
                    <a:pt x="248900" y="1525727"/>
                  </a:lnTo>
                  <a:lnTo>
                    <a:pt x="218858" y="1492571"/>
                  </a:lnTo>
                  <a:lnTo>
                    <a:pt x="190467" y="1457952"/>
                  </a:lnTo>
                  <a:lnTo>
                    <a:pt x="163790" y="1421932"/>
                  </a:lnTo>
                  <a:lnTo>
                    <a:pt x="138887" y="1384573"/>
                  </a:lnTo>
                  <a:lnTo>
                    <a:pt x="115823" y="1345938"/>
                  </a:lnTo>
                  <a:lnTo>
                    <a:pt x="94659" y="1306089"/>
                  </a:lnTo>
                  <a:lnTo>
                    <a:pt x="75458" y="1265089"/>
                  </a:lnTo>
                  <a:lnTo>
                    <a:pt x="58282" y="1223000"/>
                  </a:lnTo>
                  <a:lnTo>
                    <a:pt x="43194" y="1179884"/>
                  </a:lnTo>
                  <a:lnTo>
                    <a:pt x="30256" y="1135804"/>
                  </a:lnTo>
                  <a:lnTo>
                    <a:pt x="19530" y="1090823"/>
                  </a:lnTo>
                  <a:lnTo>
                    <a:pt x="11079" y="1045002"/>
                  </a:lnTo>
                  <a:lnTo>
                    <a:pt x="4965" y="998405"/>
                  </a:lnTo>
                  <a:lnTo>
                    <a:pt x="1251" y="951092"/>
                  </a:lnTo>
                  <a:lnTo>
                    <a:pt x="0" y="903128"/>
                  </a:lnTo>
                  <a:lnTo>
                    <a:pt x="1251" y="855164"/>
                  </a:lnTo>
                  <a:lnTo>
                    <a:pt x="4965" y="807852"/>
                  </a:lnTo>
                  <a:lnTo>
                    <a:pt x="11079" y="761254"/>
                  </a:lnTo>
                  <a:lnTo>
                    <a:pt x="19530" y="715434"/>
                  </a:lnTo>
                  <a:lnTo>
                    <a:pt x="30256" y="670452"/>
                  </a:lnTo>
                  <a:lnTo>
                    <a:pt x="43194" y="626372"/>
                  </a:lnTo>
                  <a:lnTo>
                    <a:pt x="58282" y="583257"/>
                  </a:lnTo>
                  <a:lnTo>
                    <a:pt x="75458" y="541167"/>
                  </a:lnTo>
                  <a:lnTo>
                    <a:pt x="94659" y="500167"/>
                  </a:lnTo>
                  <a:lnTo>
                    <a:pt x="115823" y="460318"/>
                  </a:lnTo>
                  <a:lnTo>
                    <a:pt x="138887" y="421683"/>
                  </a:lnTo>
                  <a:lnTo>
                    <a:pt x="163790" y="384325"/>
                  </a:lnTo>
                  <a:lnTo>
                    <a:pt x="190467" y="348304"/>
                  </a:lnTo>
                  <a:lnTo>
                    <a:pt x="218858" y="313685"/>
                  </a:lnTo>
                  <a:lnTo>
                    <a:pt x="248900" y="280530"/>
                  </a:lnTo>
                  <a:lnTo>
                    <a:pt x="280530" y="248900"/>
                  </a:lnTo>
                  <a:lnTo>
                    <a:pt x="313685" y="218858"/>
                  </a:lnTo>
                  <a:lnTo>
                    <a:pt x="348304" y="190467"/>
                  </a:lnTo>
                  <a:lnTo>
                    <a:pt x="384325" y="163790"/>
                  </a:lnTo>
                  <a:lnTo>
                    <a:pt x="421683" y="138887"/>
                  </a:lnTo>
                  <a:lnTo>
                    <a:pt x="460318" y="115823"/>
                  </a:lnTo>
                  <a:lnTo>
                    <a:pt x="500167" y="94659"/>
                  </a:lnTo>
                  <a:lnTo>
                    <a:pt x="541167" y="75458"/>
                  </a:lnTo>
                  <a:lnTo>
                    <a:pt x="583257" y="58282"/>
                  </a:lnTo>
                  <a:lnTo>
                    <a:pt x="626372" y="43194"/>
                  </a:lnTo>
                  <a:lnTo>
                    <a:pt x="670452" y="30256"/>
                  </a:lnTo>
                  <a:lnTo>
                    <a:pt x="715434" y="19530"/>
                  </a:lnTo>
                  <a:lnTo>
                    <a:pt x="761254" y="11079"/>
                  </a:lnTo>
                  <a:lnTo>
                    <a:pt x="807852" y="4965"/>
                  </a:lnTo>
                  <a:lnTo>
                    <a:pt x="855164" y="1251"/>
                  </a:lnTo>
                  <a:lnTo>
                    <a:pt x="903128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58187" y="1984755"/>
              <a:ext cx="1802764" cy="1802764"/>
            </a:xfrm>
            <a:custGeom>
              <a:avLst/>
              <a:gdLst/>
              <a:ahLst/>
              <a:cxnLst/>
              <a:rect l="l" t="t" r="r" b="b"/>
              <a:pathLst>
                <a:path w="1802765" h="1802764">
                  <a:moveTo>
                    <a:pt x="900189" y="901076"/>
                  </a:moveTo>
                  <a:lnTo>
                    <a:pt x="1802239" y="901076"/>
                  </a:lnTo>
                </a:path>
                <a:path w="1802765" h="1802764">
                  <a:moveTo>
                    <a:pt x="900295" y="901545"/>
                  </a:moveTo>
                  <a:lnTo>
                    <a:pt x="1681491" y="450522"/>
                  </a:lnTo>
                </a:path>
                <a:path w="1802765" h="1802764">
                  <a:moveTo>
                    <a:pt x="900619" y="901900"/>
                  </a:moveTo>
                  <a:lnTo>
                    <a:pt x="1351640" y="120704"/>
                  </a:lnTo>
                </a:path>
                <a:path w="1802765" h="1802764">
                  <a:moveTo>
                    <a:pt x="901076" y="902045"/>
                  </a:moveTo>
                  <a:lnTo>
                    <a:pt x="901076" y="0"/>
                  </a:lnTo>
                </a:path>
                <a:path w="1802765" h="1802764">
                  <a:moveTo>
                    <a:pt x="901547" y="901943"/>
                  </a:moveTo>
                  <a:lnTo>
                    <a:pt x="450521" y="120747"/>
                  </a:lnTo>
                </a:path>
                <a:path w="1802765" h="1802764">
                  <a:moveTo>
                    <a:pt x="901900" y="901619"/>
                  </a:moveTo>
                  <a:lnTo>
                    <a:pt x="120703" y="450597"/>
                  </a:lnTo>
                </a:path>
                <a:path w="1802765" h="1802764">
                  <a:moveTo>
                    <a:pt x="902047" y="901162"/>
                  </a:moveTo>
                  <a:lnTo>
                    <a:pt x="0" y="901162"/>
                  </a:lnTo>
                </a:path>
                <a:path w="1802765" h="1802764">
                  <a:moveTo>
                    <a:pt x="900295" y="901094"/>
                  </a:moveTo>
                  <a:lnTo>
                    <a:pt x="1681491" y="1352116"/>
                  </a:lnTo>
                </a:path>
                <a:path w="1802765" h="1802764">
                  <a:moveTo>
                    <a:pt x="900619" y="900738"/>
                  </a:moveTo>
                  <a:lnTo>
                    <a:pt x="1351640" y="1681934"/>
                  </a:lnTo>
                </a:path>
                <a:path w="1802765" h="1802764">
                  <a:moveTo>
                    <a:pt x="901076" y="900593"/>
                  </a:moveTo>
                  <a:lnTo>
                    <a:pt x="901076" y="1802639"/>
                  </a:lnTo>
                </a:path>
                <a:path w="1802765" h="1802764">
                  <a:moveTo>
                    <a:pt x="901547" y="900695"/>
                  </a:moveTo>
                  <a:lnTo>
                    <a:pt x="450521" y="168189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84291" y="2763369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91776" y="2330336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44234" y="1987144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08012" y="1991123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52502" y="2349833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75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70337" y="2752695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75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42044" y="3278745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75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17969" y="3633478"/>
            <a:ext cx="7874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75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2010" y="3778124"/>
            <a:ext cx="13208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75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42243" y="3667905"/>
            <a:ext cx="12509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75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61910" y="3307207"/>
            <a:ext cx="13208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750">
              <a:latin typeface="Arial"/>
              <a:cs typeface="Arial"/>
            </a:endParaRPr>
          </a:p>
        </p:txBody>
      </p:sp>
      <p:sp>
        <p:nvSpPr>
          <p:cNvPr id="53" name="object 5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678890" y="2885774"/>
            <a:ext cx="781685" cy="451484"/>
          </a:xfrm>
          <a:custGeom>
            <a:avLst/>
            <a:gdLst/>
            <a:ahLst/>
            <a:cxnLst/>
            <a:rect l="l" t="t" r="r" b="b"/>
            <a:pathLst>
              <a:path w="781684" h="451485">
                <a:moveTo>
                  <a:pt x="781197" y="0"/>
                </a:moveTo>
                <a:lnTo>
                  <a:pt x="0" y="451021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29914" y="2588962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AFB0B0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5" name="object 55"/>
          <p:cNvGrpSpPr>
            <a:grpSpLocks noGrp="1" noUngrp="1" noRot="1" noMove="1" noResize="1"/>
          </p:cNvGrpSpPr>
          <p:nvPr/>
        </p:nvGrpSpPr>
        <p:grpSpPr>
          <a:xfrm>
            <a:off x="8332461" y="1887426"/>
            <a:ext cx="5207000" cy="6838315"/>
            <a:chOff x="8332461" y="1887426"/>
            <a:chExt cx="5207000" cy="6838315"/>
          </a:xfrm>
        </p:grpSpPr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62021" y="6777302"/>
              <a:ext cx="0" cy="1250315"/>
            </a:xfrm>
            <a:custGeom>
              <a:avLst/>
              <a:gdLst/>
              <a:ahLst/>
              <a:cxnLst/>
              <a:rect l="l" t="t" r="r" b="b"/>
              <a:pathLst>
                <a:path h="1250315">
                  <a:moveTo>
                    <a:pt x="0" y="0"/>
                  </a:moveTo>
                  <a:lnTo>
                    <a:pt x="0" y="1004763"/>
                  </a:lnTo>
                </a:path>
                <a:path h="1250315">
                  <a:moveTo>
                    <a:pt x="0" y="1074869"/>
                  </a:moveTo>
                  <a:lnTo>
                    <a:pt x="0" y="125011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61513" y="6552130"/>
              <a:ext cx="1270" cy="2169160"/>
            </a:xfrm>
            <a:custGeom>
              <a:avLst/>
              <a:gdLst/>
              <a:ahLst/>
              <a:cxnLst/>
              <a:rect l="l" t="t" r="r" b="b"/>
              <a:pathLst>
                <a:path w="1270" h="2169159">
                  <a:moveTo>
                    <a:pt x="1000" y="2168765"/>
                  </a:moveTo>
                  <a:lnTo>
                    <a:pt x="1000" y="1541313"/>
                  </a:lnTo>
                </a:path>
                <a:path w="1270" h="2169159">
                  <a:moveTo>
                    <a:pt x="0" y="167618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62021" y="4518241"/>
              <a:ext cx="0" cy="1250315"/>
            </a:xfrm>
            <a:custGeom>
              <a:avLst/>
              <a:gdLst/>
              <a:ahLst/>
              <a:cxnLst/>
              <a:rect l="l" t="t" r="r" b="b"/>
              <a:pathLst>
                <a:path h="1250314">
                  <a:moveTo>
                    <a:pt x="0" y="0"/>
                  </a:moveTo>
                  <a:lnTo>
                    <a:pt x="0" y="1004763"/>
                  </a:lnTo>
                </a:path>
                <a:path h="1250314">
                  <a:moveTo>
                    <a:pt x="0" y="1074865"/>
                  </a:moveTo>
                  <a:lnTo>
                    <a:pt x="0" y="125010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61513" y="4293064"/>
              <a:ext cx="1270" cy="2169160"/>
            </a:xfrm>
            <a:custGeom>
              <a:avLst/>
              <a:gdLst/>
              <a:ahLst/>
              <a:cxnLst/>
              <a:rect l="l" t="t" r="r" b="b"/>
              <a:pathLst>
                <a:path w="1270" h="2169160">
                  <a:moveTo>
                    <a:pt x="1000" y="2168770"/>
                  </a:moveTo>
                  <a:lnTo>
                    <a:pt x="1000" y="1541315"/>
                  </a:lnTo>
                </a:path>
                <a:path w="1270" h="2169160">
                  <a:moveTo>
                    <a:pt x="0" y="167623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62021" y="3435588"/>
              <a:ext cx="0" cy="1250315"/>
            </a:xfrm>
            <a:custGeom>
              <a:avLst/>
              <a:gdLst/>
              <a:ahLst/>
              <a:cxnLst/>
              <a:rect l="l" t="t" r="r" b="b"/>
              <a:pathLst>
                <a:path h="1250314">
                  <a:moveTo>
                    <a:pt x="0" y="0"/>
                  </a:moveTo>
                  <a:lnTo>
                    <a:pt x="0" y="1004763"/>
                  </a:lnTo>
                </a:path>
                <a:path h="1250314">
                  <a:moveTo>
                    <a:pt x="0" y="1074865"/>
                  </a:moveTo>
                  <a:lnTo>
                    <a:pt x="0" y="125010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61513" y="3210412"/>
              <a:ext cx="1270" cy="2169160"/>
            </a:xfrm>
            <a:custGeom>
              <a:avLst/>
              <a:gdLst/>
              <a:ahLst/>
              <a:cxnLst/>
              <a:rect l="l" t="t" r="r" b="b"/>
              <a:pathLst>
                <a:path w="1270" h="2169160">
                  <a:moveTo>
                    <a:pt x="1000" y="2168768"/>
                  </a:moveTo>
                  <a:lnTo>
                    <a:pt x="1000" y="1541313"/>
                  </a:lnTo>
                </a:path>
                <a:path w="1270" h="2169160">
                  <a:moveTo>
                    <a:pt x="0" y="167622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62021" y="1892189"/>
              <a:ext cx="0" cy="534670"/>
            </a:xfrm>
            <a:custGeom>
              <a:avLst/>
              <a:gdLst/>
              <a:ahLst/>
              <a:cxnLst/>
              <a:rect l="l" t="t" r="r" b="b"/>
              <a:pathLst>
                <a:path h="534669">
                  <a:moveTo>
                    <a:pt x="0" y="0"/>
                  </a:moveTo>
                  <a:lnTo>
                    <a:pt x="0" y="289097"/>
                  </a:lnTo>
                </a:path>
                <a:path h="534669">
                  <a:moveTo>
                    <a:pt x="0" y="359204"/>
                  </a:moveTo>
                  <a:lnTo>
                    <a:pt x="0" y="53444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62514" y="2492665"/>
              <a:ext cx="0" cy="628015"/>
            </a:xfrm>
            <a:custGeom>
              <a:avLst/>
              <a:gdLst/>
              <a:ahLst/>
              <a:cxnLst/>
              <a:rect l="l" t="t" r="r" b="b"/>
              <a:pathLst>
                <a:path h="628014">
                  <a:moveTo>
                    <a:pt x="0" y="627451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36271" y="6082890"/>
              <a:ext cx="5199380" cy="2502535"/>
            </a:xfrm>
            <a:custGeom>
              <a:avLst/>
              <a:gdLst/>
              <a:ahLst/>
              <a:cxnLst/>
              <a:rect l="l" t="t" r="r" b="b"/>
              <a:pathLst>
                <a:path w="5199380" h="2502534">
                  <a:moveTo>
                    <a:pt x="0" y="2502518"/>
                  </a:moveTo>
                  <a:lnTo>
                    <a:pt x="5198842" y="2502518"/>
                  </a:lnTo>
                </a:path>
                <a:path w="5199380" h="2502534">
                  <a:moveTo>
                    <a:pt x="1496239" y="0"/>
                  </a:moveTo>
                  <a:lnTo>
                    <a:pt x="15799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03491" y="6082894"/>
              <a:ext cx="76835" cy="2504440"/>
            </a:xfrm>
            <a:custGeom>
              <a:avLst/>
              <a:gdLst/>
              <a:ahLst/>
              <a:cxnLst/>
              <a:rect l="l" t="t" r="r" b="b"/>
              <a:pathLst>
                <a:path w="76834" h="2504440">
                  <a:moveTo>
                    <a:pt x="0" y="2414339"/>
                  </a:moveTo>
                  <a:lnTo>
                    <a:pt x="38404" y="2503951"/>
                  </a:lnTo>
                  <a:lnTo>
                    <a:pt x="57705" y="2458915"/>
                  </a:lnTo>
                  <a:lnTo>
                    <a:pt x="34805" y="2458915"/>
                  </a:lnTo>
                  <a:lnTo>
                    <a:pt x="34803" y="2423847"/>
                  </a:lnTo>
                  <a:lnTo>
                    <a:pt x="2401" y="2415503"/>
                  </a:lnTo>
                  <a:lnTo>
                    <a:pt x="0" y="2414339"/>
                  </a:lnTo>
                  <a:close/>
                </a:path>
                <a:path w="76834" h="2504440">
                  <a:moveTo>
                    <a:pt x="34805" y="2423847"/>
                  </a:moveTo>
                  <a:lnTo>
                    <a:pt x="34805" y="2458915"/>
                  </a:lnTo>
                  <a:lnTo>
                    <a:pt x="42005" y="2458915"/>
                  </a:lnTo>
                  <a:lnTo>
                    <a:pt x="42005" y="2423941"/>
                  </a:lnTo>
                  <a:lnTo>
                    <a:pt x="38404" y="2423941"/>
                  </a:lnTo>
                  <a:lnTo>
                    <a:pt x="36004" y="2423905"/>
                  </a:lnTo>
                  <a:lnTo>
                    <a:pt x="34805" y="2423847"/>
                  </a:lnTo>
                  <a:close/>
                </a:path>
                <a:path w="76834" h="2504440">
                  <a:moveTo>
                    <a:pt x="76809" y="2414339"/>
                  </a:moveTo>
                  <a:lnTo>
                    <a:pt x="42005" y="2423847"/>
                  </a:lnTo>
                  <a:lnTo>
                    <a:pt x="42005" y="2458915"/>
                  </a:lnTo>
                  <a:lnTo>
                    <a:pt x="57705" y="2458915"/>
                  </a:lnTo>
                  <a:lnTo>
                    <a:pt x="76809" y="2414339"/>
                  </a:lnTo>
                  <a:close/>
                </a:path>
                <a:path w="76834" h="2504440">
                  <a:moveTo>
                    <a:pt x="38404" y="80010"/>
                  </a:moveTo>
                  <a:lnTo>
                    <a:pt x="36004" y="80046"/>
                  </a:lnTo>
                  <a:lnTo>
                    <a:pt x="34805" y="80103"/>
                  </a:lnTo>
                  <a:lnTo>
                    <a:pt x="34805" y="2423847"/>
                  </a:lnTo>
                  <a:lnTo>
                    <a:pt x="36004" y="2423905"/>
                  </a:lnTo>
                  <a:lnTo>
                    <a:pt x="38404" y="2423941"/>
                  </a:lnTo>
                  <a:lnTo>
                    <a:pt x="40806" y="2423905"/>
                  </a:lnTo>
                  <a:lnTo>
                    <a:pt x="42003" y="2423847"/>
                  </a:lnTo>
                  <a:lnTo>
                    <a:pt x="42003" y="80103"/>
                  </a:lnTo>
                  <a:lnTo>
                    <a:pt x="40806" y="80046"/>
                  </a:lnTo>
                  <a:lnTo>
                    <a:pt x="38404" y="80010"/>
                  </a:lnTo>
                  <a:close/>
                </a:path>
                <a:path w="76834" h="2504440">
                  <a:moveTo>
                    <a:pt x="42005" y="2423847"/>
                  </a:moveTo>
                  <a:lnTo>
                    <a:pt x="40806" y="2423905"/>
                  </a:lnTo>
                  <a:lnTo>
                    <a:pt x="38404" y="2423941"/>
                  </a:lnTo>
                  <a:lnTo>
                    <a:pt x="42005" y="2423941"/>
                  </a:lnTo>
                  <a:close/>
                </a:path>
                <a:path w="76834" h="2504440">
                  <a:moveTo>
                    <a:pt x="38404" y="0"/>
                  </a:moveTo>
                  <a:lnTo>
                    <a:pt x="0" y="89611"/>
                  </a:lnTo>
                  <a:lnTo>
                    <a:pt x="2401" y="88449"/>
                  </a:lnTo>
                  <a:lnTo>
                    <a:pt x="4799" y="87362"/>
                  </a:lnTo>
                  <a:lnTo>
                    <a:pt x="34803" y="80103"/>
                  </a:lnTo>
                  <a:lnTo>
                    <a:pt x="34805" y="45036"/>
                  </a:lnTo>
                  <a:lnTo>
                    <a:pt x="57706" y="45036"/>
                  </a:lnTo>
                  <a:lnTo>
                    <a:pt x="38404" y="0"/>
                  </a:lnTo>
                  <a:close/>
                </a:path>
                <a:path w="76834" h="2504440">
                  <a:moveTo>
                    <a:pt x="57706" y="45036"/>
                  </a:moveTo>
                  <a:lnTo>
                    <a:pt x="42005" y="45036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9"/>
                  </a:lnTo>
                  <a:lnTo>
                    <a:pt x="76809" y="89611"/>
                  </a:lnTo>
                  <a:lnTo>
                    <a:pt x="57706" y="45036"/>
                  </a:lnTo>
                  <a:close/>
                </a:path>
                <a:path w="76834" h="2504440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6"/>
                  </a:lnTo>
                  <a:lnTo>
                    <a:pt x="42005" y="80103"/>
                  </a:lnTo>
                  <a:close/>
                </a:path>
                <a:path w="76834" h="2504440">
                  <a:moveTo>
                    <a:pt x="42005" y="45036"/>
                  </a:moveTo>
                  <a:lnTo>
                    <a:pt x="34805" y="45036"/>
                  </a:lnTo>
                  <a:lnTo>
                    <a:pt x="34805" y="80103"/>
                  </a:lnTo>
                  <a:lnTo>
                    <a:pt x="36004" y="80046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20696" y="7103024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7" name="object 67"/>
          <p:cNvGrpSpPr>
            <a:grpSpLocks noGrp="1" noUngrp="1" noRot="1" noMove="1" noResize="1"/>
          </p:cNvGrpSpPr>
          <p:nvPr/>
        </p:nvGrpSpPr>
        <p:grpSpPr>
          <a:xfrm>
            <a:off x="9545546" y="1604734"/>
            <a:ext cx="1812925" cy="1017269"/>
            <a:chOff x="9545546" y="1604734"/>
            <a:chExt cx="1812925" cy="1017269"/>
          </a:xfrm>
        </p:grpSpPr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9356" y="1608544"/>
              <a:ext cx="1805305" cy="1009650"/>
            </a:xfrm>
            <a:custGeom>
              <a:avLst/>
              <a:gdLst/>
              <a:ahLst/>
              <a:cxnLst/>
              <a:rect l="l" t="t" r="r" b="b"/>
              <a:pathLst>
                <a:path w="1805304" h="1009650">
                  <a:moveTo>
                    <a:pt x="0" y="0"/>
                  </a:moveTo>
                  <a:lnTo>
                    <a:pt x="0" y="1009048"/>
                  </a:lnTo>
                </a:path>
                <a:path w="1805304" h="1009650">
                  <a:moveTo>
                    <a:pt x="1804993" y="0"/>
                  </a:moveTo>
                  <a:lnTo>
                    <a:pt x="1804993" y="1009048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6977" y="1755878"/>
              <a:ext cx="1805305" cy="76835"/>
            </a:xfrm>
            <a:custGeom>
              <a:avLst/>
              <a:gdLst/>
              <a:ahLst/>
              <a:cxnLst/>
              <a:rect l="l" t="t" r="r" b="b"/>
              <a:pathLst>
                <a:path w="1805304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1805304" h="76835">
                  <a:moveTo>
                    <a:pt x="1715377" y="0"/>
                  </a:moveTo>
                  <a:lnTo>
                    <a:pt x="1724943" y="40805"/>
                  </a:lnTo>
                  <a:lnTo>
                    <a:pt x="1724827" y="43206"/>
                  </a:lnTo>
                  <a:lnTo>
                    <a:pt x="1715377" y="76809"/>
                  </a:lnTo>
                  <a:lnTo>
                    <a:pt x="1796590" y="42003"/>
                  </a:lnTo>
                  <a:lnTo>
                    <a:pt x="1759953" y="42003"/>
                  </a:lnTo>
                  <a:lnTo>
                    <a:pt x="1759953" y="34804"/>
                  </a:lnTo>
                  <a:lnTo>
                    <a:pt x="1796587" y="34804"/>
                  </a:lnTo>
                  <a:lnTo>
                    <a:pt x="1715377" y="0"/>
                  </a:lnTo>
                  <a:close/>
                </a:path>
                <a:path w="1805304" h="76835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1805304" h="76835">
                  <a:moveTo>
                    <a:pt x="1724885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1724885" y="42003"/>
                  </a:lnTo>
                  <a:lnTo>
                    <a:pt x="1724885" y="34804"/>
                  </a:lnTo>
                  <a:close/>
                </a:path>
                <a:path w="1805304" h="76835">
                  <a:moveTo>
                    <a:pt x="1796587" y="34804"/>
                  </a:moveTo>
                  <a:lnTo>
                    <a:pt x="1759953" y="34804"/>
                  </a:lnTo>
                  <a:lnTo>
                    <a:pt x="1759953" y="42003"/>
                  </a:lnTo>
                  <a:lnTo>
                    <a:pt x="1796590" y="42003"/>
                  </a:lnTo>
                  <a:lnTo>
                    <a:pt x="1804988" y="38404"/>
                  </a:lnTo>
                  <a:lnTo>
                    <a:pt x="1796587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67715" y="1533072"/>
            <a:ext cx="448945" cy="464184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200">
              <a:latin typeface="Arial"/>
              <a:cs typeface="Arial"/>
            </a:endParaRPr>
          </a:p>
          <a:p>
            <a:pPr marL="140335">
              <a:lnSpc>
                <a:spcPct val="100000"/>
              </a:lnSpc>
              <a:spcBef>
                <a:spcPts val="430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71" name="object 71"/>
          <p:cNvGrpSpPr>
            <a:grpSpLocks noGrp="1" noUngrp="1" noRot="1" noMove="1" noResize="1"/>
          </p:cNvGrpSpPr>
          <p:nvPr/>
        </p:nvGrpSpPr>
        <p:grpSpPr>
          <a:xfrm>
            <a:off x="12528257" y="1309750"/>
            <a:ext cx="2126615" cy="1868170"/>
            <a:chOff x="12528257" y="1309750"/>
            <a:chExt cx="2126615" cy="1868170"/>
          </a:xfrm>
        </p:grpSpPr>
        <p:pic>
          <p:nvPicPr>
            <p:cNvPr id="72" name="object 7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213853" y="2148810"/>
              <a:ext cx="1440713" cy="1028550"/>
            </a:xfrm>
            <a:prstGeom prst="rect">
              <a:avLst/>
            </a:prstGeom>
          </p:spPr>
        </p:pic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46630" y="2006869"/>
              <a:ext cx="915669" cy="717550"/>
            </a:xfrm>
            <a:custGeom>
              <a:avLst/>
              <a:gdLst/>
              <a:ahLst/>
              <a:cxnLst/>
              <a:rect l="l" t="t" r="r" b="b"/>
              <a:pathLst>
                <a:path w="915669" h="717550">
                  <a:moveTo>
                    <a:pt x="553738" y="0"/>
                  </a:moveTo>
                  <a:lnTo>
                    <a:pt x="503442" y="1286"/>
                  </a:lnTo>
                  <a:lnTo>
                    <a:pt x="451989" y="7124"/>
                  </a:lnTo>
                  <a:lnTo>
                    <a:pt x="399794" y="17644"/>
                  </a:lnTo>
                  <a:lnTo>
                    <a:pt x="347273" y="32979"/>
                  </a:lnTo>
                  <a:lnTo>
                    <a:pt x="296236" y="52699"/>
                  </a:lnTo>
                  <a:lnTo>
                    <a:pt x="248382" y="76045"/>
                  </a:lnTo>
                  <a:lnTo>
                    <a:pt x="203962" y="102660"/>
                  </a:lnTo>
                  <a:lnTo>
                    <a:pt x="163225" y="132188"/>
                  </a:lnTo>
                  <a:lnTo>
                    <a:pt x="126423" y="164271"/>
                  </a:lnTo>
                  <a:lnTo>
                    <a:pt x="93805" y="198551"/>
                  </a:lnTo>
                  <a:lnTo>
                    <a:pt x="65622" y="234673"/>
                  </a:lnTo>
                  <a:lnTo>
                    <a:pt x="42125" y="272278"/>
                  </a:lnTo>
                  <a:lnTo>
                    <a:pt x="23564" y="311009"/>
                  </a:lnTo>
                  <a:lnTo>
                    <a:pt x="10189" y="350509"/>
                  </a:lnTo>
                  <a:lnTo>
                    <a:pt x="2251" y="390422"/>
                  </a:lnTo>
                  <a:lnTo>
                    <a:pt x="0" y="430388"/>
                  </a:lnTo>
                  <a:lnTo>
                    <a:pt x="3686" y="470053"/>
                  </a:lnTo>
                  <a:lnTo>
                    <a:pt x="13561" y="509058"/>
                  </a:lnTo>
                  <a:lnTo>
                    <a:pt x="29408" y="546040"/>
                  </a:lnTo>
                  <a:lnTo>
                    <a:pt x="50572" y="579788"/>
                  </a:lnTo>
                  <a:lnTo>
                    <a:pt x="76637" y="610169"/>
                  </a:lnTo>
                  <a:lnTo>
                    <a:pt x="107185" y="637053"/>
                  </a:lnTo>
                  <a:lnTo>
                    <a:pt x="141803" y="660308"/>
                  </a:lnTo>
                  <a:lnTo>
                    <a:pt x="180073" y="679802"/>
                  </a:lnTo>
                  <a:lnTo>
                    <a:pt x="221580" y="695403"/>
                  </a:lnTo>
                  <a:lnTo>
                    <a:pt x="265908" y="706980"/>
                  </a:lnTo>
                  <a:lnTo>
                    <a:pt x="312641" y="714400"/>
                  </a:lnTo>
                  <a:lnTo>
                    <a:pt x="361364" y="717533"/>
                  </a:lnTo>
                  <a:lnTo>
                    <a:pt x="411659" y="716246"/>
                  </a:lnTo>
                  <a:lnTo>
                    <a:pt x="463112" y="710408"/>
                  </a:lnTo>
                  <a:lnTo>
                    <a:pt x="515307" y="699887"/>
                  </a:lnTo>
                  <a:lnTo>
                    <a:pt x="567827" y="684551"/>
                  </a:lnTo>
                  <a:lnTo>
                    <a:pt x="618864" y="664833"/>
                  </a:lnTo>
                  <a:lnTo>
                    <a:pt x="666718" y="641487"/>
                  </a:lnTo>
                  <a:lnTo>
                    <a:pt x="711138" y="614872"/>
                  </a:lnTo>
                  <a:lnTo>
                    <a:pt x="751875" y="585344"/>
                  </a:lnTo>
                  <a:lnTo>
                    <a:pt x="788678" y="553262"/>
                  </a:lnTo>
                  <a:lnTo>
                    <a:pt x="821295" y="518981"/>
                  </a:lnTo>
                  <a:lnTo>
                    <a:pt x="849478" y="482859"/>
                  </a:lnTo>
                  <a:lnTo>
                    <a:pt x="872976" y="445255"/>
                  </a:lnTo>
                  <a:lnTo>
                    <a:pt x="891537" y="406523"/>
                  </a:lnTo>
                  <a:lnTo>
                    <a:pt x="904913" y="367023"/>
                  </a:lnTo>
                  <a:lnTo>
                    <a:pt x="912851" y="327111"/>
                  </a:lnTo>
                  <a:lnTo>
                    <a:pt x="915103" y="287145"/>
                  </a:lnTo>
                  <a:lnTo>
                    <a:pt x="911417" y="247481"/>
                  </a:lnTo>
                  <a:lnTo>
                    <a:pt x="901543" y="208477"/>
                  </a:lnTo>
                  <a:lnTo>
                    <a:pt x="885695" y="171494"/>
                  </a:lnTo>
                  <a:lnTo>
                    <a:pt x="864530" y="137746"/>
                  </a:lnTo>
                  <a:lnTo>
                    <a:pt x="838466" y="107363"/>
                  </a:lnTo>
                  <a:lnTo>
                    <a:pt x="807917" y="80479"/>
                  </a:lnTo>
                  <a:lnTo>
                    <a:pt x="773299" y="57224"/>
                  </a:lnTo>
                  <a:lnTo>
                    <a:pt x="735029" y="37730"/>
                  </a:lnTo>
                  <a:lnTo>
                    <a:pt x="693522" y="22129"/>
                  </a:lnTo>
                  <a:lnTo>
                    <a:pt x="649194" y="10553"/>
                  </a:lnTo>
                  <a:lnTo>
                    <a:pt x="602461" y="3132"/>
                  </a:lnTo>
                  <a:lnTo>
                    <a:pt x="55373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46630" y="2006869"/>
              <a:ext cx="915669" cy="717550"/>
            </a:xfrm>
            <a:custGeom>
              <a:avLst/>
              <a:gdLst/>
              <a:ahLst/>
              <a:cxnLst/>
              <a:rect l="l" t="t" r="r" b="b"/>
              <a:pathLst>
                <a:path w="915669" h="717550">
                  <a:moveTo>
                    <a:pt x="347273" y="32979"/>
                  </a:moveTo>
                  <a:lnTo>
                    <a:pt x="399794" y="17644"/>
                  </a:lnTo>
                  <a:lnTo>
                    <a:pt x="451989" y="7124"/>
                  </a:lnTo>
                  <a:lnTo>
                    <a:pt x="503442" y="1286"/>
                  </a:lnTo>
                  <a:lnTo>
                    <a:pt x="553738" y="0"/>
                  </a:lnTo>
                  <a:lnTo>
                    <a:pt x="602461" y="3132"/>
                  </a:lnTo>
                  <a:lnTo>
                    <a:pt x="649194" y="10553"/>
                  </a:lnTo>
                  <a:lnTo>
                    <a:pt x="693522" y="22129"/>
                  </a:lnTo>
                  <a:lnTo>
                    <a:pt x="735029" y="37730"/>
                  </a:lnTo>
                  <a:lnTo>
                    <a:pt x="773299" y="57224"/>
                  </a:lnTo>
                  <a:lnTo>
                    <a:pt x="807917" y="80479"/>
                  </a:lnTo>
                  <a:lnTo>
                    <a:pt x="838466" y="107363"/>
                  </a:lnTo>
                  <a:lnTo>
                    <a:pt x="864530" y="137746"/>
                  </a:lnTo>
                  <a:lnTo>
                    <a:pt x="885695" y="171494"/>
                  </a:lnTo>
                  <a:lnTo>
                    <a:pt x="901543" y="208477"/>
                  </a:lnTo>
                  <a:lnTo>
                    <a:pt x="911417" y="247481"/>
                  </a:lnTo>
                  <a:lnTo>
                    <a:pt x="915103" y="287145"/>
                  </a:lnTo>
                  <a:lnTo>
                    <a:pt x="912851" y="327111"/>
                  </a:lnTo>
                  <a:lnTo>
                    <a:pt x="904913" y="367023"/>
                  </a:lnTo>
                  <a:lnTo>
                    <a:pt x="891537" y="406523"/>
                  </a:lnTo>
                  <a:lnTo>
                    <a:pt x="872976" y="445255"/>
                  </a:lnTo>
                  <a:lnTo>
                    <a:pt x="849478" y="482859"/>
                  </a:lnTo>
                  <a:lnTo>
                    <a:pt x="821295" y="518981"/>
                  </a:lnTo>
                  <a:lnTo>
                    <a:pt x="788678" y="553262"/>
                  </a:lnTo>
                  <a:lnTo>
                    <a:pt x="751875" y="585344"/>
                  </a:lnTo>
                  <a:lnTo>
                    <a:pt x="711138" y="614872"/>
                  </a:lnTo>
                  <a:lnTo>
                    <a:pt x="666718" y="641487"/>
                  </a:lnTo>
                  <a:lnTo>
                    <a:pt x="618864" y="664833"/>
                  </a:lnTo>
                  <a:lnTo>
                    <a:pt x="567827" y="684551"/>
                  </a:lnTo>
                  <a:lnTo>
                    <a:pt x="515307" y="699887"/>
                  </a:lnTo>
                  <a:lnTo>
                    <a:pt x="463112" y="710408"/>
                  </a:lnTo>
                  <a:lnTo>
                    <a:pt x="411659" y="716246"/>
                  </a:lnTo>
                  <a:lnTo>
                    <a:pt x="361364" y="717533"/>
                  </a:lnTo>
                  <a:lnTo>
                    <a:pt x="312641" y="714400"/>
                  </a:lnTo>
                  <a:lnTo>
                    <a:pt x="265908" y="706980"/>
                  </a:lnTo>
                  <a:lnTo>
                    <a:pt x="221580" y="695403"/>
                  </a:lnTo>
                  <a:lnTo>
                    <a:pt x="180073" y="679802"/>
                  </a:lnTo>
                  <a:lnTo>
                    <a:pt x="141803" y="660308"/>
                  </a:lnTo>
                  <a:lnTo>
                    <a:pt x="107185" y="637053"/>
                  </a:lnTo>
                  <a:lnTo>
                    <a:pt x="76637" y="610169"/>
                  </a:lnTo>
                  <a:lnTo>
                    <a:pt x="50572" y="579788"/>
                  </a:lnTo>
                  <a:lnTo>
                    <a:pt x="29408" y="546040"/>
                  </a:lnTo>
                  <a:lnTo>
                    <a:pt x="13561" y="509058"/>
                  </a:lnTo>
                  <a:lnTo>
                    <a:pt x="3686" y="470053"/>
                  </a:lnTo>
                  <a:lnTo>
                    <a:pt x="0" y="430388"/>
                  </a:lnTo>
                  <a:lnTo>
                    <a:pt x="2251" y="390422"/>
                  </a:lnTo>
                  <a:lnTo>
                    <a:pt x="10189" y="350509"/>
                  </a:lnTo>
                  <a:lnTo>
                    <a:pt x="23564" y="311009"/>
                  </a:lnTo>
                  <a:lnTo>
                    <a:pt x="42125" y="272278"/>
                  </a:lnTo>
                  <a:lnTo>
                    <a:pt x="65622" y="234673"/>
                  </a:lnTo>
                  <a:lnTo>
                    <a:pt x="93805" y="198551"/>
                  </a:lnTo>
                  <a:lnTo>
                    <a:pt x="126423" y="164271"/>
                  </a:lnTo>
                  <a:lnTo>
                    <a:pt x="163225" y="132188"/>
                  </a:lnTo>
                  <a:lnTo>
                    <a:pt x="203962" y="102660"/>
                  </a:lnTo>
                  <a:lnTo>
                    <a:pt x="248382" y="76045"/>
                  </a:lnTo>
                  <a:lnTo>
                    <a:pt x="296236" y="52699"/>
                  </a:lnTo>
                  <a:lnTo>
                    <a:pt x="347273" y="32979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52242" y="2010682"/>
              <a:ext cx="912494" cy="709295"/>
            </a:xfrm>
            <a:custGeom>
              <a:avLst/>
              <a:gdLst/>
              <a:ahLst/>
              <a:cxnLst/>
              <a:rect l="l" t="t" r="r" b="b"/>
              <a:pathLst>
                <a:path w="912494" h="709294">
                  <a:moveTo>
                    <a:pt x="0" y="371801"/>
                  </a:moveTo>
                  <a:lnTo>
                    <a:pt x="694651" y="16837"/>
                  </a:lnTo>
                </a:path>
                <a:path w="912494" h="709294">
                  <a:moveTo>
                    <a:pt x="31701" y="275162"/>
                  </a:moveTo>
                  <a:lnTo>
                    <a:pt x="570193" y="0"/>
                  </a:lnTo>
                </a:path>
                <a:path w="912494" h="709294">
                  <a:moveTo>
                    <a:pt x="141436" y="141872"/>
                  </a:moveTo>
                  <a:lnTo>
                    <a:pt x="389195" y="15267"/>
                  </a:lnTo>
                </a:path>
                <a:path w="912494" h="709294">
                  <a:moveTo>
                    <a:pt x="53406" y="583300"/>
                  </a:moveTo>
                  <a:lnTo>
                    <a:pt x="874976" y="163487"/>
                  </a:lnTo>
                </a:path>
                <a:path w="912494" h="709294">
                  <a:moveTo>
                    <a:pt x="18100" y="520905"/>
                  </a:moveTo>
                  <a:lnTo>
                    <a:pt x="833483" y="104253"/>
                  </a:lnTo>
                </a:path>
                <a:path w="912494" h="709294">
                  <a:moveTo>
                    <a:pt x="27669" y="438796"/>
                  </a:moveTo>
                  <a:lnTo>
                    <a:pt x="771530" y="58690"/>
                  </a:lnTo>
                </a:path>
                <a:path w="912494" h="709294">
                  <a:moveTo>
                    <a:pt x="273837" y="707961"/>
                  </a:moveTo>
                  <a:lnTo>
                    <a:pt x="894106" y="391010"/>
                  </a:lnTo>
                </a:path>
                <a:path w="912494" h="709294">
                  <a:moveTo>
                    <a:pt x="178415" y="676285"/>
                  </a:moveTo>
                  <a:lnTo>
                    <a:pt x="912210" y="301324"/>
                  </a:lnTo>
                </a:path>
                <a:path w="912494" h="709294">
                  <a:moveTo>
                    <a:pt x="105897" y="636123"/>
                  </a:moveTo>
                  <a:lnTo>
                    <a:pt x="902649" y="228988"/>
                  </a:lnTo>
                </a:path>
                <a:path w="912494" h="709294">
                  <a:moveTo>
                    <a:pt x="415057" y="708696"/>
                  </a:moveTo>
                  <a:lnTo>
                    <a:pt x="836952" y="493110"/>
                  </a:lnTo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06007" y="1313560"/>
              <a:ext cx="1252855" cy="1350010"/>
            </a:xfrm>
            <a:custGeom>
              <a:avLst/>
              <a:gdLst/>
              <a:ahLst/>
              <a:cxnLst/>
              <a:rect l="l" t="t" r="r" b="b"/>
              <a:pathLst>
                <a:path w="1252855" h="1350010">
                  <a:moveTo>
                    <a:pt x="0" y="1349874"/>
                  </a:moveTo>
                  <a:lnTo>
                    <a:pt x="628202" y="0"/>
                  </a:lnTo>
                </a:path>
                <a:path w="1252855" h="1350010">
                  <a:moveTo>
                    <a:pt x="1252536" y="1349874"/>
                  </a:moveTo>
                  <a:lnTo>
                    <a:pt x="627457" y="896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32067" y="2004728"/>
              <a:ext cx="1590675" cy="1051560"/>
            </a:xfrm>
            <a:custGeom>
              <a:avLst/>
              <a:gdLst/>
              <a:ahLst/>
              <a:cxnLst/>
              <a:rect l="l" t="t" r="r" b="b"/>
              <a:pathLst>
                <a:path w="1590675" h="1051560">
                  <a:moveTo>
                    <a:pt x="288932" y="1051469"/>
                  </a:moveTo>
                  <a:lnTo>
                    <a:pt x="1590192" y="0"/>
                  </a:lnTo>
                </a:path>
                <a:path w="1590675" h="1051560">
                  <a:moveTo>
                    <a:pt x="0" y="53621"/>
                  </a:moveTo>
                  <a:lnTo>
                    <a:pt x="1589068" y="174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53367" y="2043791"/>
              <a:ext cx="463550" cy="634365"/>
            </a:xfrm>
            <a:custGeom>
              <a:avLst/>
              <a:gdLst/>
              <a:ahLst/>
              <a:cxnLst/>
              <a:rect l="l" t="t" r="r" b="b"/>
              <a:pathLst>
                <a:path w="463550" h="634364">
                  <a:moveTo>
                    <a:pt x="390142" y="601275"/>
                  </a:moveTo>
                  <a:lnTo>
                    <a:pt x="365803" y="629244"/>
                  </a:lnTo>
                  <a:lnTo>
                    <a:pt x="463172" y="634177"/>
                  </a:lnTo>
                  <a:lnTo>
                    <a:pt x="448911" y="617598"/>
                  </a:lnTo>
                  <a:lnTo>
                    <a:pt x="421145" y="617598"/>
                  </a:lnTo>
                  <a:lnTo>
                    <a:pt x="390552" y="601521"/>
                  </a:lnTo>
                  <a:lnTo>
                    <a:pt x="390142" y="601275"/>
                  </a:lnTo>
                  <a:close/>
                </a:path>
                <a:path w="463550" h="634364">
                  <a:moveTo>
                    <a:pt x="393237" y="594736"/>
                  </a:moveTo>
                  <a:lnTo>
                    <a:pt x="392342" y="596804"/>
                  </a:lnTo>
                  <a:lnTo>
                    <a:pt x="391320" y="598978"/>
                  </a:lnTo>
                  <a:lnTo>
                    <a:pt x="390142" y="601275"/>
                  </a:lnTo>
                  <a:lnTo>
                    <a:pt x="390552" y="601521"/>
                  </a:lnTo>
                  <a:lnTo>
                    <a:pt x="421145" y="617598"/>
                  </a:lnTo>
                  <a:lnTo>
                    <a:pt x="424314" y="611132"/>
                  </a:lnTo>
                  <a:lnTo>
                    <a:pt x="394080" y="595242"/>
                  </a:lnTo>
                  <a:lnTo>
                    <a:pt x="393237" y="594736"/>
                  </a:lnTo>
                  <a:close/>
                </a:path>
                <a:path w="463550" h="634364">
                  <a:moveTo>
                    <a:pt x="399592" y="560264"/>
                  </a:moveTo>
                  <a:lnTo>
                    <a:pt x="393237" y="594736"/>
                  </a:lnTo>
                  <a:lnTo>
                    <a:pt x="394080" y="595242"/>
                  </a:lnTo>
                  <a:lnTo>
                    <a:pt x="424314" y="611132"/>
                  </a:lnTo>
                  <a:lnTo>
                    <a:pt x="421145" y="617598"/>
                  </a:lnTo>
                  <a:lnTo>
                    <a:pt x="448911" y="617598"/>
                  </a:lnTo>
                  <a:lnTo>
                    <a:pt x="399592" y="560264"/>
                  </a:lnTo>
                  <a:close/>
                </a:path>
                <a:path w="463550" h="634364">
                  <a:moveTo>
                    <a:pt x="41957" y="78641"/>
                  </a:moveTo>
                  <a:lnTo>
                    <a:pt x="41436" y="78675"/>
                  </a:lnTo>
                  <a:lnTo>
                    <a:pt x="39042" y="78905"/>
                  </a:lnTo>
                  <a:lnTo>
                    <a:pt x="36662" y="79207"/>
                  </a:lnTo>
                  <a:lnTo>
                    <a:pt x="34778" y="79504"/>
                  </a:lnTo>
                  <a:lnTo>
                    <a:pt x="35832" y="84297"/>
                  </a:lnTo>
                  <a:lnTo>
                    <a:pt x="46857" y="127601"/>
                  </a:lnTo>
                  <a:lnTo>
                    <a:pt x="64253" y="183046"/>
                  </a:lnTo>
                  <a:lnTo>
                    <a:pt x="79880" y="224997"/>
                  </a:lnTo>
                  <a:lnTo>
                    <a:pt x="99112" y="269824"/>
                  </a:lnTo>
                  <a:lnTo>
                    <a:pt x="122260" y="316580"/>
                  </a:lnTo>
                  <a:lnTo>
                    <a:pt x="149651" y="364309"/>
                  </a:lnTo>
                  <a:lnTo>
                    <a:pt x="181609" y="412064"/>
                  </a:lnTo>
                  <a:lnTo>
                    <a:pt x="218455" y="458881"/>
                  </a:lnTo>
                  <a:lnTo>
                    <a:pt x="260511" y="503802"/>
                  </a:lnTo>
                  <a:lnTo>
                    <a:pt x="308103" y="545875"/>
                  </a:lnTo>
                  <a:lnTo>
                    <a:pt x="361544" y="584126"/>
                  </a:lnTo>
                  <a:lnTo>
                    <a:pt x="390142" y="601275"/>
                  </a:lnTo>
                  <a:lnTo>
                    <a:pt x="391320" y="598978"/>
                  </a:lnTo>
                  <a:lnTo>
                    <a:pt x="392342" y="596804"/>
                  </a:lnTo>
                  <a:lnTo>
                    <a:pt x="393237" y="594736"/>
                  </a:lnTo>
                  <a:lnTo>
                    <a:pt x="365410" y="578055"/>
                  </a:lnTo>
                  <a:lnTo>
                    <a:pt x="338263" y="559685"/>
                  </a:lnTo>
                  <a:lnTo>
                    <a:pt x="288363" y="519861"/>
                  </a:lnTo>
                  <a:lnTo>
                    <a:pt x="244069" y="476719"/>
                  </a:lnTo>
                  <a:lnTo>
                    <a:pt x="205059" y="431198"/>
                  </a:lnTo>
                  <a:lnTo>
                    <a:pt x="171022" y="384239"/>
                  </a:lnTo>
                  <a:lnTo>
                    <a:pt x="141649" y="336798"/>
                  </a:lnTo>
                  <a:lnTo>
                    <a:pt x="116629" y="289825"/>
                  </a:lnTo>
                  <a:lnTo>
                    <a:pt x="95644" y="244274"/>
                  </a:lnTo>
                  <a:lnTo>
                    <a:pt x="78386" y="201089"/>
                  </a:lnTo>
                  <a:lnTo>
                    <a:pt x="64537" y="161230"/>
                  </a:lnTo>
                  <a:lnTo>
                    <a:pt x="49475" y="109764"/>
                  </a:lnTo>
                  <a:lnTo>
                    <a:pt x="45817" y="95303"/>
                  </a:lnTo>
                  <a:lnTo>
                    <a:pt x="41957" y="78641"/>
                  </a:lnTo>
                  <a:close/>
                </a:path>
                <a:path w="463550" h="634364">
                  <a:moveTo>
                    <a:pt x="25344" y="0"/>
                  </a:moveTo>
                  <a:lnTo>
                    <a:pt x="0" y="94143"/>
                  </a:lnTo>
                  <a:lnTo>
                    <a:pt x="2214" y="92654"/>
                  </a:lnTo>
                  <a:lnTo>
                    <a:pt x="4434" y="91235"/>
                  </a:lnTo>
                  <a:lnTo>
                    <a:pt x="34651" y="79524"/>
                  </a:lnTo>
                  <a:lnTo>
                    <a:pt x="34544" y="78437"/>
                  </a:lnTo>
                  <a:lnTo>
                    <a:pt x="28148" y="45090"/>
                  </a:lnTo>
                  <a:lnTo>
                    <a:pt x="35276" y="44075"/>
                  </a:lnTo>
                  <a:lnTo>
                    <a:pt x="52174" y="44075"/>
                  </a:lnTo>
                  <a:lnTo>
                    <a:pt x="25344" y="0"/>
                  </a:lnTo>
                  <a:close/>
                </a:path>
                <a:path w="463550" h="634364">
                  <a:moveTo>
                    <a:pt x="73092" y="78437"/>
                  </a:moveTo>
                  <a:lnTo>
                    <a:pt x="48675" y="78437"/>
                  </a:lnTo>
                  <a:lnTo>
                    <a:pt x="51109" y="78506"/>
                  </a:lnTo>
                  <a:lnTo>
                    <a:pt x="53553" y="78649"/>
                  </a:lnTo>
                  <a:lnTo>
                    <a:pt x="76039" y="83278"/>
                  </a:lnTo>
                  <a:lnTo>
                    <a:pt x="73092" y="78437"/>
                  </a:lnTo>
                  <a:close/>
                </a:path>
                <a:path w="463550" h="634364">
                  <a:moveTo>
                    <a:pt x="35276" y="44075"/>
                  </a:moveTo>
                  <a:lnTo>
                    <a:pt x="28148" y="45090"/>
                  </a:lnTo>
                  <a:lnTo>
                    <a:pt x="28897" y="49795"/>
                  </a:lnTo>
                  <a:lnTo>
                    <a:pt x="29880" y="55418"/>
                  </a:lnTo>
                  <a:lnTo>
                    <a:pt x="31327" y="63072"/>
                  </a:lnTo>
                  <a:lnTo>
                    <a:pt x="33275" y="72633"/>
                  </a:lnTo>
                  <a:lnTo>
                    <a:pt x="34778" y="79504"/>
                  </a:lnTo>
                  <a:lnTo>
                    <a:pt x="36662" y="79207"/>
                  </a:lnTo>
                  <a:lnTo>
                    <a:pt x="39042" y="78905"/>
                  </a:lnTo>
                  <a:lnTo>
                    <a:pt x="41436" y="78675"/>
                  </a:lnTo>
                  <a:lnTo>
                    <a:pt x="41957" y="78641"/>
                  </a:lnTo>
                  <a:lnTo>
                    <a:pt x="40316" y="71144"/>
                  </a:lnTo>
                  <a:lnTo>
                    <a:pt x="38390" y="61682"/>
                  </a:lnTo>
                  <a:lnTo>
                    <a:pt x="36964" y="54122"/>
                  </a:lnTo>
                  <a:lnTo>
                    <a:pt x="35996" y="48586"/>
                  </a:lnTo>
                  <a:lnTo>
                    <a:pt x="35276" y="44075"/>
                  </a:lnTo>
                  <a:close/>
                </a:path>
                <a:path w="463550" h="634364">
                  <a:moveTo>
                    <a:pt x="52174" y="44075"/>
                  </a:moveTo>
                  <a:lnTo>
                    <a:pt x="35276" y="44075"/>
                  </a:lnTo>
                  <a:lnTo>
                    <a:pt x="35996" y="48586"/>
                  </a:lnTo>
                  <a:lnTo>
                    <a:pt x="36964" y="54122"/>
                  </a:lnTo>
                  <a:lnTo>
                    <a:pt x="38390" y="61682"/>
                  </a:lnTo>
                  <a:lnTo>
                    <a:pt x="40316" y="71144"/>
                  </a:lnTo>
                  <a:lnTo>
                    <a:pt x="41957" y="78641"/>
                  </a:lnTo>
                  <a:lnTo>
                    <a:pt x="43837" y="78520"/>
                  </a:lnTo>
                  <a:lnTo>
                    <a:pt x="46249" y="78440"/>
                  </a:lnTo>
                  <a:lnTo>
                    <a:pt x="73092" y="78437"/>
                  </a:lnTo>
                  <a:lnTo>
                    <a:pt x="52174" y="4407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18412" y="2349151"/>
            <a:ext cx="262255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50" spc="-25" dirty="0">
                <a:solidFill>
                  <a:srgbClr val="151616"/>
                </a:solidFill>
                <a:latin typeface="Arial"/>
                <a:cs typeface="Arial"/>
              </a:rPr>
              <a:t>20</a:t>
            </a:r>
            <a:r>
              <a:rPr sz="825" spc="-37" baseline="60606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825" baseline="60606">
              <a:latin typeface="Arial"/>
              <a:cs typeface="Arial"/>
            </a:endParaRPr>
          </a:p>
        </p:txBody>
      </p:sp>
      <p:grpSp>
        <p:nvGrpSpPr>
          <p:cNvPr id="80" name="object 80"/>
          <p:cNvGrpSpPr>
            <a:grpSpLocks noGrp="1" noUngrp="1" noRot="1" noMove="1" noResize="1"/>
          </p:cNvGrpSpPr>
          <p:nvPr/>
        </p:nvGrpSpPr>
        <p:grpSpPr>
          <a:xfrm>
            <a:off x="9173561" y="7352966"/>
            <a:ext cx="2192020" cy="1231900"/>
            <a:chOff x="9173561" y="7352966"/>
            <a:chExt cx="2192020" cy="1231900"/>
          </a:xfrm>
        </p:grpSpPr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77371" y="7356776"/>
              <a:ext cx="1919605" cy="699135"/>
            </a:xfrm>
            <a:custGeom>
              <a:avLst/>
              <a:gdLst/>
              <a:ahLst/>
              <a:cxnLst/>
              <a:rect l="l" t="t" r="r" b="b"/>
              <a:pathLst>
                <a:path w="1919604" h="699134">
                  <a:moveTo>
                    <a:pt x="0" y="698568"/>
                  </a:moveTo>
                  <a:lnTo>
                    <a:pt x="1919300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58734" y="7411805"/>
              <a:ext cx="1800225" cy="1167130"/>
            </a:xfrm>
            <a:custGeom>
              <a:avLst/>
              <a:gdLst/>
              <a:ahLst/>
              <a:cxnLst/>
              <a:rect l="l" t="t" r="r" b="b"/>
              <a:pathLst>
                <a:path w="1800225" h="1167129">
                  <a:moveTo>
                    <a:pt x="1385178" y="0"/>
                  </a:moveTo>
                  <a:lnTo>
                    <a:pt x="1799998" y="1166644"/>
                  </a:lnTo>
                  <a:lnTo>
                    <a:pt x="0" y="1166644"/>
                  </a:lnTo>
                  <a:lnTo>
                    <a:pt x="273354" y="404614"/>
                  </a:lnTo>
                  <a:lnTo>
                    <a:pt x="1385178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7387" y="7402539"/>
              <a:ext cx="202565" cy="523240"/>
            </a:xfrm>
            <a:custGeom>
              <a:avLst/>
              <a:gdLst/>
              <a:ahLst/>
              <a:cxnLst/>
              <a:rect l="l" t="t" r="r" b="b"/>
              <a:pathLst>
                <a:path w="202565" h="523240">
                  <a:moveTo>
                    <a:pt x="144038" y="467590"/>
                  </a:moveTo>
                  <a:lnTo>
                    <a:pt x="111474" y="486582"/>
                  </a:lnTo>
                  <a:lnTo>
                    <a:pt x="201970" y="522852"/>
                  </a:lnTo>
                  <a:lnTo>
                    <a:pt x="190266" y="493534"/>
                  </a:lnTo>
                  <a:lnTo>
                    <a:pt x="167601" y="493534"/>
                  </a:lnTo>
                  <a:lnTo>
                    <a:pt x="151646" y="476622"/>
                  </a:lnTo>
                  <a:lnTo>
                    <a:pt x="144038" y="467590"/>
                  </a:lnTo>
                  <a:close/>
                </a:path>
                <a:path w="202565" h="523240">
                  <a:moveTo>
                    <a:pt x="149045" y="462363"/>
                  </a:moveTo>
                  <a:lnTo>
                    <a:pt x="147106" y="464515"/>
                  </a:lnTo>
                  <a:lnTo>
                    <a:pt x="145432" y="466238"/>
                  </a:lnTo>
                  <a:lnTo>
                    <a:pt x="144038" y="467590"/>
                  </a:lnTo>
                  <a:lnTo>
                    <a:pt x="151646" y="476622"/>
                  </a:lnTo>
                  <a:lnTo>
                    <a:pt x="167601" y="493534"/>
                  </a:lnTo>
                  <a:lnTo>
                    <a:pt x="172699" y="488444"/>
                  </a:lnTo>
                  <a:lnTo>
                    <a:pt x="157017" y="471826"/>
                  </a:lnTo>
                  <a:lnTo>
                    <a:pt x="149045" y="462363"/>
                  </a:lnTo>
                  <a:close/>
                </a:path>
                <a:path w="202565" h="523240">
                  <a:moveTo>
                    <a:pt x="165823" y="432305"/>
                  </a:moveTo>
                  <a:lnTo>
                    <a:pt x="149045" y="462363"/>
                  </a:lnTo>
                  <a:lnTo>
                    <a:pt x="157017" y="471826"/>
                  </a:lnTo>
                  <a:lnTo>
                    <a:pt x="172699" y="488444"/>
                  </a:lnTo>
                  <a:lnTo>
                    <a:pt x="167601" y="493534"/>
                  </a:lnTo>
                  <a:lnTo>
                    <a:pt x="190266" y="493534"/>
                  </a:lnTo>
                  <a:lnTo>
                    <a:pt x="165823" y="432305"/>
                  </a:lnTo>
                  <a:close/>
                </a:path>
                <a:path w="202565" h="523240">
                  <a:moveTo>
                    <a:pt x="38060" y="78335"/>
                  </a:moveTo>
                  <a:lnTo>
                    <a:pt x="35500" y="125308"/>
                  </a:lnTo>
                  <a:lnTo>
                    <a:pt x="35398" y="139200"/>
                  </a:lnTo>
                  <a:lnTo>
                    <a:pt x="35608" y="153882"/>
                  </a:lnTo>
                  <a:lnTo>
                    <a:pt x="38628" y="201976"/>
                  </a:lnTo>
                  <a:lnTo>
                    <a:pt x="46310" y="254764"/>
                  </a:lnTo>
                  <a:lnTo>
                    <a:pt x="60055" y="310438"/>
                  </a:lnTo>
                  <a:lnTo>
                    <a:pt x="73275" y="348263"/>
                  </a:lnTo>
                  <a:lnTo>
                    <a:pt x="90223" y="386031"/>
                  </a:lnTo>
                  <a:lnTo>
                    <a:pt x="111319" y="423197"/>
                  </a:lnTo>
                  <a:lnTo>
                    <a:pt x="136980" y="459211"/>
                  </a:lnTo>
                  <a:lnTo>
                    <a:pt x="144038" y="467590"/>
                  </a:lnTo>
                  <a:lnTo>
                    <a:pt x="145432" y="466238"/>
                  </a:lnTo>
                  <a:lnTo>
                    <a:pt x="147106" y="464515"/>
                  </a:lnTo>
                  <a:lnTo>
                    <a:pt x="149045" y="462363"/>
                  </a:lnTo>
                  <a:lnTo>
                    <a:pt x="142610" y="454726"/>
                  </a:lnTo>
                  <a:lnTo>
                    <a:pt x="129416" y="437205"/>
                  </a:lnTo>
                  <a:lnTo>
                    <a:pt x="106492" y="401168"/>
                  </a:lnTo>
                  <a:lnTo>
                    <a:pt x="87823" y="364243"/>
                  </a:lnTo>
                  <a:lnTo>
                    <a:pt x="73018" y="326951"/>
                  </a:lnTo>
                  <a:lnTo>
                    <a:pt x="61672" y="289827"/>
                  </a:lnTo>
                  <a:lnTo>
                    <a:pt x="50252" y="235623"/>
                  </a:lnTo>
                  <a:lnTo>
                    <a:pt x="44352" y="184798"/>
                  </a:lnTo>
                  <a:lnTo>
                    <a:pt x="42600" y="139200"/>
                  </a:lnTo>
                  <a:lnTo>
                    <a:pt x="42703" y="125308"/>
                  </a:lnTo>
                  <a:lnTo>
                    <a:pt x="43069" y="112273"/>
                  </a:lnTo>
                  <a:lnTo>
                    <a:pt x="43648" y="100154"/>
                  </a:lnTo>
                  <a:lnTo>
                    <a:pt x="44386" y="89027"/>
                  </a:lnTo>
                  <a:lnTo>
                    <a:pt x="45146" y="79894"/>
                  </a:lnTo>
                  <a:lnTo>
                    <a:pt x="44208" y="79639"/>
                  </a:lnTo>
                  <a:lnTo>
                    <a:pt x="41871" y="79077"/>
                  </a:lnTo>
                  <a:lnTo>
                    <a:pt x="39521" y="78591"/>
                  </a:lnTo>
                  <a:lnTo>
                    <a:pt x="38060" y="78335"/>
                  </a:lnTo>
                  <a:close/>
                </a:path>
                <a:path w="202565" h="523240">
                  <a:moveTo>
                    <a:pt x="64095" y="43559"/>
                  </a:moveTo>
                  <a:lnTo>
                    <a:pt x="42548" y="43559"/>
                  </a:lnTo>
                  <a:lnTo>
                    <a:pt x="49618" y="44913"/>
                  </a:lnTo>
                  <a:lnTo>
                    <a:pt x="49100" y="47900"/>
                  </a:lnTo>
                  <a:lnTo>
                    <a:pt x="45146" y="79894"/>
                  </a:lnTo>
                  <a:lnTo>
                    <a:pt x="46534" y="80272"/>
                  </a:lnTo>
                  <a:lnTo>
                    <a:pt x="48841" y="80981"/>
                  </a:lnTo>
                  <a:lnTo>
                    <a:pt x="75445" y="95223"/>
                  </a:lnTo>
                  <a:lnTo>
                    <a:pt x="64095" y="43559"/>
                  </a:lnTo>
                  <a:close/>
                </a:path>
                <a:path w="202565" h="523240">
                  <a:moveTo>
                    <a:pt x="54526" y="0"/>
                  </a:moveTo>
                  <a:lnTo>
                    <a:pt x="0" y="80818"/>
                  </a:lnTo>
                  <a:lnTo>
                    <a:pt x="2574" y="80128"/>
                  </a:lnTo>
                  <a:lnTo>
                    <a:pt x="5137" y="79509"/>
                  </a:lnTo>
                  <a:lnTo>
                    <a:pt x="25124" y="77216"/>
                  </a:lnTo>
                  <a:lnTo>
                    <a:pt x="38172" y="77216"/>
                  </a:lnTo>
                  <a:lnTo>
                    <a:pt x="38895" y="70001"/>
                  </a:lnTo>
                  <a:lnTo>
                    <a:pt x="42548" y="43559"/>
                  </a:lnTo>
                  <a:lnTo>
                    <a:pt x="64095" y="43559"/>
                  </a:lnTo>
                  <a:lnTo>
                    <a:pt x="54526" y="0"/>
                  </a:lnTo>
                  <a:close/>
                </a:path>
                <a:path w="202565" h="523240">
                  <a:moveTo>
                    <a:pt x="42548" y="43559"/>
                  </a:moveTo>
                  <a:lnTo>
                    <a:pt x="38060" y="78335"/>
                  </a:lnTo>
                  <a:lnTo>
                    <a:pt x="39521" y="78591"/>
                  </a:lnTo>
                  <a:lnTo>
                    <a:pt x="41871" y="79077"/>
                  </a:lnTo>
                  <a:lnTo>
                    <a:pt x="44208" y="79639"/>
                  </a:lnTo>
                  <a:lnTo>
                    <a:pt x="45146" y="79894"/>
                  </a:lnTo>
                  <a:lnTo>
                    <a:pt x="46139" y="70001"/>
                  </a:lnTo>
                  <a:lnTo>
                    <a:pt x="49618" y="44913"/>
                  </a:lnTo>
                  <a:lnTo>
                    <a:pt x="42548" y="43559"/>
                  </a:lnTo>
                  <a:close/>
                </a:path>
                <a:path w="202565" h="523240">
                  <a:moveTo>
                    <a:pt x="38172" y="77216"/>
                  </a:moveTo>
                  <a:lnTo>
                    <a:pt x="25124" y="77216"/>
                  </a:lnTo>
                  <a:lnTo>
                    <a:pt x="27558" y="77259"/>
                  </a:lnTo>
                  <a:lnTo>
                    <a:pt x="29977" y="77378"/>
                  </a:lnTo>
                  <a:lnTo>
                    <a:pt x="32386" y="77572"/>
                  </a:lnTo>
                  <a:lnTo>
                    <a:pt x="34780" y="77838"/>
                  </a:lnTo>
                  <a:lnTo>
                    <a:pt x="37160" y="78177"/>
                  </a:lnTo>
                  <a:lnTo>
                    <a:pt x="38060" y="78335"/>
                  </a:lnTo>
                  <a:lnTo>
                    <a:pt x="38172" y="77216"/>
                  </a:lnTo>
                  <a:close/>
                </a:path>
              </a:pathLst>
            </a:custGeom>
            <a:solidFill>
              <a:srgbClr val="FFB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38739" y="7585919"/>
            <a:ext cx="258445" cy="182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20</a:t>
            </a:r>
            <a:r>
              <a:rPr sz="825" spc="-37" baseline="60606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825" baseline="60606">
              <a:latin typeface="Arial"/>
              <a:cs typeface="Arial"/>
            </a:endParaRPr>
          </a:p>
        </p:txBody>
      </p:sp>
      <p:grpSp>
        <p:nvGrpSpPr>
          <p:cNvPr id="85" name="object 85"/>
          <p:cNvGrpSpPr>
            <a:grpSpLocks noGrp="1" noUngrp="1" noRot="1" noMove="1" noResize="1"/>
          </p:cNvGrpSpPr>
          <p:nvPr/>
        </p:nvGrpSpPr>
        <p:grpSpPr>
          <a:xfrm>
            <a:off x="8752902" y="6073821"/>
            <a:ext cx="2190750" cy="2513330"/>
            <a:chOff x="8752902" y="6073821"/>
            <a:chExt cx="2190750" cy="2513330"/>
          </a:xfrm>
        </p:grpSpPr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96393" y="7406294"/>
              <a:ext cx="1843405" cy="0"/>
            </a:xfrm>
            <a:custGeom>
              <a:avLst/>
              <a:gdLst/>
              <a:ahLst/>
              <a:cxnLst/>
              <a:rect l="l" t="t" r="r" b="b"/>
              <a:pathLst>
                <a:path w="1843404">
                  <a:moveTo>
                    <a:pt x="1843091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56712" y="6077631"/>
              <a:ext cx="2047239" cy="1748789"/>
            </a:xfrm>
            <a:custGeom>
              <a:avLst/>
              <a:gdLst/>
              <a:ahLst/>
              <a:cxnLst/>
              <a:rect l="l" t="t" r="r" b="b"/>
              <a:pathLst>
                <a:path w="2047240" h="1748790">
                  <a:moveTo>
                    <a:pt x="2046966" y="0"/>
                  </a:moveTo>
                  <a:lnTo>
                    <a:pt x="1699304" y="0"/>
                  </a:lnTo>
                </a:path>
                <a:path w="2047240" h="1748790">
                  <a:moveTo>
                    <a:pt x="1075797" y="1748336"/>
                  </a:moveTo>
                  <a:lnTo>
                    <a:pt x="0" y="1748336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41641" y="7826605"/>
              <a:ext cx="76835" cy="760730"/>
            </a:xfrm>
            <a:custGeom>
              <a:avLst/>
              <a:gdLst/>
              <a:ahLst/>
              <a:cxnLst/>
              <a:rect l="l" t="t" r="r" b="b"/>
              <a:pathLst>
                <a:path w="76834" h="760729">
                  <a:moveTo>
                    <a:pt x="0" y="670628"/>
                  </a:moveTo>
                  <a:lnTo>
                    <a:pt x="38404" y="760239"/>
                  </a:lnTo>
                  <a:lnTo>
                    <a:pt x="57705" y="715204"/>
                  </a:lnTo>
                  <a:lnTo>
                    <a:pt x="34804" y="715204"/>
                  </a:lnTo>
                  <a:lnTo>
                    <a:pt x="34802" y="680136"/>
                  </a:lnTo>
                  <a:lnTo>
                    <a:pt x="2400" y="671791"/>
                  </a:lnTo>
                  <a:lnTo>
                    <a:pt x="0" y="670628"/>
                  </a:lnTo>
                  <a:close/>
                </a:path>
                <a:path w="76834" h="760729">
                  <a:moveTo>
                    <a:pt x="34804" y="680136"/>
                  </a:moveTo>
                  <a:lnTo>
                    <a:pt x="34804" y="715204"/>
                  </a:lnTo>
                  <a:lnTo>
                    <a:pt x="42003" y="715204"/>
                  </a:lnTo>
                  <a:lnTo>
                    <a:pt x="42003" y="680229"/>
                  </a:lnTo>
                  <a:lnTo>
                    <a:pt x="38404" y="680229"/>
                  </a:lnTo>
                  <a:lnTo>
                    <a:pt x="36003" y="680194"/>
                  </a:lnTo>
                  <a:lnTo>
                    <a:pt x="34804" y="680136"/>
                  </a:lnTo>
                  <a:close/>
                </a:path>
                <a:path w="76834" h="760729">
                  <a:moveTo>
                    <a:pt x="76809" y="670628"/>
                  </a:moveTo>
                  <a:lnTo>
                    <a:pt x="42003" y="680136"/>
                  </a:lnTo>
                  <a:lnTo>
                    <a:pt x="42003" y="715204"/>
                  </a:lnTo>
                  <a:lnTo>
                    <a:pt x="57705" y="715204"/>
                  </a:lnTo>
                  <a:lnTo>
                    <a:pt x="76809" y="670628"/>
                  </a:lnTo>
                  <a:close/>
                </a:path>
                <a:path w="76834" h="760729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680136"/>
                  </a:lnTo>
                  <a:lnTo>
                    <a:pt x="36003" y="680194"/>
                  </a:lnTo>
                  <a:lnTo>
                    <a:pt x="38404" y="680229"/>
                  </a:lnTo>
                  <a:lnTo>
                    <a:pt x="40805" y="680194"/>
                  </a:lnTo>
                  <a:lnTo>
                    <a:pt x="42002" y="680136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760729">
                  <a:moveTo>
                    <a:pt x="42003" y="680136"/>
                  </a:moveTo>
                  <a:lnTo>
                    <a:pt x="40805" y="680194"/>
                  </a:lnTo>
                  <a:lnTo>
                    <a:pt x="38404" y="680229"/>
                  </a:lnTo>
                  <a:lnTo>
                    <a:pt x="42003" y="680229"/>
                  </a:lnTo>
                  <a:close/>
                </a:path>
                <a:path w="76834" h="760729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760729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760729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760729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63611" y="7953132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21mm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96535" y="1160364"/>
            <a:ext cx="1905635" cy="970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PLAIN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endParaRPr sz="2400">
              <a:latin typeface="Arial"/>
              <a:cs typeface="Arial"/>
            </a:endParaRPr>
          </a:p>
          <a:p>
            <a:pPr marL="912494">
              <a:lnSpc>
                <a:spcPct val="100000"/>
              </a:lnSpc>
              <a:spcBef>
                <a:spcPts val="2605"/>
              </a:spcBef>
            </a:pP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  <a:p>
            <a:pPr marL="461009">
              <a:lnSpc>
                <a:spcPct val="100000"/>
              </a:lnSpc>
              <a:spcBef>
                <a:spcPts val="155"/>
              </a:spcBef>
              <a:tabLst>
                <a:tab pos="1424940" algn="l"/>
              </a:tabLst>
            </a:pPr>
            <a:r>
              <a:rPr sz="1125" spc="-75" baseline="3703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125" baseline="3703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38286" y="1179415"/>
            <a:ext cx="2864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TRUNCATED</a:t>
            </a:r>
            <a:r>
              <a:rPr sz="24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2" name="object 92"/>
          <p:cNvGrpSpPr>
            <a:grpSpLocks noGrp="1" noUngrp="1" noRot="1" noMove="1" noResize="1"/>
          </p:cNvGrpSpPr>
          <p:nvPr/>
        </p:nvGrpSpPr>
        <p:grpSpPr>
          <a:xfrm>
            <a:off x="1512864" y="761882"/>
            <a:ext cx="10390505" cy="9854565"/>
            <a:chOff x="1512864" y="761882"/>
            <a:chExt cx="10390505" cy="9854565"/>
          </a:xfrm>
        </p:grpSpPr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76575" y="768232"/>
              <a:ext cx="0" cy="9841865"/>
            </a:xfrm>
            <a:custGeom>
              <a:avLst/>
              <a:gdLst/>
              <a:ahLst/>
              <a:cxnLst/>
              <a:rect l="l" t="t" r="r" b="b"/>
              <a:pathLst>
                <a:path h="9841865">
                  <a:moveTo>
                    <a:pt x="0" y="0"/>
                  </a:moveTo>
                  <a:lnTo>
                    <a:pt x="0" y="9841698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60550" y="2890346"/>
              <a:ext cx="1250315" cy="0"/>
            </a:xfrm>
            <a:custGeom>
              <a:avLst/>
              <a:gdLst/>
              <a:ahLst/>
              <a:cxnLst/>
              <a:rect l="l" t="t" r="r" b="b"/>
              <a:pathLst>
                <a:path w="1250314">
                  <a:moveTo>
                    <a:pt x="0" y="0"/>
                  </a:moveTo>
                  <a:lnTo>
                    <a:pt x="1004763" y="0"/>
                  </a:lnTo>
                </a:path>
                <a:path w="1250314">
                  <a:moveTo>
                    <a:pt x="1074865" y="0"/>
                  </a:moveTo>
                  <a:lnTo>
                    <a:pt x="1250106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17627" y="2889852"/>
              <a:ext cx="2886710" cy="1270"/>
            </a:xfrm>
            <a:custGeom>
              <a:avLst/>
              <a:gdLst/>
              <a:ahLst/>
              <a:cxnLst/>
              <a:rect l="l" t="t" r="r" b="b"/>
              <a:pathLst>
                <a:path w="2886710" h="1269">
                  <a:moveTo>
                    <a:pt x="2886515" y="0"/>
                  </a:moveTo>
                  <a:lnTo>
                    <a:pt x="2259060" y="0"/>
                  </a:lnTo>
                </a:path>
                <a:path w="2886710" h="1269">
                  <a:moveTo>
                    <a:pt x="885369" y="1000"/>
                  </a:moveTo>
                  <a:lnTo>
                    <a:pt x="717745" y="1000"/>
                  </a:lnTo>
                </a:path>
                <a:path w="2886710" h="1269">
                  <a:moveTo>
                    <a:pt x="627451" y="0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54399" y="2890346"/>
              <a:ext cx="1250315" cy="0"/>
            </a:xfrm>
            <a:custGeom>
              <a:avLst/>
              <a:gdLst/>
              <a:ahLst/>
              <a:cxnLst/>
              <a:rect l="l" t="t" r="r" b="b"/>
              <a:pathLst>
                <a:path w="1250315">
                  <a:moveTo>
                    <a:pt x="0" y="0"/>
                  </a:moveTo>
                  <a:lnTo>
                    <a:pt x="1004763" y="0"/>
                  </a:lnTo>
                </a:path>
                <a:path w="1250315">
                  <a:moveTo>
                    <a:pt x="1074865" y="0"/>
                  </a:moveTo>
                  <a:lnTo>
                    <a:pt x="1250106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11476" y="2889852"/>
              <a:ext cx="2886710" cy="1270"/>
            </a:xfrm>
            <a:custGeom>
              <a:avLst/>
              <a:gdLst/>
              <a:ahLst/>
              <a:cxnLst/>
              <a:rect l="l" t="t" r="r" b="b"/>
              <a:pathLst>
                <a:path w="2886709" h="1269">
                  <a:moveTo>
                    <a:pt x="2886515" y="0"/>
                  </a:moveTo>
                  <a:lnTo>
                    <a:pt x="2259060" y="0"/>
                  </a:lnTo>
                </a:path>
                <a:path w="2886709" h="1269">
                  <a:moveTo>
                    <a:pt x="885369" y="1000"/>
                  </a:moveTo>
                  <a:lnTo>
                    <a:pt x="717746" y="1000"/>
                  </a:lnTo>
                </a:path>
                <a:path w="2886709" h="1269">
                  <a:moveTo>
                    <a:pt x="627451" y="0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09185" y="788316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dash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99" name="object 9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42002" y="1086569"/>
            <a:ext cx="3627120" cy="63627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7155" rIns="0" bIns="0" rtlCol="0">
            <a:spAutoFit/>
          </a:bodyPr>
          <a:lstStyle/>
          <a:p>
            <a:pPr marL="598170" marR="255904" indent="-334645">
              <a:lnSpc>
                <a:spcPts val="1340"/>
              </a:lnSpc>
              <a:spcBef>
                <a:spcPts val="7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DEVELOPMENTS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PLAIN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TRUNCATED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CONES.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object 10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95076" y="10037764"/>
            <a:ext cx="5079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https://technologystudent.com/despro_3/develp6.html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101" name="object 101"/>
          <p:cNvGrpSpPr>
            <a:grpSpLocks noGrp="1" noUngrp="1" noRot="1" noMove="1" noResize="1"/>
          </p:cNvGrpSpPr>
          <p:nvPr/>
        </p:nvGrpSpPr>
        <p:grpSpPr>
          <a:xfrm>
            <a:off x="6547737" y="9260709"/>
            <a:ext cx="6333490" cy="1051560"/>
            <a:chOff x="6547737" y="9260709"/>
            <a:chExt cx="6333490" cy="1051560"/>
          </a:xfrm>
        </p:grpSpPr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95075" y="10002006"/>
              <a:ext cx="5082540" cy="281940"/>
            </a:xfrm>
            <a:custGeom>
              <a:avLst/>
              <a:gdLst/>
              <a:ahLst/>
              <a:cxnLst/>
              <a:rect l="l" t="t" r="r" b="b"/>
              <a:pathLst>
                <a:path w="5082540" h="281940">
                  <a:moveTo>
                    <a:pt x="0" y="0"/>
                  </a:moveTo>
                  <a:lnTo>
                    <a:pt x="5082541" y="0"/>
                  </a:lnTo>
                  <a:lnTo>
                    <a:pt x="5082541" y="281941"/>
                  </a:lnTo>
                  <a:lnTo>
                    <a:pt x="0" y="28194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98983" y="9261040"/>
              <a:ext cx="999490" cy="333375"/>
            </a:xfrm>
            <a:custGeom>
              <a:avLst/>
              <a:gdLst/>
              <a:ahLst/>
              <a:cxnLst/>
              <a:rect l="l" t="t" r="r" b="b"/>
              <a:pathLst>
                <a:path w="999490" h="333375">
                  <a:moveTo>
                    <a:pt x="51257" y="230644"/>
                  </a:moveTo>
                  <a:lnTo>
                    <a:pt x="25628" y="230644"/>
                  </a:lnTo>
                  <a:lnTo>
                    <a:pt x="0" y="230644"/>
                  </a:lnTo>
                  <a:lnTo>
                    <a:pt x="0" y="281901"/>
                  </a:lnTo>
                  <a:lnTo>
                    <a:pt x="25628" y="281901"/>
                  </a:lnTo>
                  <a:lnTo>
                    <a:pt x="25628" y="256273"/>
                  </a:lnTo>
                  <a:lnTo>
                    <a:pt x="51257" y="256273"/>
                  </a:lnTo>
                  <a:lnTo>
                    <a:pt x="51257" y="230644"/>
                  </a:lnTo>
                  <a:close/>
                </a:path>
                <a:path w="999490" h="333375">
                  <a:moveTo>
                    <a:pt x="179387" y="230644"/>
                  </a:moveTo>
                  <a:lnTo>
                    <a:pt x="153758" y="230644"/>
                  </a:lnTo>
                  <a:lnTo>
                    <a:pt x="128130" y="230644"/>
                  </a:lnTo>
                  <a:lnTo>
                    <a:pt x="128130" y="256273"/>
                  </a:lnTo>
                  <a:lnTo>
                    <a:pt x="102514" y="256273"/>
                  </a:lnTo>
                  <a:lnTo>
                    <a:pt x="102514" y="205016"/>
                  </a:lnTo>
                  <a:lnTo>
                    <a:pt x="76885" y="205016"/>
                  </a:lnTo>
                  <a:lnTo>
                    <a:pt x="76885" y="256273"/>
                  </a:lnTo>
                  <a:lnTo>
                    <a:pt x="51257" y="256273"/>
                  </a:lnTo>
                  <a:lnTo>
                    <a:pt x="51257" y="281901"/>
                  </a:lnTo>
                  <a:lnTo>
                    <a:pt x="76885" y="281901"/>
                  </a:lnTo>
                  <a:lnTo>
                    <a:pt x="102514" y="281901"/>
                  </a:lnTo>
                  <a:lnTo>
                    <a:pt x="128130" y="281901"/>
                  </a:lnTo>
                  <a:lnTo>
                    <a:pt x="128130" y="307530"/>
                  </a:lnTo>
                  <a:lnTo>
                    <a:pt x="153758" y="307530"/>
                  </a:lnTo>
                  <a:lnTo>
                    <a:pt x="153758" y="333146"/>
                  </a:lnTo>
                  <a:lnTo>
                    <a:pt x="179387" y="333146"/>
                  </a:lnTo>
                  <a:lnTo>
                    <a:pt x="179387" y="230644"/>
                  </a:lnTo>
                  <a:close/>
                </a:path>
                <a:path w="999490" h="333375">
                  <a:moveTo>
                    <a:pt x="179387" y="0"/>
                  </a:moveTo>
                  <a:lnTo>
                    <a:pt x="153758" y="0"/>
                  </a:lnTo>
                  <a:lnTo>
                    <a:pt x="153758" y="25628"/>
                  </a:lnTo>
                  <a:lnTo>
                    <a:pt x="179387" y="25628"/>
                  </a:lnTo>
                  <a:lnTo>
                    <a:pt x="179387" y="0"/>
                  </a:lnTo>
                  <a:close/>
                </a:path>
                <a:path w="999490" h="333375">
                  <a:moveTo>
                    <a:pt x="230644" y="205016"/>
                  </a:moveTo>
                  <a:lnTo>
                    <a:pt x="205016" y="205016"/>
                  </a:lnTo>
                  <a:lnTo>
                    <a:pt x="205016" y="179387"/>
                  </a:lnTo>
                  <a:lnTo>
                    <a:pt x="179387" y="179387"/>
                  </a:lnTo>
                  <a:lnTo>
                    <a:pt x="179387" y="153758"/>
                  </a:lnTo>
                  <a:lnTo>
                    <a:pt x="153758" y="153758"/>
                  </a:lnTo>
                  <a:lnTo>
                    <a:pt x="153758" y="205016"/>
                  </a:lnTo>
                  <a:lnTo>
                    <a:pt x="179387" y="205016"/>
                  </a:lnTo>
                  <a:lnTo>
                    <a:pt x="179387" y="230644"/>
                  </a:lnTo>
                  <a:lnTo>
                    <a:pt x="205016" y="230644"/>
                  </a:lnTo>
                  <a:lnTo>
                    <a:pt x="230644" y="230644"/>
                  </a:lnTo>
                  <a:lnTo>
                    <a:pt x="230644" y="205016"/>
                  </a:lnTo>
                  <a:close/>
                </a:path>
                <a:path w="999490" h="333375">
                  <a:moveTo>
                    <a:pt x="230644" y="153758"/>
                  </a:moveTo>
                  <a:lnTo>
                    <a:pt x="205016" y="153758"/>
                  </a:lnTo>
                  <a:lnTo>
                    <a:pt x="205016" y="179387"/>
                  </a:lnTo>
                  <a:lnTo>
                    <a:pt x="230644" y="179387"/>
                  </a:lnTo>
                  <a:lnTo>
                    <a:pt x="230644" y="153758"/>
                  </a:lnTo>
                  <a:close/>
                </a:path>
                <a:path w="999490" h="333375">
                  <a:moveTo>
                    <a:pt x="256273" y="179387"/>
                  </a:moveTo>
                  <a:lnTo>
                    <a:pt x="230644" y="179387"/>
                  </a:lnTo>
                  <a:lnTo>
                    <a:pt x="230644" y="205016"/>
                  </a:lnTo>
                  <a:lnTo>
                    <a:pt x="256273" y="205016"/>
                  </a:lnTo>
                  <a:lnTo>
                    <a:pt x="256273" y="179387"/>
                  </a:lnTo>
                  <a:close/>
                </a:path>
                <a:path w="999490" h="333375">
                  <a:moveTo>
                    <a:pt x="256273" y="25628"/>
                  </a:moveTo>
                  <a:lnTo>
                    <a:pt x="230644" y="25628"/>
                  </a:lnTo>
                  <a:lnTo>
                    <a:pt x="205016" y="25628"/>
                  </a:lnTo>
                  <a:lnTo>
                    <a:pt x="179387" y="25628"/>
                  </a:lnTo>
                  <a:lnTo>
                    <a:pt x="179387" y="51257"/>
                  </a:lnTo>
                  <a:lnTo>
                    <a:pt x="153758" y="51257"/>
                  </a:lnTo>
                  <a:lnTo>
                    <a:pt x="153758" y="76885"/>
                  </a:lnTo>
                  <a:lnTo>
                    <a:pt x="179387" y="76885"/>
                  </a:lnTo>
                  <a:lnTo>
                    <a:pt x="179387" y="102514"/>
                  </a:lnTo>
                  <a:lnTo>
                    <a:pt x="153758" y="102514"/>
                  </a:lnTo>
                  <a:lnTo>
                    <a:pt x="153758" y="128130"/>
                  </a:lnTo>
                  <a:lnTo>
                    <a:pt x="179387" y="128130"/>
                  </a:lnTo>
                  <a:lnTo>
                    <a:pt x="205016" y="128130"/>
                  </a:lnTo>
                  <a:lnTo>
                    <a:pt x="230644" y="128130"/>
                  </a:lnTo>
                  <a:lnTo>
                    <a:pt x="230644" y="76885"/>
                  </a:lnTo>
                  <a:lnTo>
                    <a:pt x="205016" y="76885"/>
                  </a:lnTo>
                  <a:lnTo>
                    <a:pt x="205016" y="51257"/>
                  </a:lnTo>
                  <a:lnTo>
                    <a:pt x="230644" y="51257"/>
                  </a:lnTo>
                  <a:lnTo>
                    <a:pt x="230644" y="76885"/>
                  </a:lnTo>
                  <a:lnTo>
                    <a:pt x="256273" y="76885"/>
                  </a:lnTo>
                  <a:lnTo>
                    <a:pt x="256273" y="25628"/>
                  </a:lnTo>
                  <a:close/>
                </a:path>
                <a:path w="999490" h="333375">
                  <a:moveTo>
                    <a:pt x="281901" y="0"/>
                  </a:moveTo>
                  <a:lnTo>
                    <a:pt x="256273" y="0"/>
                  </a:lnTo>
                  <a:lnTo>
                    <a:pt x="256273" y="25628"/>
                  </a:lnTo>
                  <a:lnTo>
                    <a:pt x="281901" y="25628"/>
                  </a:lnTo>
                  <a:lnTo>
                    <a:pt x="281901" y="0"/>
                  </a:lnTo>
                  <a:close/>
                </a:path>
                <a:path w="999490" h="333375">
                  <a:moveTo>
                    <a:pt x="333159" y="25628"/>
                  </a:moveTo>
                  <a:lnTo>
                    <a:pt x="307530" y="25628"/>
                  </a:lnTo>
                  <a:lnTo>
                    <a:pt x="307530" y="51257"/>
                  </a:lnTo>
                  <a:lnTo>
                    <a:pt x="333159" y="51257"/>
                  </a:lnTo>
                  <a:lnTo>
                    <a:pt x="333159" y="25628"/>
                  </a:lnTo>
                  <a:close/>
                </a:path>
                <a:path w="999490" h="333375">
                  <a:moveTo>
                    <a:pt x="358775" y="205016"/>
                  </a:moveTo>
                  <a:lnTo>
                    <a:pt x="333159" y="205016"/>
                  </a:lnTo>
                  <a:lnTo>
                    <a:pt x="307530" y="205016"/>
                  </a:lnTo>
                  <a:lnTo>
                    <a:pt x="307530" y="230644"/>
                  </a:lnTo>
                  <a:lnTo>
                    <a:pt x="333159" y="230644"/>
                  </a:lnTo>
                  <a:lnTo>
                    <a:pt x="333159" y="281901"/>
                  </a:lnTo>
                  <a:lnTo>
                    <a:pt x="358775" y="281901"/>
                  </a:lnTo>
                  <a:lnTo>
                    <a:pt x="358775" y="205016"/>
                  </a:lnTo>
                  <a:close/>
                </a:path>
                <a:path w="999490" h="333375">
                  <a:moveTo>
                    <a:pt x="512546" y="102514"/>
                  </a:moveTo>
                  <a:lnTo>
                    <a:pt x="486918" y="102514"/>
                  </a:lnTo>
                  <a:lnTo>
                    <a:pt x="486918" y="128130"/>
                  </a:lnTo>
                  <a:lnTo>
                    <a:pt x="512546" y="128130"/>
                  </a:lnTo>
                  <a:lnTo>
                    <a:pt x="512546" y="102514"/>
                  </a:lnTo>
                  <a:close/>
                </a:path>
                <a:path w="999490" h="333375">
                  <a:moveTo>
                    <a:pt x="538162" y="128130"/>
                  </a:moveTo>
                  <a:lnTo>
                    <a:pt x="512546" y="128130"/>
                  </a:lnTo>
                  <a:lnTo>
                    <a:pt x="512546" y="179387"/>
                  </a:lnTo>
                  <a:lnTo>
                    <a:pt x="486918" y="179387"/>
                  </a:lnTo>
                  <a:lnTo>
                    <a:pt x="486918" y="128130"/>
                  </a:lnTo>
                  <a:lnTo>
                    <a:pt x="461289" y="128130"/>
                  </a:lnTo>
                  <a:lnTo>
                    <a:pt x="461289" y="102514"/>
                  </a:lnTo>
                  <a:lnTo>
                    <a:pt x="486918" y="102514"/>
                  </a:lnTo>
                  <a:lnTo>
                    <a:pt x="486918" y="25628"/>
                  </a:lnTo>
                  <a:lnTo>
                    <a:pt x="461289" y="25628"/>
                  </a:lnTo>
                  <a:lnTo>
                    <a:pt x="461289" y="51257"/>
                  </a:lnTo>
                  <a:lnTo>
                    <a:pt x="435660" y="51257"/>
                  </a:lnTo>
                  <a:lnTo>
                    <a:pt x="435660" y="76885"/>
                  </a:lnTo>
                  <a:lnTo>
                    <a:pt x="435660" y="102514"/>
                  </a:lnTo>
                  <a:lnTo>
                    <a:pt x="410032" y="102514"/>
                  </a:lnTo>
                  <a:lnTo>
                    <a:pt x="410032" y="76885"/>
                  </a:lnTo>
                  <a:lnTo>
                    <a:pt x="435660" y="76885"/>
                  </a:lnTo>
                  <a:lnTo>
                    <a:pt x="435660" y="51257"/>
                  </a:lnTo>
                  <a:lnTo>
                    <a:pt x="435660" y="25628"/>
                  </a:lnTo>
                  <a:lnTo>
                    <a:pt x="461289" y="25628"/>
                  </a:lnTo>
                  <a:lnTo>
                    <a:pt x="461289" y="0"/>
                  </a:lnTo>
                  <a:lnTo>
                    <a:pt x="333159" y="0"/>
                  </a:lnTo>
                  <a:lnTo>
                    <a:pt x="333159" y="25628"/>
                  </a:lnTo>
                  <a:lnTo>
                    <a:pt x="358775" y="25628"/>
                  </a:lnTo>
                  <a:lnTo>
                    <a:pt x="358775" y="51257"/>
                  </a:lnTo>
                  <a:lnTo>
                    <a:pt x="384403" y="51257"/>
                  </a:lnTo>
                  <a:lnTo>
                    <a:pt x="384403" y="25628"/>
                  </a:lnTo>
                  <a:lnTo>
                    <a:pt x="410032" y="25628"/>
                  </a:lnTo>
                  <a:lnTo>
                    <a:pt x="410032" y="51257"/>
                  </a:lnTo>
                  <a:lnTo>
                    <a:pt x="384403" y="51257"/>
                  </a:lnTo>
                  <a:lnTo>
                    <a:pt x="384403" y="76885"/>
                  </a:lnTo>
                  <a:lnTo>
                    <a:pt x="358775" y="76885"/>
                  </a:lnTo>
                  <a:lnTo>
                    <a:pt x="358775" y="51257"/>
                  </a:lnTo>
                  <a:lnTo>
                    <a:pt x="333159" y="51257"/>
                  </a:lnTo>
                  <a:lnTo>
                    <a:pt x="333159" y="76885"/>
                  </a:lnTo>
                  <a:lnTo>
                    <a:pt x="307530" y="76885"/>
                  </a:lnTo>
                  <a:lnTo>
                    <a:pt x="307530" y="102514"/>
                  </a:lnTo>
                  <a:lnTo>
                    <a:pt x="333159" y="102514"/>
                  </a:lnTo>
                  <a:lnTo>
                    <a:pt x="333159" y="128130"/>
                  </a:lnTo>
                  <a:lnTo>
                    <a:pt x="307530" y="128130"/>
                  </a:lnTo>
                  <a:lnTo>
                    <a:pt x="307530" y="102514"/>
                  </a:lnTo>
                  <a:lnTo>
                    <a:pt x="281901" y="102514"/>
                  </a:lnTo>
                  <a:lnTo>
                    <a:pt x="256273" y="102514"/>
                  </a:lnTo>
                  <a:lnTo>
                    <a:pt x="256273" y="128130"/>
                  </a:lnTo>
                  <a:lnTo>
                    <a:pt x="230644" y="128130"/>
                  </a:lnTo>
                  <a:lnTo>
                    <a:pt x="230644" y="153758"/>
                  </a:lnTo>
                  <a:lnTo>
                    <a:pt x="256273" y="153758"/>
                  </a:lnTo>
                  <a:lnTo>
                    <a:pt x="256273" y="179387"/>
                  </a:lnTo>
                  <a:lnTo>
                    <a:pt x="281901" y="179387"/>
                  </a:lnTo>
                  <a:lnTo>
                    <a:pt x="281901" y="153758"/>
                  </a:lnTo>
                  <a:lnTo>
                    <a:pt x="307530" y="153758"/>
                  </a:lnTo>
                  <a:lnTo>
                    <a:pt x="307530" y="179387"/>
                  </a:lnTo>
                  <a:lnTo>
                    <a:pt x="333159" y="179387"/>
                  </a:lnTo>
                  <a:lnTo>
                    <a:pt x="333159" y="153758"/>
                  </a:lnTo>
                  <a:lnTo>
                    <a:pt x="358775" y="153758"/>
                  </a:lnTo>
                  <a:lnTo>
                    <a:pt x="358775" y="102514"/>
                  </a:lnTo>
                  <a:lnTo>
                    <a:pt x="384403" y="102514"/>
                  </a:lnTo>
                  <a:lnTo>
                    <a:pt x="384403" y="153758"/>
                  </a:lnTo>
                  <a:lnTo>
                    <a:pt x="410032" y="153758"/>
                  </a:lnTo>
                  <a:lnTo>
                    <a:pt x="410032" y="128130"/>
                  </a:lnTo>
                  <a:lnTo>
                    <a:pt x="435660" y="128130"/>
                  </a:lnTo>
                  <a:lnTo>
                    <a:pt x="435660" y="153758"/>
                  </a:lnTo>
                  <a:lnTo>
                    <a:pt x="461289" y="153758"/>
                  </a:lnTo>
                  <a:lnTo>
                    <a:pt x="461289" y="205016"/>
                  </a:lnTo>
                  <a:lnTo>
                    <a:pt x="486918" y="205016"/>
                  </a:lnTo>
                  <a:lnTo>
                    <a:pt x="486918" y="230644"/>
                  </a:lnTo>
                  <a:lnTo>
                    <a:pt x="512546" y="230644"/>
                  </a:lnTo>
                  <a:lnTo>
                    <a:pt x="538162" y="230644"/>
                  </a:lnTo>
                  <a:lnTo>
                    <a:pt x="538162" y="128130"/>
                  </a:lnTo>
                  <a:close/>
                </a:path>
                <a:path w="999490" h="333375">
                  <a:moveTo>
                    <a:pt x="563791" y="230644"/>
                  </a:moveTo>
                  <a:lnTo>
                    <a:pt x="538162" y="230644"/>
                  </a:lnTo>
                  <a:lnTo>
                    <a:pt x="538162" y="256273"/>
                  </a:lnTo>
                  <a:lnTo>
                    <a:pt x="563791" y="256273"/>
                  </a:lnTo>
                  <a:lnTo>
                    <a:pt x="563791" y="230644"/>
                  </a:lnTo>
                  <a:close/>
                </a:path>
                <a:path w="999490" h="333375">
                  <a:moveTo>
                    <a:pt x="589419" y="153758"/>
                  </a:moveTo>
                  <a:lnTo>
                    <a:pt x="563791" y="153758"/>
                  </a:lnTo>
                  <a:lnTo>
                    <a:pt x="563791" y="179387"/>
                  </a:lnTo>
                  <a:lnTo>
                    <a:pt x="589419" y="179387"/>
                  </a:lnTo>
                  <a:lnTo>
                    <a:pt x="589419" y="153758"/>
                  </a:lnTo>
                  <a:close/>
                </a:path>
                <a:path w="999490" h="333375">
                  <a:moveTo>
                    <a:pt x="589419" y="102514"/>
                  </a:moveTo>
                  <a:lnTo>
                    <a:pt x="563791" y="102514"/>
                  </a:lnTo>
                  <a:lnTo>
                    <a:pt x="563791" y="128130"/>
                  </a:lnTo>
                  <a:lnTo>
                    <a:pt x="589419" y="128130"/>
                  </a:lnTo>
                  <a:lnTo>
                    <a:pt x="589419" y="102514"/>
                  </a:lnTo>
                  <a:close/>
                </a:path>
                <a:path w="999490" h="333375">
                  <a:moveTo>
                    <a:pt x="615048" y="179387"/>
                  </a:moveTo>
                  <a:lnTo>
                    <a:pt x="589419" y="179387"/>
                  </a:lnTo>
                  <a:lnTo>
                    <a:pt x="589419" y="205016"/>
                  </a:lnTo>
                  <a:lnTo>
                    <a:pt x="615048" y="205016"/>
                  </a:lnTo>
                  <a:lnTo>
                    <a:pt x="615048" y="179387"/>
                  </a:lnTo>
                  <a:close/>
                </a:path>
                <a:path w="999490" h="333375">
                  <a:moveTo>
                    <a:pt x="615048" y="128130"/>
                  </a:moveTo>
                  <a:lnTo>
                    <a:pt x="589419" y="128130"/>
                  </a:lnTo>
                  <a:lnTo>
                    <a:pt x="589419" y="153758"/>
                  </a:lnTo>
                  <a:lnTo>
                    <a:pt x="615048" y="153758"/>
                  </a:lnTo>
                  <a:lnTo>
                    <a:pt x="615048" y="128130"/>
                  </a:lnTo>
                  <a:close/>
                </a:path>
                <a:path w="999490" h="333375">
                  <a:moveTo>
                    <a:pt x="640676" y="153758"/>
                  </a:moveTo>
                  <a:lnTo>
                    <a:pt x="615048" y="153758"/>
                  </a:lnTo>
                  <a:lnTo>
                    <a:pt x="615048" y="179387"/>
                  </a:lnTo>
                  <a:lnTo>
                    <a:pt x="640676" y="179387"/>
                  </a:lnTo>
                  <a:lnTo>
                    <a:pt x="640676" y="153758"/>
                  </a:lnTo>
                  <a:close/>
                </a:path>
                <a:path w="999490" h="333375">
                  <a:moveTo>
                    <a:pt x="640676" y="0"/>
                  </a:moveTo>
                  <a:lnTo>
                    <a:pt x="615048" y="0"/>
                  </a:lnTo>
                  <a:lnTo>
                    <a:pt x="615048" y="25628"/>
                  </a:lnTo>
                  <a:lnTo>
                    <a:pt x="589419" y="25628"/>
                  </a:lnTo>
                  <a:lnTo>
                    <a:pt x="563791" y="25628"/>
                  </a:lnTo>
                  <a:lnTo>
                    <a:pt x="563791" y="0"/>
                  </a:lnTo>
                  <a:lnTo>
                    <a:pt x="538162" y="0"/>
                  </a:lnTo>
                  <a:lnTo>
                    <a:pt x="512546" y="0"/>
                  </a:lnTo>
                  <a:lnTo>
                    <a:pt x="486918" y="0"/>
                  </a:lnTo>
                  <a:lnTo>
                    <a:pt x="486918" y="25628"/>
                  </a:lnTo>
                  <a:lnTo>
                    <a:pt x="512546" y="25628"/>
                  </a:lnTo>
                  <a:lnTo>
                    <a:pt x="512546" y="51257"/>
                  </a:lnTo>
                  <a:lnTo>
                    <a:pt x="538162" y="51257"/>
                  </a:lnTo>
                  <a:lnTo>
                    <a:pt x="538162" y="76885"/>
                  </a:lnTo>
                  <a:lnTo>
                    <a:pt x="512546" y="76885"/>
                  </a:lnTo>
                  <a:lnTo>
                    <a:pt x="512546" y="102514"/>
                  </a:lnTo>
                  <a:lnTo>
                    <a:pt x="538162" y="102514"/>
                  </a:lnTo>
                  <a:lnTo>
                    <a:pt x="563791" y="102514"/>
                  </a:lnTo>
                  <a:lnTo>
                    <a:pt x="563791" y="51257"/>
                  </a:lnTo>
                  <a:lnTo>
                    <a:pt x="589419" y="51257"/>
                  </a:lnTo>
                  <a:lnTo>
                    <a:pt x="589419" y="76885"/>
                  </a:lnTo>
                  <a:lnTo>
                    <a:pt x="615048" y="76885"/>
                  </a:lnTo>
                  <a:lnTo>
                    <a:pt x="615048" y="51257"/>
                  </a:lnTo>
                  <a:lnTo>
                    <a:pt x="640676" y="51257"/>
                  </a:lnTo>
                  <a:lnTo>
                    <a:pt x="640676" y="0"/>
                  </a:lnTo>
                  <a:close/>
                </a:path>
                <a:path w="999490" h="333375">
                  <a:moveTo>
                    <a:pt x="691934" y="25628"/>
                  </a:moveTo>
                  <a:lnTo>
                    <a:pt x="666305" y="25628"/>
                  </a:lnTo>
                  <a:lnTo>
                    <a:pt x="666305" y="51257"/>
                  </a:lnTo>
                  <a:lnTo>
                    <a:pt x="640676" y="51257"/>
                  </a:lnTo>
                  <a:lnTo>
                    <a:pt x="640676" y="76885"/>
                  </a:lnTo>
                  <a:lnTo>
                    <a:pt x="666305" y="76885"/>
                  </a:lnTo>
                  <a:lnTo>
                    <a:pt x="666305" y="179387"/>
                  </a:lnTo>
                  <a:lnTo>
                    <a:pt x="640676" y="179387"/>
                  </a:lnTo>
                  <a:lnTo>
                    <a:pt x="640676" y="205016"/>
                  </a:lnTo>
                  <a:lnTo>
                    <a:pt x="666305" y="205016"/>
                  </a:lnTo>
                  <a:lnTo>
                    <a:pt x="691934" y="205016"/>
                  </a:lnTo>
                  <a:lnTo>
                    <a:pt x="691934" y="25628"/>
                  </a:lnTo>
                  <a:close/>
                </a:path>
                <a:path w="999490" h="333375">
                  <a:moveTo>
                    <a:pt x="743178" y="153758"/>
                  </a:moveTo>
                  <a:lnTo>
                    <a:pt x="717550" y="153758"/>
                  </a:lnTo>
                  <a:lnTo>
                    <a:pt x="717550" y="205016"/>
                  </a:lnTo>
                  <a:lnTo>
                    <a:pt x="743178" y="205016"/>
                  </a:lnTo>
                  <a:lnTo>
                    <a:pt x="743178" y="153758"/>
                  </a:lnTo>
                  <a:close/>
                </a:path>
                <a:path w="999490" h="333375">
                  <a:moveTo>
                    <a:pt x="743178" y="76885"/>
                  </a:moveTo>
                  <a:lnTo>
                    <a:pt x="717550" y="76885"/>
                  </a:lnTo>
                  <a:lnTo>
                    <a:pt x="717550" y="102514"/>
                  </a:lnTo>
                  <a:lnTo>
                    <a:pt x="743178" y="102514"/>
                  </a:lnTo>
                  <a:lnTo>
                    <a:pt x="743178" y="76885"/>
                  </a:lnTo>
                  <a:close/>
                </a:path>
                <a:path w="999490" h="333375">
                  <a:moveTo>
                    <a:pt x="743178" y="0"/>
                  </a:moveTo>
                  <a:lnTo>
                    <a:pt x="717550" y="0"/>
                  </a:lnTo>
                  <a:lnTo>
                    <a:pt x="691934" y="0"/>
                  </a:lnTo>
                  <a:lnTo>
                    <a:pt x="691934" y="25628"/>
                  </a:lnTo>
                  <a:lnTo>
                    <a:pt x="717550" y="25628"/>
                  </a:lnTo>
                  <a:lnTo>
                    <a:pt x="717550" y="51257"/>
                  </a:lnTo>
                  <a:lnTo>
                    <a:pt x="743178" y="51257"/>
                  </a:lnTo>
                  <a:lnTo>
                    <a:pt x="743178" y="0"/>
                  </a:lnTo>
                  <a:close/>
                </a:path>
                <a:path w="999490" h="333375">
                  <a:moveTo>
                    <a:pt x="768807" y="230644"/>
                  </a:moveTo>
                  <a:lnTo>
                    <a:pt x="743178" y="230644"/>
                  </a:lnTo>
                  <a:lnTo>
                    <a:pt x="717550" y="230644"/>
                  </a:lnTo>
                  <a:lnTo>
                    <a:pt x="717550" y="205016"/>
                  </a:lnTo>
                  <a:lnTo>
                    <a:pt x="691934" y="205016"/>
                  </a:lnTo>
                  <a:lnTo>
                    <a:pt x="691934" y="281901"/>
                  </a:lnTo>
                  <a:lnTo>
                    <a:pt x="717550" y="281901"/>
                  </a:lnTo>
                  <a:lnTo>
                    <a:pt x="717550" y="256273"/>
                  </a:lnTo>
                  <a:lnTo>
                    <a:pt x="743178" y="256273"/>
                  </a:lnTo>
                  <a:lnTo>
                    <a:pt x="768807" y="256273"/>
                  </a:lnTo>
                  <a:lnTo>
                    <a:pt x="768807" y="230644"/>
                  </a:lnTo>
                  <a:close/>
                </a:path>
                <a:path w="999490" h="333375">
                  <a:moveTo>
                    <a:pt x="768807" y="51257"/>
                  </a:moveTo>
                  <a:lnTo>
                    <a:pt x="743178" y="51257"/>
                  </a:lnTo>
                  <a:lnTo>
                    <a:pt x="743178" y="76885"/>
                  </a:lnTo>
                  <a:lnTo>
                    <a:pt x="768807" y="76885"/>
                  </a:lnTo>
                  <a:lnTo>
                    <a:pt x="768807" y="51257"/>
                  </a:lnTo>
                  <a:close/>
                </a:path>
                <a:path w="999490" h="333375">
                  <a:moveTo>
                    <a:pt x="794435" y="76885"/>
                  </a:moveTo>
                  <a:lnTo>
                    <a:pt x="768807" y="76885"/>
                  </a:lnTo>
                  <a:lnTo>
                    <a:pt x="768807" y="102514"/>
                  </a:lnTo>
                  <a:lnTo>
                    <a:pt x="743178" y="102514"/>
                  </a:lnTo>
                  <a:lnTo>
                    <a:pt x="743178" y="128130"/>
                  </a:lnTo>
                  <a:lnTo>
                    <a:pt x="768807" y="128130"/>
                  </a:lnTo>
                  <a:lnTo>
                    <a:pt x="768807" y="230644"/>
                  </a:lnTo>
                  <a:lnTo>
                    <a:pt x="794435" y="230644"/>
                  </a:lnTo>
                  <a:lnTo>
                    <a:pt x="794435" y="76885"/>
                  </a:lnTo>
                  <a:close/>
                </a:path>
                <a:path w="999490" h="333375">
                  <a:moveTo>
                    <a:pt x="794435" y="0"/>
                  </a:moveTo>
                  <a:lnTo>
                    <a:pt x="768807" y="0"/>
                  </a:lnTo>
                  <a:lnTo>
                    <a:pt x="768807" y="51257"/>
                  </a:lnTo>
                  <a:lnTo>
                    <a:pt x="794435" y="51257"/>
                  </a:lnTo>
                  <a:lnTo>
                    <a:pt x="794435" y="0"/>
                  </a:lnTo>
                  <a:close/>
                </a:path>
                <a:path w="999490" h="333375">
                  <a:moveTo>
                    <a:pt x="820064" y="230644"/>
                  </a:moveTo>
                  <a:lnTo>
                    <a:pt x="794435" y="230644"/>
                  </a:lnTo>
                  <a:lnTo>
                    <a:pt x="794435" y="256273"/>
                  </a:lnTo>
                  <a:lnTo>
                    <a:pt x="820064" y="256273"/>
                  </a:lnTo>
                  <a:lnTo>
                    <a:pt x="820064" y="230644"/>
                  </a:lnTo>
                  <a:close/>
                </a:path>
                <a:path w="999490" h="333375">
                  <a:moveTo>
                    <a:pt x="845693" y="205016"/>
                  </a:moveTo>
                  <a:lnTo>
                    <a:pt x="820064" y="205016"/>
                  </a:lnTo>
                  <a:lnTo>
                    <a:pt x="820064" y="230644"/>
                  </a:lnTo>
                  <a:lnTo>
                    <a:pt x="845693" y="230644"/>
                  </a:lnTo>
                  <a:lnTo>
                    <a:pt x="845693" y="205016"/>
                  </a:lnTo>
                  <a:close/>
                </a:path>
                <a:path w="999490" h="333375">
                  <a:moveTo>
                    <a:pt x="922566" y="281901"/>
                  </a:moveTo>
                  <a:lnTo>
                    <a:pt x="896937" y="281901"/>
                  </a:lnTo>
                  <a:lnTo>
                    <a:pt x="896937" y="205016"/>
                  </a:lnTo>
                  <a:lnTo>
                    <a:pt x="871321" y="205016"/>
                  </a:lnTo>
                  <a:lnTo>
                    <a:pt x="871321" y="230644"/>
                  </a:lnTo>
                  <a:lnTo>
                    <a:pt x="845693" y="230644"/>
                  </a:lnTo>
                  <a:lnTo>
                    <a:pt x="845693" y="256273"/>
                  </a:lnTo>
                  <a:lnTo>
                    <a:pt x="871321" y="256273"/>
                  </a:lnTo>
                  <a:lnTo>
                    <a:pt x="871321" y="307530"/>
                  </a:lnTo>
                  <a:lnTo>
                    <a:pt x="896937" y="307530"/>
                  </a:lnTo>
                  <a:lnTo>
                    <a:pt x="922566" y="307530"/>
                  </a:lnTo>
                  <a:lnTo>
                    <a:pt x="922566" y="281901"/>
                  </a:lnTo>
                  <a:close/>
                </a:path>
                <a:path w="999490" h="333375">
                  <a:moveTo>
                    <a:pt x="948194" y="205016"/>
                  </a:moveTo>
                  <a:lnTo>
                    <a:pt x="922566" y="205016"/>
                  </a:lnTo>
                  <a:lnTo>
                    <a:pt x="922566" y="230644"/>
                  </a:lnTo>
                  <a:lnTo>
                    <a:pt x="948194" y="230644"/>
                  </a:lnTo>
                  <a:lnTo>
                    <a:pt x="948194" y="205016"/>
                  </a:lnTo>
                  <a:close/>
                </a:path>
                <a:path w="999490" h="333375">
                  <a:moveTo>
                    <a:pt x="973823" y="230644"/>
                  </a:moveTo>
                  <a:lnTo>
                    <a:pt x="948194" y="230644"/>
                  </a:lnTo>
                  <a:lnTo>
                    <a:pt x="948194" y="281901"/>
                  </a:lnTo>
                  <a:lnTo>
                    <a:pt x="973823" y="281901"/>
                  </a:lnTo>
                  <a:lnTo>
                    <a:pt x="973823" y="230644"/>
                  </a:lnTo>
                  <a:close/>
                </a:path>
                <a:path w="999490" h="333375">
                  <a:moveTo>
                    <a:pt x="999451" y="205016"/>
                  </a:moveTo>
                  <a:lnTo>
                    <a:pt x="973823" y="205016"/>
                  </a:lnTo>
                  <a:lnTo>
                    <a:pt x="973823" y="230644"/>
                  </a:lnTo>
                  <a:lnTo>
                    <a:pt x="999451" y="230644"/>
                  </a:lnTo>
                  <a:lnTo>
                    <a:pt x="999451" y="2050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47726" y="9466056"/>
              <a:ext cx="1050925" cy="307975"/>
            </a:xfrm>
            <a:custGeom>
              <a:avLst/>
              <a:gdLst/>
              <a:ahLst/>
              <a:cxnLst/>
              <a:rect l="l" t="t" r="r" b="b"/>
              <a:pathLst>
                <a:path w="1050925" h="307975">
                  <a:moveTo>
                    <a:pt x="25628" y="102514"/>
                  </a:moveTo>
                  <a:lnTo>
                    <a:pt x="0" y="102514"/>
                  </a:lnTo>
                  <a:lnTo>
                    <a:pt x="0" y="128130"/>
                  </a:lnTo>
                  <a:lnTo>
                    <a:pt x="25628" y="128130"/>
                  </a:lnTo>
                  <a:lnTo>
                    <a:pt x="25628" y="102514"/>
                  </a:lnTo>
                  <a:close/>
                </a:path>
                <a:path w="1050925" h="307975">
                  <a:moveTo>
                    <a:pt x="51257" y="153758"/>
                  </a:moveTo>
                  <a:lnTo>
                    <a:pt x="25628" y="153758"/>
                  </a:lnTo>
                  <a:lnTo>
                    <a:pt x="25628" y="179387"/>
                  </a:lnTo>
                  <a:lnTo>
                    <a:pt x="51257" y="179387"/>
                  </a:lnTo>
                  <a:lnTo>
                    <a:pt x="51257" y="153758"/>
                  </a:lnTo>
                  <a:close/>
                </a:path>
                <a:path w="1050925" h="307975">
                  <a:moveTo>
                    <a:pt x="51257" y="76885"/>
                  </a:moveTo>
                  <a:lnTo>
                    <a:pt x="25628" y="76885"/>
                  </a:lnTo>
                  <a:lnTo>
                    <a:pt x="25628" y="102514"/>
                  </a:lnTo>
                  <a:lnTo>
                    <a:pt x="51257" y="102514"/>
                  </a:lnTo>
                  <a:lnTo>
                    <a:pt x="51257" y="76885"/>
                  </a:lnTo>
                  <a:close/>
                </a:path>
                <a:path w="1050925" h="307975">
                  <a:moveTo>
                    <a:pt x="179387" y="205016"/>
                  </a:moveTo>
                  <a:lnTo>
                    <a:pt x="153771" y="205016"/>
                  </a:lnTo>
                  <a:lnTo>
                    <a:pt x="153771" y="179387"/>
                  </a:lnTo>
                  <a:lnTo>
                    <a:pt x="128143" y="179387"/>
                  </a:lnTo>
                  <a:lnTo>
                    <a:pt x="128143" y="102514"/>
                  </a:lnTo>
                  <a:lnTo>
                    <a:pt x="102514" y="102514"/>
                  </a:lnTo>
                  <a:lnTo>
                    <a:pt x="102514" y="76885"/>
                  </a:lnTo>
                  <a:lnTo>
                    <a:pt x="76885" y="76885"/>
                  </a:lnTo>
                  <a:lnTo>
                    <a:pt x="76885" y="102514"/>
                  </a:lnTo>
                  <a:lnTo>
                    <a:pt x="51257" y="102514"/>
                  </a:lnTo>
                  <a:lnTo>
                    <a:pt x="51257" y="153758"/>
                  </a:lnTo>
                  <a:lnTo>
                    <a:pt x="76885" y="153758"/>
                  </a:lnTo>
                  <a:lnTo>
                    <a:pt x="76885" y="128130"/>
                  </a:lnTo>
                  <a:lnTo>
                    <a:pt x="102514" y="128130"/>
                  </a:lnTo>
                  <a:lnTo>
                    <a:pt x="102514" y="179387"/>
                  </a:lnTo>
                  <a:lnTo>
                    <a:pt x="76885" y="179387"/>
                  </a:lnTo>
                  <a:lnTo>
                    <a:pt x="51257" y="179387"/>
                  </a:lnTo>
                  <a:lnTo>
                    <a:pt x="51257" y="205016"/>
                  </a:lnTo>
                  <a:lnTo>
                    <a:pt x="25628" y="205016"/>
                  </a:lnTo>
                  <a:lnTo>
                    <a:pt x="0" y="205016"/>
                  </a:lnTo>
                  <a:lnTo>
                    <a:pt x="0" y="230644"/>
                  </a:lnTo>
                  <a:lnTo>
                    <a:pt x="25628" y="230644"/>
                  </a:lnTo>
                  <a:lnTo>
                    <a:pt x="25628" y="256273"/>
                  </a:lnTo>
                  <a:lnTo>
                    <a:pt x="153771" y="256273"/>
                  </a:lnTo>
                  <a:lnTo>
                    <a:pt x="153771" y="230644"/>
                  </a:lnTo>
                  <a:lnTo>
                    <a:pt x="179387" y="230644"/>
                  </a:lnTo>
                  <a:lnTo>
                    <a:pt x="179387" y="205016"/>
                  </a:lnTo>
                  <a:close/>
                </a:path>
                <a:path w="1050925" h="307975">
                  <a:moveTo>
                    <a:pt x="179387" y="102514"/>
                  </a:moveTo>
                  <a:lnTo>
                    <a:pt x="153771" y="102514"/>
                  </a:lnTo>
                  <a:lnTo>
                    <a:pt x="153771" y="128130"/>
                  </a:lnTo>
                  <a:lnTo>
                    <a:pt x="179387" y="128130"/>
                  </a:lnTo>
                  <a:lnTo>
                    <a:pt x="179387" y="102514"/>
                  </a:lnTo>
                  <a:close/>
                </a:path>
                <a:path w="1050925" h="307975">
                  <a:moveTo>
                    <a:pt x="179387" y="51257"/>
                  </a:moveTo>
                  <a:lnTo>
                    <a:pt x="153771" y="51257"/>
                  </a:lnTo>
                  <a:lnTo>
                    <a:pt x="153771" y="76885"/>
                  </a:lnTo>
                  <a:lnTo>
                    <a:pt x="179387" y="76885"/>
                  </a:lnTo>
                  <a:lnTo>
                    <a:pt x="179387" y="51257"/>
                  </a:lnTo>
                  <a:close/>
                </a:path>
                <a:path w="1050925" h="307975">
                  <a:moveTo>
                    <a:pt x="179387" y="0"/>
                  </a:moveTo>
                  <a:lnTo>
                    <a:pt x="153771" y="0"/>
                  </a:lnTo>
                  <a:lnTo>
                    <a:pt x="153771" y="25628"/>
                  </a:lnTo>
                  <a:lnTo>
                    <a:pt x="179387" y="25628"/>
                  </a:lnTo>
                  <a:lnTo>
                    <a:pt x="179387" y="0"/>
                  </a:lnTo>
                  <a:close/>
                </a:path>
                <a:path w="1050925" h="307975">
                  <a:moveTo>
                    <a:pt x="256273" y="230644"/>
                  </a:moveTo>
                  <a:lnTo>
                    <a:pt x="230644" y="230644"/>
                  </a:lnTo>
                  <a:lnTo>
                    <a:pt x="205016" y="230644"/>
                  </a:lnTo>
                  <a:lnTo>
                    <a:pt x="179387" y="230644"/>
                  </a:lnTo>
                  <a:lnTo>
                    <a:pt x="179387" y="256273"/>
                  </a:lnTo>
                  <a:lnTo>
                    <a:pt x="205016" y="256273"/>
                  </a:lnTo>
                  <a:lnTo>
                    <a:pt x="230644" y="256273"/>
                  </a:lnTo>
                  <a:lnTo>
                    <a:pt x="256273" y="256273"/>
                  </a:lnTo>
                  <a:lnTo>
                    <a:pt x="256273" y="230644"/>
                  </a:lnTo>
                  <a:close/>
                </a:path>
                <a:path w="1050925" h="307975">
                  <a:moveTo>
                    <a:pt x="281901" y="205016"/>
                  </a:moveTo>
                  <a:lnTo>
                    <a:pt x="256273" y="205016"/>
                  </a:lnTo>
                  <a:lnTo>
                    <a:pt x="256273" y="230644"/>
                  </a:lnTo>
                  <a:lnTo>
                    <a:pt x="281901" y="230644"/>
                  </a:lnTo>
                  <a:lnTo>
                    <a:pt x="281901" y="205016"/>
                  </a:lnTo>
                  <a:close/>
                </a:path>
                <a:path w="1050925" h="307975">
                  <a:moveTo>
                    <a:pt x="358787" y="205016"/>
                  </a:moveTo>
                  <a:lnTo>
                    <a:pt x="333159" y="205016"/>
                  </a:lnTo>
                  <a:lnTo>
                    <a:pt x="333159" y="256273"/>
                  </a:lnTo>
                  <a:lnTo>
                    <a:pt x="358787" y="256273"/>
                  </a:lnTo>
                  <a:lnTo>
                    <a:pt x="358787" y="205016"/>
                  </a:lnTo>
                  <a:close/>
                </a:path>
                <a:path w="1050925" h="307975">
                  <a:moveTo>
                    <a:pt x="384416" y="128130"/>
                  </a:moveTo>
                  <a:lnTo>
                    <a:pt x="358787" y="128130"/>
                  </a:lnTo>
                  <a:lnTo>
                    <a:pt x="358787" y="51257"/>
                  </a:lnTo>
                  <a:lnTo>
                    <a:pt x="333159" y="51257"/>
                  </a:lnTo>
                  <a:lnTo>
                    <a:pt x="333159" y="0"/>
                  </a:lnTo>
                  <a:lnTo>
                    <a:pt x="307530" y="0"/>
                  </a:lnTo>
                  <a:lnTo>
                    <a:pt x="307530" y="25628"/>
                  </a:lnTo>
                  <a:lnTo>
                    <a:pt x="281901" y="25628"/>
                  </a:lnTo>
                  <a:lnTo>
                    <a:pt x="281901" y="51257"/>
                  </a:lnTo>
                  <a:lnTo>
                    <a:pt x="256273" y="51257"/>
                  </a:lnTo>
                  <a:lnTo>
                    <a:pt x="256273" y="102514"/>
                  </a:lnTo>
                  <a:lnTo>
                    <a:pt x="281901" y="102514"/>
                  </a:lnTo>
                  <a:lnTo>
                    <a:pt x="281901" y="128130"/>
                  </a:lnTo>
                  <a:lnTo>
                    <a:pt x="256273" y="128130"/>
                  </a:lnTo>
                  <a:lnTo>
                    <a:pt x="256273" y="153758"/>
                  </a:lnTo>
                  <a:lnTo>
                    <a:pt x="230644" y="153758"/>
                  </a:lnTo>
                  <a:lnTo>
                    <a:pt x="205016" y="153758"/>
                  </a:lnTo>
                  <a:lnTo>
                    <a:pt x="205016" y="128130"/>
                  </a:lnTo>
                  <a:lnTo>
                    <a:pt x="179387" y="128130"/>
                  </a:lnTo>
                  <a:lnTo>
                    <a:pt x="179387" y="153758"/>
                  </a:lnTo>
                  <a:lnTo>
                    <a:pt x="153771" y="153758"/>
                  </a:lnTo>
                  <a:lnTo>
                    <a:pt x="153771" y="179387"/>
                  </a:lnTo>
                  <a:lnTo>
                    <a:pt x="179387" y="179387"/>
                  </a:lnTo>
                  <a:lnTo>
                    <a:pt x="179387" y="205016"/>
                  </a:lnTo>
                  <a:lnTo>
                    <a:pt x="205016" y="205016"/>
                  </a:lnTo>
                  <a:lnTo>
                    <a:pt x="205016" y="179387"/>
                  </a:lnTo>
                  <a:lnTo>
                    <a:pt x="230644" y="179387"/>
                  </a:lnTo>
                  <a:lnTo>
                    <a:pt x="256273" y="179387"/>
                  </a:lnTo>
                  <a:lnTo>
                    <a:pt x="281901" y="179387"/>
                  </a:lnTo>
                  <a:lnTo>
                    <a:pt x="307530" y="179387"/>
                  </a:lnTo>
                  <a:lnTo>
                    <a:pt x="307530" y="153758"/>
                  </a:lnTo>
                  <a:lnTo>
                    <a:pt x="333159" y="153758"/>
                  </a:lnTo>
                  <a:lnTo>
                    <a:pt x="333159" y="179387"/>
                  </a:lnTo>
                  <a:lnTo>
                    <a:pt x="358787" y="179387"/>
                  </a:lnTo>
                  <a:lnTo>
                    <a:pt x="358787" y="153758"/>
                  </a:lnTo>
                  <a:lnTo>
                    <a:pt x="384416" y="153758"/>
                  </a:lnTo>
                  <a:lnTo>
                    <a:pt x="384416" y="128130"/>
                  </a:lnTo>
                  <a:close/>
                </a:path>
                <a:path w="1050925" h="307975">
                  <a:moveTo>
                    <a:pt x="410032" y="153758"/>
                  </a:moveTo>
                  <a:lnTo>
                    <a:pt x="384416" y="153758"/>
                  </a:lnTo>
                  <a:lnTo>
                    <a:pt x="384416" y="179387"/>
                  </a:lnTo>
                  <a:lnTo>
                    <a:pt x="410032" y="179387"/>
                  </a:lnTo>
                  <a:lnTo>
                    <a:pt x="410032" y="153758"/>
                  </a:lnTo>
                  <a:close/>
                </a:path>
                <a:path w="1050925" h="307975">
                  <a:moveTo>
                    <a:pt x="410032" y="102514"/>
                  </a:moveTo>
                  <a:lnTo>
                    <a:pt x="384416" y="102514"/>
                  </a:lnTo>
                  <a:lnTo>
                    <a:pt x="384416" y="128130"/>
                  </a:lnTo>
                  <a:lnTo>
                    <a:pt x="410032" y="128130"/>
                  </a:lnTo>
                  <a:lnTo>
                    <a:pt x="410032" y="102514"/>
                  </a:lnTo>
                  <a:close/>
                </a:path>
                <a:path w="1050925" h="307975">
                  <a:moveTo>
                    <a:pt x="461289" y="26860"/>
                  </a:moveTo>
                  <a:lnTo>
                    <a:pt x="435660" y="26860"/>
                  </a:lnTo>
                  <a:lnTo>
                    <a:pt x="435660" y="76885"/>
                  </a:lnTo>
                  <a:lnTo>
                    <a:pt x="410032" y="76885"/>
                  </a:lnTo>
                  <a:lnTo>
                    <a:pt x="410032" y="102514"/>
                  </a:lnTo>
                  <a:lnTo>
                    <a:pt x="435660" y="102514"/>
                  </a:lnTo>
                  <a:lnTo>
                    <a:pt x="435660" y="77660"/>
                  </a:lnTo>
                  <a:lnTo>
                    <a:pt x="461289" y="77660"/>
                  </a:lnTo>
                  <a:lnTo>
                    <a:pt x="461289" y="26860"/>
                  </a:lnTo>
                  <a:close/>
                </a:path>
                <a:path w="1050925" h="307975">
                  <a:moveTo>
                    <a:pt x="512546" y="230644"/>
                  </a:moveTo>
                  <a:lnTo>
                    <a:pt x="486918" y="230644"/>
                  </a:lnTo>
                  <a:lnTo>
                    <a:pt x="486918" y="307530"/>
                  </a:lnTo>
                  <a:lnTo>
                    <a:pt x="512546" y="307530"/>
                  </a:lnTo>
                  <a:lnTo>
                    <a:pt x="512546" y="230644"/>
                  </a:lnTo>
                  <a:close/>
                </a:path>
                <a:path w="1050925" h="307975">
                  <a:moveTo>
                    <a:pt x="589419" y="51257"/>
                  </a:moveTo>
                  <a:lnTo>
                    <a:pt x="563803" y="51257"/>
                  </a:lnTo>
                  <a:lnTo>
                    <a:pt x="563803" y="76885"/>
                  </a:lnTo>
                  <a:lnTo>
                    <a:pt x="589419" y="76885"/>
                  </a:lnTo>
                  <a:lnTo>
                    <a:pt x="589419" y="51257"/>
                  </a:lnTo>
                  <a:close/>
                </a:path>
                <a:path w="1050925" h="307975">
                  <a:moveTo>
                    <a:pt x="640676" y="76885"/>
                  </a:moveTo>
                  <a:lnTo>
                    <a:pt x="615048" y="76885"/>
                  </a:lnTo>
                  <a:lnTo>
                    <a:pt x="615048" y="102514"/>
                  </a:lnTo>
                  <a:lnTo>
                    <a:pt x="640676" y="102514"/>
                  </a:lnTo>
                  <a:lnTo>
                    <a:pt x="640676" y="76885"/>
                  </a:lnTo>
                  <a:close/>
                </a:path>
                <a:path w="1050925" h="307975">
                  <a:moveTo>
                    <a:pt x="666305" y="205930"/>
                  </a:moveTo>
                  <a:lnTo>
                    <a:pt x="640676" y="205930"/>
                  </a:lnTo>
                  <a:lnTo>
                    <a:pt x="640676" y="180530"/>
                  </a:lnTo>
                  <a:lnTo>
                    <a:pt x="615048" y="180530"/>
                  </a:lnTo>
                  <a:lnTo>
                    <a:pt x="615048" y="103060"/>
                  </a:lnTo>
                  <a:lnTo>
                    <a:pt x="589419" y="103060"/>
                  </a:lnTo>
                  <a:lnTo>
                    <a:pt x="563803" y="103060"/>
                  </a:lnTo>
                  <a:lnTo>
                    <a:pt x="563803" y="77660"/>
                  </a:lnTo>
                  <a:lnTo>
                    <a:pt x="538175" y="77660"/>
                  </a:lnTo>
                  <a:lnTo>
                    <a:pt x="538175" y="103060"/>
                  </a:lnTo>
                  <a:lnTo>
                    <a:pt x="538175" y="128460"/>
                  </a:lnTo>
                  <a:lnTo>
                    <a:pt x="538175" y="153860"/>
                  </a:lnTo>
                  <a:lnTo>
                    <a:pt x="512546" y="153860"/>
                  </a:lnTo>
                  <a:lnTo>
                    <a:pt x="512546" y="128460"/>
                  </a:lnTo>
                  <a:lnTo>
                    <a:pt x="538175" y="128460"/>
                  </a:lnTo>
                  <a:lnTo>
                    <a:pt x="538175" y="103060"/>
                  </a:lnTo>
                  <a:lnTo>
                    <a:pt x="512546" y="103060"/>
                  </a:lnTo>
                  <a:lnTo>
                    <a:pt x="512546" y="26860"/>
                  </a:lnTo>
                  <a:lnTo>
                    <a:pt x="486918" y="26860"/>
                  </a:lnTo>
                  <a:lnTo>
                    <a:pt x="486918" y="77660"/>
                  </a:lnTo>
                  <a:lnTo>
                    <a:pt x="461289" y="77660"/>
                  </a:lnTo>
                  <a:lnTo>
                    <a:pt x="461289" y="128460"/>
                  </a:lnTo>
                  <a:lnTo>
                    <a:pt x="435660" y="128460"/>
                  </a:lnTo>
                  <a:lnTo>
                    <a:pt x="435660" y="180530"/>
                  </a:lnTo>
                  <a:lnTo>
                    <a:pt x="410032" y="180530"/>
                  </a:lnTo>
                  <a:lnTo>
                    <a:pt x="410032" y="205016"/>
                  </a:lnTo>
                  <a:lnTo>
                    <a:pt x="384416" y="205016"/>
                  </a:lnTo>
                  <a:lnTo>
                    <a:pt x="384416" y="230644"/>
                  </a:lnTo>
                  <a:lnTo>
                    <a:pt x="410032" y="230644"/>
                  </a:lnTo>
                  <a:lnTo>
                    <a:pt x="410032" y="205930"/>
                  </a:lnTo>
                  <a:lnTo>
                    <a:pt x="435660" y="205930"/>
                  </a:lnTo>
                  <a:lnTo>
                    <a:pt x="461289" y="205930"/>
                  </a:lnTo>
                  <a:lnTo>
                    <a:pt x="486918" y="205930"/>
                  </a:lnTo>
                  <a:lnTo>
                    <a:pt x="486918" y="180530"/>
                  </a:lnTo>
                  <a:lnTo>
                    <a:pt x="461289" y="180530"/>
                  </a:lnTo>
                  <a:lnTo>
                    <a:pt x="461289" y="153860"/>
                  </a:lnTo>
                  <a:lnTo>
                    <a:pt x="486918" y="153860"/>
                  </a:lnTo>
                  <a:lnTo>
                    <a:pt x="486918" y="180530"/>
                  </a:lnTo>
                  <a:lnTo>
                    <a:pt x="512546" y="180530"/>
                  </a:lnTo>
                  <a:lnTo>
                    <a:pt x="538175" y="180530"/>
                  </a:lnTo>
                  <a:lnTo>
                    <a:pt x="538175" y="205930"/>
                  </a:lnTo>
                  <a:lnTo>
                    <a:pt x="563803" y="205930"/>
                  </a:lnTo>
                  <a:lnTo>
                    <a:pt x="563803" y="180530"/>
                  </a:lnTo>
                  <a:lnTo>
                    <a:pt x="589419" y="180530"/>
                  </a:lnTo>
                  <a:lnTo>
                    <a:pt x="589419" y="205930"/>
                  </a:lnTo>
                  <a:lnTo>
                    <a:pt x="563803" y="205930"/>
                  </a:lnTo>
                  <a:lnTo>
                    <a:pt x="563803" y="231330"/>
                  </a:lnTo>
                  <a:lnTo>
                    <a:pt x="538175" y="231330"/>
                  </a:lnTo>
                  <a:lnTo>
                    <a:pt x="538175" y="307530"/>
                  </a:lnTo>
                  <a:lnTo>
                    <a:pt x="563803" y="307530"/>
                  </a:lnTo>
                  <a:lnTo>
                    <a:pt x="563803" y="282130"/>
                  </a:lnTo>
                  <a:lnTo>
                    <a:pt x="589419" y="282130"/>
                  </a:lnTo>
                  <a:lnTo>
                    <a:pt x="615048" y="282130"/>
                  </a:lnTo>
                  <a:lnTo>
                    <a:pt x="615048" y="231330"/>
                  </a:lnTo>
                  <a:lnTo>
                    <a:pt x="640676" y="231330"/>
                  </a:lnTo>
                  <a:lnTo>
                    <a:pt x="666305" y="231330"/>
                  </a:lnTo>
                  <a:lnTo>
                    <a:pt x="666305" y="205930"/>
                  </a:lnTo>
                  <a:close/>
                </a:path>
                <a:path w="1050925" h="307975">
                  <a:moveTo>
                    <a:pt x="743191" y="76885"/>
                  </a:moveTo>
                  <a:lnTo>
                    <a:pt x="717562" y="76885"/>
                  </a:lnTo>
                  <a:lnTo>
                    <a:pt x="717562" y="25628"/>
                  </a:lnTo>
                  <a:lnTo>
                    <a:pt x="691934" y="25628"/>
                  </a:lnTo>
                  <a:lnTo>
                    <a:pt x="691934" y="51257"/>
                  </a:lnTo>
                  <a:lnTo>
                    <a:pt x="666305" y="51257"/>
                  </a:lnTo>
                  <a:lnTo>
                    <a:pt x="640676" y="51257"/>
                  </a:lnTo>
                  <a:lnTo>
                    <a:pt x="640676" y="76885"/>
                  </a:lnTo>
                  <a:lnTo>
                    <a:pt x="666305" y="76885"/>
                  </a:lnTo>
                  <a:lnTo>
                    <a:pt x="691934" y="76885"/>
                  </a:lnTo>
                  <a:lnTo>
                    <a:pt x="691934" y="102514"/>
                  </a:lnTo>
                  <a:lnTo>
                    <a:pt x="717562" y="102514"/>
                  </a:lnTo>
                  <a:lnTo>
                    <a:pt x="743191" y="102514"/>
                  </a:lnTo>
                  <a:lnTo>
                    <a:pt x="743191" y="76885"/>
                  </a:lnTo>
                  <a:close/>
                </a:path>
                <a:path w="1050925" h="307975">
                  <a:moveTo>
                    <a:pt x="768807" y="128130"/>
                  </a:moveTo>
                  <a:lnTo>
                    <a:pt x="743191" y="128130"/>
                  </a:lnTo>
                  <a:lnTo>
                    <a:pt x="743191" y="153758"/>
                  </a:lnTo>
                  <a:lnTo>
                    <a:pt x="717562" y="153758"/>
                  </a:lnTo>
                  <a:lnTo>
                    <a:pt x="691934" y="153758"/>
                  </a:lnTo>
                  <a:lnTo>
                    <a:pt x="691934" y="102514"/>
                  </a:lnTo>
                  <a:lnTo>
                    <a:pt x="666305" y="102514"/>
                  </a:lnTo>
                  <a:lnTo>
                    <a:pt x="666305" y="128130"/>
                  </a:lnTo>
                  <a:lnTo>
                    <a:pt x="640676" y="128130"/>
                  </a:lnTo>
                  <a:lnTo>
                    <a:pt x="640676" y="153758"/>
                  </a:lnTo>
                  <a:lnTo>
                    <a:pt x="666305" y="153758"/>
                  </a:lnTo>
                  <a:lnTo>
                    <a:pt x="666305" y="179387"/>
                  </a:lnTo>
                  <a:lnTo>
                    <a:pt x="691934" y="179387"/>
                  </a:lnTo>
                  <a:lnTo>
                    <a:pt x="717562" y="179387"/>
                  </a:lnTo>
                  <a:lnTo>
                    <a:pt x="717562" y="205016"/>
                  </a:lnTo>
                  <a:lnTo>
                    <a:pt x="743191" y="205016"/>
                  </a:lnTo>
                  <a:lnTo>
                    <a:pt x="743191" y="179387"/>
                  </a:lnTo>
                  <a:lnTo>
                    <a:pt x="768807" y="179387"/>
                  </a:lnTo>
                  <a:lnTo>
                    <a:pt x="768807" y="128130"/>
                  </a:lnTo>
                  <a:close/>
                </a:path>
                <a:path w="1050925" h="307975">
                  <a:moveTo>
                    <a:pt x="845693" y="51257"/>
                  </a:moveTo>
                  <a:lnTo>
                    <a:pt x="820064" y="51257"/>
                  </a:lnTo>
                  <a:lnTo>
                    <a:pt x="820064" y="76885"/>
                  </a:lnTo>
                  <a:lnTo>
                    <a:pt x="794435" y="76885"/>
                  </a:lnTo>
                  <a:lnTo>
                    <a:pt x="768807" y="76885"/>
                  </a:lnTo>
                  <a:lnTo>
                    <a:pt x="768807" y="102514"/>
                  </a:lnTo>
                  <a:lnTo>
                    <a:pt x="794435" y="102514"/>
                  </a:lnTo>
                  <a:lnTo>
                    <a:pt x="820064" y="102514"/>
                  </a:lnTo>
                  <a:lnTo>
                    <a:pt x="820064" y="153758"/>
                  </a:lnTo>
                  <a:lnTo>
                    <a:pt x="845693" y="153758"/>
                  </a:lnTo>
                  <a:lnTo>
                    <a:pt x="845693" y="51257"/>
                  </a:lnTo>
                  <a:close/>
                </a:path>
                <a:path w="1050925" h="307975">
                  <a:moveTo>
                    <a:pt x="1025080" y="179387"/>
                  </a:moveTo>
                  <a:lnTo>
                    <a:pt x="999451" y="179387"/>
                  </a:lnTo>
                  <a:lnTo>
                    <a:pt x="999451" y="128130"/>
                  </a:lnTo>
                  <a:lnTo>
                    <a:pt x="973823" y="128130"/>
                  </a:lnTo>
                  <a:lnTo>
                    <a:pt x="948194" y="128130"/>
                  </a:lnTo>
                  <a:lnTo>
                    <a:pt x="922578" y="128130"/>
                  </a:lnTo>
                  <a:lnTo>
                    <a:pt x="896950" y="128130"/>
                  </a:lnTo>
                  <a:lnTo>
                    <a:pt x="896950" y="102514"/>
                  </a:lnTo>
                  <a:lnTo>
                    <a:pt x="871321" y="102514"/>
                  </a:lnTo>
                  <a:lnTo>
                    <a:pt x="871321" y="153758"/>
                  </a:lnTo>
                  <a:lnTo>
                    <a:pt x="896950" y="153758"/>
                  </a:lnTo>
                  <a:lnTo>
                    <a:pt x="896950" y="179387"/>
                  </a:lnTo>
                  <a:lnTo>
                    <a:pt x="922578" y="179387"/>
                  </a:lnTo>
                  <a:lnTo>
                    <a:pt x="922578" y="153758"/>
                  </a:lnTo>
                  <a:lnTo>
                    <a:pt x="948194" y="153758"/>
                  </a:lnTo>
                  <a:lnTo>
                    <a:pt x="948194" y="179387"/>
                  </a:lnTo>
                  <a:lnTo>
                    <a:pt x="922578" y="179387"/>
                  </a:lnTo>
                  <a:lnTo>
                    <a:pt x="922578" y="205016"/>
                  </a:lnTo>
                  <a:lnTo>
                    <a:pt x="948194" y="205016"/>
                  </a:lnTo>
                  <a:lnTo>
                    <a:pt x="973823" y="205016"/>
                  </a:lnTo>
                  <a:lnTo>
                    <a:pt x="973823" y="230644"/>
                  </a:lnTo>
                  <a:lnTo>
                    <a:pt x="999451" y="230644"/>
                  </a:lnTo>
                  <a:lnTo>
                    <a:pt x="999451" y="205016"/>
                  </a:lnTo>
                  <a:lnTo>
                    <a:pt x="1025080" y="205016"/>
                  </a:lnTo>
                  <a:lnTo>
                    <a:pt x="1025080" y="179387"/>
                  </a:lnTo>
                  <a:close/>
                </a:path>
                <a:path w="1050925" h="307975">
                  <a:moveTo>
                    <a:pt x="1050709" y="205016"/>
                  </a:moveTo>
                  <a:lnTo>
                    <a:pt x="1025080" y="205016"/>
                  </a:lnTo>
                  <a:lnTo>
                    <a:pt x="1025080" y="281901"/>
                  </a:lnTo>
                  <a:lnTo>
                    <a:pt x="1050709" y="281901"/>
                  </a:lnTo>
                  <a:lnTo>
                    <a:pt x="1050709" y="205016"/>
                  </a:lnTo>
                  <a:close/>
                </a:path>
                <a:path w="1050925" h="307975">
                  <a:moveTo>
                    <a:pt x="1050709" y="102514"/>
                  </a:moveTo>
                  <a:lnTo>
                    <a:pt x="1025080" y="102514"/>
                  </a:lnTo>
                  <a:lnTo>
                    <a:pt x="999451" y="102514"/>
                  </a:lnTo>
                  <a:lnTo>
                    <a:pt x="999451" y="128130"/>
                  </a:lnTo>
                  <a:lnTo>
                    <a:pt x="1025080" y="128130"/>
                  </a:lnTo>
                  <a:lnTo>
                    <a:pt x="1025080" y="153758"/>
                  </a:lnTo>
                  <a:lnTo>
                    <a:pt x="1050709" y="153758"/>
                  </a:lnTo>
                  <a:lnTo>
                    <a:pt x="1050709" y="10251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47726" y="9415446"/>
              <a:ext cx="1050925" cy="691515"/>
            </a:xfrm>
            <a:custGeom>
              <a:avLst/>
              <a:gdLst/>
              <a:ahLst/>
              <a:cxnLst/>
              <a:rect l="l" t="t" r="r" b="b"/>
              <a:pathLst>
                <a:path w="1050925" h="691515">
                  <a:moveTo>
                    <a:pt x="25628" y="486270"/>
                  </a:moveTo>
                  <a:lnTo>
                    <a:pt x="0" y="486270"/>
                  </a:lnTo>
                  <a:lnTo>
                    <a:pt x="0" y="511898"/>
                  </a:lnTo>
                  <a:lnTo>
                    <a:pt x="25628" y="511898"/>
                  </a:lnTo>
                  <a:lnTo>
                    <a:pt x="25628" y="486270"/>
                  </a:lnTo>
                  <a:close/>
                </a:path>
                <a:path w="1050925" h="691515">
                  <a:moveTo>
                    <a:pt x="25628" y="383755"/>
                  </a:moveTo>
                  <a:lnTo>
                    <a:pt x="0" y="383755"/>
                  </a:lnTo>
                  <a:lnTo>
                    <a:pt x="0" y="409384"/>
                  </a:lnTo>
                  <a:lnTo>
                    <a:pt x="25628" y="409384"/>
                  </a:lnTo>
                  <a:lnTo>
                    <a:pt x="25628" y="383755"/>
                  </a:lnTo>
                  <a:close/>
                </a:path>
                <a:path w="1050925" h="691515">
                  <a:moveTo>
                    <a:pt x="51257" y="460641"/>
                  </a:moveTo>
                  <a:lnTo>
                    <a:pt x="25628" y="460641"/>
                  </a:lnTo>
                  <a:lnTo>
                    <a:pt x="25628" y="486270"/>
                  </a:lnTo>
                  <a:lnTo>
                    <a:pt x="51257" y="486270"/>
                  </a:lnTo>
                  <a:lnTo>
                    <a:pt x="51257" y="460641"/>
                  </a:lnTo>
                  <a:close/>
                </a:path>
                <a:path w="1050925" h="691515">
                  <a:moveTo>
                    <a:pt x="76885" y="409384"/>
                  </a:moveTo>
                  <a:lnTo>
                    <a:pt x="51257" y="409384"/>
                  </a:lnTo>
                  <a:lnTo>
                    <a:pt x="51257" y="435013"/>
                  </a:lnTo>
                  <a:lnTo>
                    <a:pt x="76885" y="435013"/>
                  </a:lnTo>
                  <a:lnTo>
                    <a:pt x="76885" y="409384"/>
                  </a:lnTo>
                  <a:close/>
                </a:path>
                <a:path w="1050925" h="691515">
                  <a:moveTo>
                    <a:pt x="102514" y="332511"/>
                  </a:moveTo>
                  <a:lnTo>
                    <a:pt x="76885" y="332511"/>
                  </a:lnTo>
                  <a:lnTo>
                    <a:pt x="51257" y="332511"/>
                  </a:lnTo>
                  <a:lnTo>
                    <a:pt x="25628" y="332511"/>
                  </a:lnTo>
                  <a:lnTo>
                    <a:pt x="0" y="332511"/>
                  </a:lnTo>
                  <a:lnTo>
                    <a:pt x="0" y="358140"/>
                  </a:lnTo>
                  <a:lnTo>
                    <a:pt x="25628" y="358140"/>
                  </a:lnTo>
                  <a:lnTo>
                    <a:pt x="25628" y="383755"/>
                  </a:lnTo>
                  <a:lnTo>
                    <a:pt x="51257" y="383755"/>
                  </a:lnTo>
                  <a:lnTo>
                    <a:pt x="51257" y="358140"/>
                  </a:lnTo>
                  <a:lnTo>
                    <a:pt x="76885" y="358140"/>
                  </a:lnTo>
                  <a:lnTo>
                    <a:pt x="102514" y="358140"/>
                  </a:lnTo>
                  <a:lnTo>
                    <a:pt x="102514" y="332511"/>
                  </a:lnTo>
                  <a:close/>
                </a:path>
                <a:path w="1050925" h="691515">
                  <a:moveTo>
                    <a:pt x="179387" y="511898"/>
                  </a:moveTo>
                  <a:lnTo>
                    <a:pt x="153771" y="511898"/>
                  </a:lnTo>
                  <a:lnTo>
                    <a:pt x="153771" y="537527"/>
                  </a:lnTo>
                  <a:lnTo>
                    <a:pt x="179387" y="537527"/>
                  </a:lnTo>
                  <a:lnTo>
                    <a:pt x="179387" y="511898"/>
                  </a:lnTo>
                  <a:close/>
                </a:path>
                <a:path w="1050925" h="691515">
                  <a:moveTo>
                    <a:pt x="179387" y="460641"/>
                  </a:moveTo>
                  <a:lnTo>
                    <a:pt x="153771" y="460641"/>
                  </a:lnTo>
                  <a:lnTo>
                    <a:pt x="153771" y="486270"/>
                  </a:lnTo>
                  <a:lnTo>
                    <a:pt x="179387" y="486270"/>
                  </a:lnTo>
                  <a:lnTo>
                    <a:pt x="179387" y="460641"/>
                  </a:lnTo>
                  <a:close/>
                </a:path>
                <a:path w="1050925" h="691515">
                  <a:moveTo>
                    <a:pt x="179387" y="409384"/>
                  </a:moveTo>
                  <a:lnTo>
                    <a:pt x="153771" y="409384"/>
                  </a:lnTo>
                  <a:lnTo>
                    <a:pt x="128143" y="409384"/>
                  </a:lnTo>
                  <a:lnTo>
                    <a:pt x="128143" y="435013"/>
                  </a:lnTo>
                  <a:lnTo>
                    <a:pt x="153771" y="435013"/>
                  </a:lnTo>
                  <a:lnTo>
                    <a:pt x="179387" y="435013"/>
                  </a:lnTo>
                  <a:lnTo>
                    <a:pt x="179387" y="409384"/>
                  </a:lnTo>
                  <a:close/>
                </a:path>
                <a:path w="1050925" h="691515">
                  <a:moveTo>
                    <a:pt x="179387" y="358140"/>
                  </a:moveTo>
                  <a:lnTo>
                    <a:pt x="153771" y="358140"/>
                  </a:lnTo>
                  <a:lnTo>
                    <a:pt x="153771" y="332511"/>
                  </a:lnTo>
                  <a:lnTo>
                    <a:pt x="128143" y="332511"/>
                  </a:lnTo>
                  <a:lnTo>
                    <a:pt x="128143" y="383755"/>
                  </a:lnTo>
                  <a:lnTo>
                    <a:pt x="153771" y="383755"/>
                  </a:lnTo>
                  <a:lnTo>
                    <a:pt x="179387" y="383755"/>
                  </a:lnTo>
                  <a:lnTo>
                    <a:pt x="179387" y="358140"/>
                  </a:lnTo>
                  <a:close/>
                </a:path>
                <a:path w="1050925" h="691515">
                  <a:moveTo>
                    <a:pt x="179387" y="306882"/>
                  </a:moveTo>
                  <a:lnTo>
                    <a:pt x="153771" y="306882"/>
                  </a:lnTo>
                  <a:lnTo>
                    <a:pt x="153771" y="332511"/>
                  </a:lnTo>
                  <a:lnTo>
                    <a:pt x="179387" y="332511"/>
                  </a:lnTo>
                  <a:lnTo>
                    <a:pt x="179387" y="306882"/>
                  </a:lnTo>
                  <a:close/>
                </a:path>
                <a:path w="1050925" h="691515">
                  <a:moveTo>
                    <a:pt x="205016" y="435013"/>
                  </a:moveTo>
                  <a:lnTo>
                    <a:pt x="179387" y="435013"/>
                  </a:lnTo>
                  <a:lnTo>
                    <a:pt x="179387" y="460641"/>
                  </a:lnTo>
                  <a:lnTo>
                    <a:pt x="205016" y="460641"/>
                  </a:lnTo>
                  <a:lnTo>
                    <a:pt x="205016" y="435013"/>
                  </a:lnTo>
                  <a:close/>
                </a:path>
                <a:path w="1050925" h="691515">
                  <a:moveTo>
                    <a:pt x="230644" y="486270"/>
                  </a:moveTo>
                  <a:lnTo>
                    <a:pt x="205016" y="486270"/>
                  </a:lnTo>
                  <a:lnTo>
                    <a:pt x="205016" y="511898"/>
                  </a:lnTo>
                  <a:lnTo>
                    <a:pt x="230644" y="511898"/>
                  </a:lnTo>
                  <a:lnTo>
                    <a:pt x="230644" y="486270"/>
                  </a:lnTo>
                  <a:close/>
                </a:path>
                <a:path w="1050925" h="691515">
                  <a:moveTo>
                    <a:pt x="230644" y="332511"/>
                  </a:moveTo>
                  <a:lnTo>
                    <a:pt x="205016" y="332511"/>
                  </a:lnTo>
                  <a:lnTo>
                    <a:pt x="179387" y="332511"/>
                  </a:lnTo>
                  <a:lnTo>
                    <a:pt x="179387" y="358140"/>
                  </a:lnTo>
                  <a:lnTo>
                    <a:pt x="205016" y="358140"/>
                  </a:lnTo>
                  <a:lnTo>
                    <a:pt x="230644" y="358140"/>
                  </a:lnTo>
                  <a:lnTo>
                    <a:pt x="230644" y="332511"/>
                  </a:lnTo>
                  <a:close/>
                </a:path>
                <a:path w="1050925" h="691515">
                  <a:moveTo>
                    <a:pt x="256273" y="563143"/>
                  </a:moveTo>
                  <a:lnTo>
                    <a:pt x="230644" y="563143"/>
                  </a:lnTo>
                  <a:lnTo>
                    <a:pt x="205016" y="563143"/>
                  </a:lnTo>
                  <a:lnTo>
                    <a:pt x="205016" y="537527"/>
                  </a:lnTo>
                  <a:lnTo>
                    <a:pt x="179387" y="537527"/>
                  </a:lnTo>
                  <a:lnTo>
                    <a:pt x="179387" y="563143"/>
                  </a:lnTo>
                  <a:lnTo>
                    <a:pt x="153771" y="563143"/>
                  </a:lnTo>
                  <a:lnTo>
                    <a:pt x="128143" y="563143"/>
                  </a:lnTo>
                  <a:lnTo>
                    <a:pt x="128143" y="511898"/>
                  </a:lnTo>
                  <a:lnTo>
                    <a:pt x="153771" y="511898"/>
                  </a:lnTo>
                  <a:lnTo>
                    <a:pt x="153771" y="486270"/>
                  </a:lnTo>
                  <a:lnTo>
                    <a:pt x="128143" y="486270"/>
                  </a:lnTo>
                  <a:lnTo>
                    <a:pt x="102514" y="486270"/>
                  </a:lnTo>
                  <a:lnTo>
                    <a:pt x="102514" y="511898"/>
                  </a:lnTo>
                  <a:lnTo>
                    <a:pt x="76885" y="511898"/>
                  </a:lnTo>
                  <a:lnTo>
                    <a:pt x="51257" y="511898"/>
                  </a:lnTo>
                  <a:lnTo>
                    <a:pt x="25628" y="511898"/>
                  </a:lnTo>
                  <a:lnTo>
                    <a:pt x="25628" y="588772"/>
                  </a:lnTo>
                  <a:lnTo>
                    <a:pt x="51257" y="588772"/>
                  </a:lnTo>
                  <a:lnTo>
                    <a:pt x="51257" y="614400"/>
                  </a:lnTo>
                  <a:lnTo>
                    <a:pt x="25628" y="614400"/>
                  </a:lnTo>
                  <a:lnTo>
                    <a:pt x="25628" y="588772"/>
                  </a:lnTo>
                  <a:lnTo>
                    <a:pt x="0" y="588772"/>
                  </a:lnTo>
                  <a:lnTo>
                    <a:pt x="0" y="691286"/>
                  </a:lnTo>
                  <a:lnTo>
                    <a:pt x="25628" y="691286"/>
                  </a:lnTo>
                  <a:lnTo>
                    <a:pt x="25628" y="640029"/>
                  </a:lnTo>
                  <a:lnTo>
                    <a:pt x="51257" y="640029"/>
                  </a:lnTo>
                  <a:lnTo>
                    <a:pt x="76885" y="640029"/>
                  </a:lnTo>
                  <a:lnTo>
                    <a:pt x="76885" y="665657"/>
                  </a:lnTo>
                  <a:lnTo>
                    <a:pt x="102514" y="665657"/>
                  </a:lnTo>
                  <a:lnTo>
                    <a:pt x="102514" y="640029"/>
                  </a:lnTo>
                  <a:lnTo>
                    <a:pt x="128143" y="640029"/>
                  </a:lnTo>
                  <a:lnTo>
                    <a:pt x="128143" y="614400"/>
                  </a:lnTo>
                  <a:lnTo>
                    <a:pt x="102514" y="614400"/>
                  </a:lnTo>
                  <a:lnTo>
                    <a:pt x="76885" y="614400"/>
                  </a:lnTo>
                  <a:lnTo>
                    <a:pt x="76885" y="563143"/>
                  </a:lnTo>
                  <a:lnTo>
                    <a:pt x="102514" y="563143"/>
                  </a:lnTo>
                  <a:lnTo>
                    <a:pt x="102514" y="588772"/>
                  </a:lnTo>
                  <a:lnTo>
                    <a:pt x="128143" y="588772"/>
                  </a:lnTo>
                  <a:lnTo>
                    <a:pt x="128143" y="614400"/>
                  </a:lnTo>
                  <a:lnTo>
                    <a:pt x="153771" y="614400"/>
                  </a:lnTo>
                  <a:lnTo>
                    <a:pt x="153771" y="588772"/>
                  </a:lnTo>
                  <a:lnTo>
                    <a:pt x="179387" y="588772"/>
                  </a:lnTo>
                  <a:lnTo>
                    <a:pt x="179387" y="614400"/>
                  </a:lnTo>
                  <a:lnTo>
                    <a:pt x="205016" y="614400"/>
                  </a:lnTo>
                  <a:lnTo>
                    <a:pt x="205016" y="588772"/>
                  </a:lnTo>
                  <a:lnTo>
                    <a:pt x="230644" y="588772"/>
                  </a:lnTo>
                  <a:lnTo>
                    <a:pt x="230644" y="614400"/>
                  </a:lnTo>
                  <a:lnTo>
                    <a:pt x="256273" y="614400"/>
                  </a:lnTo>
                  <a:lnTo>
                    <a:pt x="256273" y="563143"/>
                  </a:lnTo>
                  <a:close/>
                </a:path>
                <a:path w="1050925" h="691515">
                  <a:moveTo>
                    <a:pt x="256273" y="460641"/>
                  </a:moveTo>
                  <a:lnTo>
                    <a:pt x="230644" y="460641"/>
                  </a:lnTo>
                  <a:lnTo>
                    <a:pt x="230644" y="486270"/>
                  </a:lnTo>
                  <a:lnTo>
                    <a:pt x="256273" y="486270"/>
                  </a:lnTo>
                  <a:lnTo>
                    <a:pt x="256273" y="460641"/>
                  </a:lnTo>
                  <a:close/>
                </a:path>
                <a:path w="1050925" h="691515">
                  <a:moveTo>
                    <a:pt x="256273" y="409384"/>
                  </a:moveTo>
                  <a:lnTo>
                    <a:pt x="230644" y="409384"/>
                  </a:lnTo>
                  <a:lnTo>
                    <a:pt x="230644" y="383755"/>
                  </a:lnTo>
                  <a:lnTo>
                    <a:pt x="205016" y="383755"/>
                  </a:lnTo>
                  <a:lnTo>
                    <a:pt x="179387" y="383755"/>
                  </a:lnTo>
                  <a:lnTo>
                    <a:pt x="179387" y="409384"/>
                  </a:lnTo>
                  <a:lnTo>
                    <a:pt x="205016" y="409384"/>
                  </a:lnTo>
                  <a:lnTo>
                    <a:pt x="205016" y="435013"/>
                  </a:lnTo>
                  <a:lnTo>
                    <a:pt x="230644" y="435013"/>
                  </a:lnTo>
                  <a:lnTo>
                    <a:pt x="256273" y="435013"/>
                  </a:lnTo>
                  <a:lnTo>
                    <a:pt x="256273" y="409384"/>
                  </a:lnTo>
                  <a:close/>
                </a:path>
                <a:path w="1050925" h="691515">
                  <a:moveTo>
                    <a:pt x="256273" y="358140"/>
                  </a:moveTo>
                  <a:lnTo>
                    <a:pt x="230644" y="358140"/>
                  </a:lnTo>
                  <a:lnTo>
                    <a:pt x="230644" y="383755"/>
                  </a:lnTo>
                  <a:lnTo>
                    <a:pt x="256273" y="383755"/>
                  </a:lnTo>
                  <a:lnTo>
                    <a:pt x="256273" y="358140"/>
                  </a:lnTo>
                  <a:close/>
                </a:path>
                <a:path w="1050925" h="691515">
                  <a:moveTo>
                    <a:pt x="281901" y="486270"/>
                  </a:moveTo>
                  <a:lnTo>
                    <a:pt x="256273" y="486270"/>
                  </a:lnTo>
                  <a:lnTo>
                    <a:pt x="256273" y="511898"/>
                  </a:lnTo>
                  <a:lnTo>
                    <a:pt x="230644" y="511898"/>
                  </a:lnTo>
                  <a:lnTo>
                    <a:pt x="230644" y="537527"/>
                  </a:lnTo>
                  <a:lnTo>
                    <a:pt x="256273" y="537527"/>
                  </a:lnTo>
                  <a:lnTo>
                    <a:pt x="256273" y="563143"/>
                  </a:lnTo>
                  <a:lnTo>
                    <a:pt x="281901" y="563143"/>
                  </a:lnTo>
                  <a:lnTo>
                    <a:pt x="281901" y="486270"/>
                  </a:lnTo>
                  <a:close/>
                </a:path>
                <a:path w="1050925" h="691515">
                  <a:moveTo>
                    <a:pt x="307530" y="383755"/>
                  </a:moveTo>
                  <a:lnTo>
                    <a:pt x="281901" y="383755"/>
                  </a:lnTo>
                  <a:lnTo>
                    <a:pt x="281901" y="409384"/>
                  </a:lnTo>
                  <a:lnTo>
                    <a:pt x="307530" y="409384"/>
                  </a:lnTo>
                  <a:lnTo>
                    <a:pt x="307530" y="383755"/>
                  </a:lnTo>
                  <a:close/>
                </a:path>
                <a:path w="1050925" h="691515">
                  <a:moveTo>
                    <a:pt x="333159" y="306882"/>
                  </a:moveTo>
                  <a:lnTo>
                    <a:pt x="307530" y="306882"/>
                  </a:lnTo>
                  <a:lnTo>
                    <a:pt x="307530" y="332511"/>
                  </a:lnTo>
                  <a:lnTo>
                    <a:pt x="281901" y="332511"/>
                  </a:lnTo>
                  <a:lnTo>
                    <a:pt x="256273" y="332511"/>
                  </a:lnTo>
                  <a:lnTo>
                    <a:pt x="256273" y="358140"/>
                  </a:lnTo>
                  <a:lnTo>
                    <a:pt x="281901" y="358140"/>
                  </a:lnTo>
                  <a:lnTo>
                    <a:pt x="307530" y="358140"/>
                  </a:lnTo>
                  <a:lnTo>
                    <a:pt x="333159" y="358140"/>
                  </a:lnTo>
                  <a:lnTo>
                    <a:pt x="333159" y="306882"/>
                  </a:lnTo>
                  <a:close/>
                </a:path>
                <a:path w="1050925" h="691515">
                  <a:moveTo>
                    <a:pt x="358787" y="358140"/>
                  </a:moveTo>
                  <a:lnTo>
                    <a:pt x="333159" y="358140"/>
                  </a:lnTo>
                  <a:lnTo>
                    <a:pt x="333159" y="383755"/>
                  </a:lnTo>
                  <a:lnTo>
                    <a:pt x="358787" y="383755"/>
                  </a:lnTo>
                  <a:lnTo>
                    <a:pt x="358787" y="358140"/>
                  </a:lnTo>
                  <a:close/>
                </a:path>
                <a:path w="1050925" h="691515">
                  <a:moveTo>
                    <a:pt x="384416" y="588772"/>
                  </a:moveTo>
                  <a:lnTo>
                    <a:pt x="358787" y="588772"/>
                  </a:lnTo>
                  <a:lnTo>
                    <a:pt x="358787" y="614400"/>
                  </a:lnTo>
                  <a:lnTo>
                    <a:pt x="384416" y="614400"/>
                  </a:lnTo>
                  <a:lnTo>
                    <a:pt x="384416" y="588772"/>
                  </a:lnTo>
                  <a:close/>
                </a:path>
                <a:path w="1050925" h="691515">
                  <a:moveTo>
                    <a:pt x="384416" y="332511"/>
                  </a:moveTo>
                  <a:lnTo>
                    <a:pt x="358787" y="332511"/>
                  </a:lnTo>
                  <a:lnTo>
                    <a:pt x="358787" y="358140"/>
                  </a:lnTo>
                  <a:lnTo>
                    <a:pt x="384416" y="358140"/>
                  </a:lnTo>
                  <a:lnTo>
                    <a:pt x="384416" y="332511"/>
                  </a:lnTo>
                  <a:close/>
                </a:path>
                <a:path w="1050925" h="691515">
                  <a:moveTo>
                    <a:pt x="410032" y="358140"/>
                  </a:moveTo>
                  <a:lnTo>
                    <a:pt x="384416" y="358140"/>
                  </a:lnTo>
                  <a:lnTo>
                    <a:pt x="384416" y="409384"/>
                  </a:lnTo>
                  <a:lnTo>
                    <a:pt x="358787" y="409384"/>
                  </a:lnTo>
                  <a:lnTo>
                    <a:pt x="333159" y="409384"/>
                  </a:lnTo>
                  <a:lnTo>
                    <a:pt x="333159" y="435013"/>
                  </a:lnTo>
                  <a:lnTo>
                    <a:pt x="358787" y="435013"/>
                  </a:lnTo>
                  <a:lnTo>
                    <a:pt x="384416" y="435013"/>
                  </a:lnTo>
                  <a:lnTo>
                    <a:pt x="410032" y="435013"/>
                  </a:lnTo>
                  <a:lnTo>
                    <a:pt x="410032" y="358140"/>
                  </a:lnTo>
                  <a:close/>
                </a:path>
                <a:path w="1050925" h="691515">
                  <a:moveTo>
                    <a:pt x="435660" y="306882"/>
                  </a:moveTo>
                  <a:lnTo>
                    <a:pt x="410032" y="306882"/>
                  </a:lnTo>
                  <a:lnTo>
                    <a:pt x="410032" y="332511"/>
                  </a:lnTo>
                  <a:lnTo>
                    <a:pt x="435660" y="332511"/>
                  </a:lnTo>
                  <a:lnTo>
                    <a:pt x="435660" y="306882"/>
                  </a:lnTo>
                  <a:close/>
                </a:path>
                <a:path w="1050925" h="691515">
                  <a:moveTo>
                    <a:pt x="461289" y="332511"/>
                  </a:moveTo>
                  <a:lnTo>
                    <a:pt x="435660" y="332511"/>
                  </a:lnTo>
                  <a:lnTo>
                    <a:pt x="435660" y="383755"/>
                  </a:lnTo>
                  <a:lnTo>
                    <a:pt x="461289" y="383755"/>
                  </a:lnTo>
                  <a:lnTo>
                    <a:pt x="461289" y="332511"/>
                  </a:lnTo>
                  <a:close/>
                </a:path>
                <a:path w="1050925" h="691515">
                  <a:moveTo>
                    <a:pt x="486918" y="383755"/>
                  </a:moveTo>
                  <a:lnTo>
                    <a:pt x="461289" y="383755"/>
                  </a:lnTo>
                  <a:lnTo>
                    <a:pt x="461289" y="409384"/>
                  </a:lnTo>
                  <a:lnTo>
                    <a:pt x="486918" y="409384"/>
                  </a:lnTo>
                  <a:lnTo>
                    <a:pt x="486918" y="383755"/>
                  </a:lnTo>
                  <a:close/>
                </a:path>
                <a:path w="1050925" h="691515">
                  <a:moveTo>
                    <a:pt x="486918" y="0"/>
                  </a:moveTo>
                  <a:lnTo>
                    <a:pt x="461289" y="0"/>
                  </a:lnTo>
                  <a:lnTo>
                    <a:pt x="461289" y="25400"/>
                  </a:lnTo>
                  <a:lnTo>
                    <a:pt x="435660" y="25400"/>
                  </a:lnTo>
                  <a:lnTo>
                    <a:pt x="435660" y="0"/>
                  </a:lnTo>
                  <a:lnTo>
                    <a:pt x="410032" y="0"/>
                  </a:lnTo>
                  <a:lnTo>
                    <a:pt x="410032" y="50800"/>
                  </a:lnTo>
                  <a:lnTo>
                    <a:pt x="435660" y="50800"/>
                  </a:lnTo>
                  <a:lnTo>
                    <a:pt x="461289" y="50800"/>
                  </a:lnTo>
                  <a:lnTo>
                    <a:pt x="461289" y="77470"/>
                  </a:lnTo>
                  <a:lnTo>
                    <a:pt x="435660" y="77470"/>
                  </a:lnTo>
                  <a:lnTo>
                    <a:pt x="435660" y="128270"/>
                  </a:lnTo>
                  <a:lnTo>
                    <a:pt x="461289" y="128270"/>
                  </a:lnTo>
                  <a:lnTo>
                    <a:pt x="461289" y="102870"/>
                  </a:lnTo>
                  <a:lnTo>
                    <a:pt x="486918" y="102870"/>
                  </a:lnTo>
                  <a:lnTo>
                    <a:pt x="486918" y="0"/>
                  </a:lnTo>
                  <a:close/>
                </a:path>
                <a:path w="1050925" h="691515">
                  <a:moveTo>
                    <a:pt x="512546" y="435013"/>
                  </a:moveTo>
                  <a:lnTo>
                    <a:pt x="486918" y="435013"/>
                  </a:lnTo>
                  <a:lnTo>
                    <a:pt x="461289" y="435013"/>
                  </a:lnTo>
                  <a:lnTo>
                    <a:pt x="461289" y="460641"/>
                  </a:lnTo>
                  <a:lnTo>
                    <a:pt x="486918" y="460641"/>
                  </a:lnTo>
                  <a:lnTo>
                    <a:pt x="512546" y="460641"/>
                  </a:lnTo>
                  <a:lnTo>
                    <a:pt x="512546" y="435013"/>
                  </a:lnTo>
                  <a:close/>
                </a:path>
                <a:path w="1050925" h="691515">
                  <a:moveTo>
                    <a:pt x="538175" y="77470"/>
                  </a:moveTo>
                  <a:lnTo>
                    <a:pt x="512546" y="77470"/>
                  </a:lnTo>
                  <a:lnTo>
                    <a:pt x="512546" y="128270"/>
                  </a:lnTo>
                  <a:lnTo>
                    <a:pt x="538175" y="128270"/>
                  </a:lnTo>
                  <a:lnTo>
                    <a:pt x="538175" y="77470"/>
                  </a:lnTo>
                  <a:close/>
                </a:path>
                <a:path w="1050925" h="691515">
                  <a:moveTo>
                    <a:pt x="589419" y="358140"/>
                  </a:moveTo>
                  <a:lnTo>
                    <a:pt x="563803" y="358140"/>
                  </a:lnTo>
                  <a:lnTo>
                    <a:pt x="563803" y="383755"/>
                  </a:lnTo>
                  <a:lnTo>
                    <a:pt x="589419" y="383755"/>
                  </a:lnTo>
                  <a:lnTo>
                    <a:pt x="589419" y="358140"/>
                  </a:lnTo>
                  <a:close/>
                </a:path>
                <a:path w="1050925" h="691515">
                  <a:moveTo>
                    <a:pt x="666305" y="306882"/>
                  </a:moveTo>
                  <a:lnTo>
                    <a:pt x="640676" y="306882"/>
                  </a:lnTo>
                  <a:lnTo>
                    <a:pt x="640676" y="358140"/>
                  </a:lnTo>
                  <a:lnTo>
                    <a:pt x="666305" y="358140"/>
                  </a:lnTo>
                  <a:lnTo>
                    <a:pt x="666305" y="306882"/>
                  </a:lnTo>
                  <a:close/>
                </a:path>
                <a:path w="1050925" h="691515">
                  <a:moveTo>
                    <a:pt x="743191" y="537527"/>
                  </a:moveTo>
                  <a:lnTo>
                    <a:pt x="717562" y="537527"/>
                  </a:lnTo>
                  <a:lnTo>
                    <a:pt x="717562" y="563143"/>
                  </a:lnTo>
                  <a:lnTo>
                    <a:pt x="743191" y="563143"/>
                  </a:lnTo>
                  <a:lnTo>
                    <a:pt x="743191" y="537527"/>
                  </a:lnTo>
                  <a:close/>
                </a:path>
                <a:path w="1050925" h="691515">
                  <a:moveTo>
                    <a:pt x="820064" y="537527"/>
                  </a:moveTo>
                  <a:lnTo>
                    <a:pt x="794435" y="537527"/>
                  </a:lnTo>
                  <a:lnTo>
                    <a:pt x="768807" y="537527"/>
                  </a:lnTo>
                  <a:lnTo>
                    <a:pt x="768807" y="563143"/>
                  </a:lnTo>
                  <a:lnTo>
                    <a:pt x="743191" y="563143"/>
                  </a:lnTo>
                  <a:lnTo>
                    <a:pt x="743191" y="588772"/>
                  </a:lnTo>
                  <a:lnTo>
                    <a:pt x="768807" y="588772"/>
                  </a:lnTo>
                  <a:lnTo>
                    <a:pt x="768807" y="614400"/>
                  </a:lnTo>
                  <a:lnTo>
                    <a:pt x="794435" y="614400"/>
                  </a:lnTo>
                  <a:lnTo>
                    <a:pt x="794435" y="588772"/>
                  </a:lnTo>
                  <a:lnTo>
                    <a:pt x="820064" y="588772"/>
                  </a:lnTo>
                  <a:lnTo>
                    <a:pt x="820064" y="537527"/>
                  </a:lnTo>
                  <a:close/>
                </a:path>
                <a:path w="1050925" h="691515">
                  <a:moveTo>
                    <a:pt x="845693" y="511898"/>
                  </a:moveTo>
                  <a:lnTo>
                    <a:pt x="820064" y="511898"/>
                  </a:lnTo>
                  <a:lnTo>
                    <a:pt x="820064" y="537527"/>
                  </a:lnTo>
                  <a:lnTo>
                    <a:pt x="845693" y="537527"/>
                  </a:lnTo>
                  <a:lnTo>
                    <a:pt x="845693" y="511898"/>
                  </a:lnTo>
                  <a:close/>
                </a:path>
                <a:path w="1050925" h="691515">
                  <a:moveTo>
                    <a:pt x="845693" y="435013"/>
                  </a:moveTo>
                  <a:lnTo>
                    <a:pt x="820064" y="435013"/>
                  </a:lnTo>
                  <a:lnTo>
                    <a:pt x="820064" y="460641"/>
                  </a:lnTo>
                  <a:lnTo>
                    <a:pt x="794435" y="460641"/>
                  </a:lnTo>
                  <a:lnTo>
                    <a:pt x="794435" y="486270"/>
                  </a:lnTo>
                  <a:lnTo>
                    <a:pt x="768807" y="486270"/>
                  </a:lnTo>
                  <a:lnTo>
                    <a:pt x="768807" y="511898"/>
                  </a:lnTo>
                  <a:lnTo>
                    <a:pt x="794435" y="511898"/>
                  </a:lnTo>
                  <a:lnTo>
                    <a:pt x="820064" y="511898"/>
                  </a:lnTo>
                  <a:lnTo>
                    <a:pt x="820064" y="486270"/>
                  </a:lnTo>
                  <a:lnTo>
                    <a:pt x="845693" y="486270"/>
                  </a:lnTo>
                  <a:lnTo>
                    <a:pt x="845693" y="435013"/>
                  </a:lnTo>
                  <a:close/>
                </a:path>
                <a:path w="1050925" h="691515">
                  <a:moveTo>
                    <a:pt x="871321" y="383755"/>
                  </a:moveTo>
                  <a:lnTo>
                    <a:pt x="845693" y="383755"/>
                  </a:lnTo>
                  <a:lnTo>
                    <a:pt x="845693" y="435013"/>
                  </a:lnTo>
                  <a:lnTo>
                    <a:pt x="871321" y="435013"/>
                  </a:lnTo>
                  <a:lnTo>
                    <a:pt x="871321" y="383755"/>
                  </a:lnTo>
                  <a:close/>
                </a:path>
                <a:path w="1050925" h="691515">
                  <a:moveTo>
                    <a:pt x="973823" y="537527"/>
                  </a:moveTo>
                  <a:lnTo>
                    <a:pt x="948194" y="537527"/>
                  </a:lnTo>
                  <a:lnTo>
                    <a:pt x="948194" y="588772"/>
                  </a:lnTo>
                  <a:lnTo>
                    <a:pt x="922578" y="588772"/>
                  </a:lnTo>
                  <a:lnTo>
                    <a:pt x="922578" y="563143"/>
                  </a:lnTo>
                  <a:lnTo>
                    <a:pt x="896950" y="563143"/>
                  </a:lnTo>
                  <a:lnTo>
                    <a:pt x="896950" y="588772"/>
                  </a:lnTo>
                  <a:lnTo>
                    <a:pt x="871321" y="588772"/>
                  </a:lnTo>
                  <a:lnTo>
                    <a:pt x="871321" y="614400"/>
                  </a:lnTo>
                  <a:lnTo>
                    <a:pt x="896950" y="614400"/>
                  </a:lnTo>
                  <a:lnTo>
                    <a:pt x="922578" y="614400"/>
                  </a:lnTo>
                  <a:lnTo>
                    <a:pt x="922578" y="640029"/>
                  </a:lnTo>
                  <a:lnTo>
                    <a:pt x="948194" y="640029"/>
                  </a:lnTo>
                  <a:lnTo>
                    <a:pt x="948194" y="614400"/>
                  </a:lnTo>
                  <a:lnTo>
                    <a:pt x="973823" y="614400"/>
                  </a:lnTo>
                  <a:lnTo>
                    <a:pt x="973823" y="537527"/>
                  </a:lnTo>
                  <a:close/>
                </a:path>
                <a:path w="1050925" h="691515">
                  <a:moveTo>
                    <a:pt x="973823" y="460641"/>
                  </a:moveTo>
                  <a:lnTo>
                    <a:pt x="948194" y="460641"/>
                  </a:lnTo>
                  <a:lnTo>
                    <a:pt x="948194" y="486270"/>
                  </a:lnTo>
                  <a:lnTo>
                    <a:pt x="922578" y="486270"/>
                  </a:lnTo>
                  <a:lnTo>
                    <a:pt x="896950" y="486270"/>
                  </a:lnTo>
                  <a:lnTo>
                    <a:pt x="896950" y="435013"/>
                  </a:lnTo>
                  <a:lnTo>
                    <a:pt x="871321" y="435013"/>
                  </a:lnTo>
                  <a:lnTo>
                    <a:pt x="871321" y="537527"/>
                  </a:lnTo>
                  <a:lnTo>
                    <a:pt x="845693" y="537527"/>
                  </a:lnTo>
                  <a:lnTo>
                    <a:pt x="845693" y="563143"/>
                  </a:lnTo>
                  <a:lnTo>
                    <a:pt x="871321" y="563143"/>
                  </a:lnTo>
                  <a:lnTo>
                    <a:pt x="896950" y="563143"/>
                  </a:lnTo>
                  <a:lnTo>
                    <a:pt x="896950" y="537527"/>
                  </a:lnTo>
                  <a:lnTo>
                    <a:pt x="922578" y="537527"/>
                  </a:lnTo>
                  <a:lnTo>
                    <a:pt x="922578" y="511898"/>
                  </a:lnTo>
                  <a:lnTo>
                    <a:pt x="948194" y="511898"/>
                  </a:lnTo>
                  <a:lnTo>
                    <a:pt x="973823" y="511898"/>
                  </a:lnTo>
                  <a:lnTo>
                    <a:pt x="973823" y="460641"/>
                  </a:lnTo>
                  <a:close/>
                </a:path>
                <a:path w="1050925" h="691515">
                  <a:moveTo>
                    <a:pt x="999451" y="358140"/>
                  </a:moveTo>
                  <a:lnTo>
                    <a:pt x="973823" y="358140"/>
                  </a:lnTo>
                  <a:lnTo>
                    <a:pt x="973823" y="383755"/>
                  </a:lnTo>
                  <a:lnTo>
                    <a:pt x="948194" y="383755"/>
                  </a:lnTo>
                  <a:lnTo>
                    <a:pt x="922578" y="383755"/>
                  </a:lnTo>
                  <a:lnTo>
                    <a:pt x="922578" y="358140"/>
                  </a:lnTo>
                  <a:lnTo>
                    <a:pt x="896950" y="358140"/>
                  </a:lnTo>
                  <a:lnTo>
                    <a:pt x="896950" y="409384"/>
                  </a:lnTo>
                  <a:lnTo>
                    <a:pt x="922578" y="409384"/>
                  </a:lnTo>
                  <a:lnTo>
                    <a:pt x="922578" y="435013"/>
                  </a:lnTo>
                  <a:lnTo>
                    <a:pt x="948194" y="435013"/>
                  </a:lnTo>
                  <a:lnTo>
                    <a:pt x="948194" y="409384"/>
                  </a:lnTo>
                  <a:lnTo>
                    <a:pt x="973823" y="409384"/>
                  </a:lnTo>
                  <a:lnTo>
                    <a:pt x="973823" y="435013"/>
                  </a:lnTo>
                  <a:lnTo>
                    <a:pt x="999451" y="435013"/>
                  </a:lnTo>
                  <a:lnTo>
                    <a:pt x="999451" y="358140"/>
                  </a:lnTo>
                  <a:close/>
                </a:path>
                <a:path w="1050925" h="691515">
                  <a:moveTo>
                    <a:pt x="1050709" y="435013"/>
                  </a:moveTo>
                  <a:lnTo>
                    <a:pt x="1025080" y="435013"/>
                  </a:lnTo>
                  <a:lnTo>
                    <a:pt x="999451" y="435013"/>
                  </a:lnTo>
                  <a:lnTo>
                    <a:pt x="999451" y="511898"/>
                  </a:lnTo>
                  <a:lnTo>
                    <a:pt x="1025080" y="511898"/>
                  </a:lnTo>
                  <a:lnTo>
                    <a:pt x="1050709" y="511898"/>
                  </a:lnTo>
                  <a:lnTo>
                    <a:pt x="1050709" y="435013"/>
                  </a:lnTo>
                  <a:close/>
                </a:path>
                <a:path w="1050925" h="691515">
                  <a:moveTo>
                    <a:pt x="1050709" y="358140"/>
                  </a:moveTo>
                  <a:lnTo>
                    <a:pt x="1025080" y="358140"/>
                  </a:lnTo>
                  <a:lnTo>
                    <a:pt x="1025080" y="383755"/>
                  </a:lnTo>
                  <a:lnTo>
                    <a:pt x="1050709" y="383755"/>
                  </a:lnTo>
                  <a:lnTo>
                    <a:pt x="1050709" y="3581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50240" y="9619865"/>
              <a:ext cx="948690" cy="589915"/>
            </a:xfrm>
            <a:custGeom>
              <a:avLst/>
              <a:gdLst/>
              <a:ahLst/>
              <a:cxnLst/>
              <a:rect l="l" t="t" r="r" b="b"/>
              <a:pathLst>
                <a:path w="948690" h="589915">
                  <a:moveTo>
                    <a:pt x="25628" y="461238"/>
                  </a:moveTo>
                  <a:lnTo>
                    <a:pt x="0" y="461238"/>
                  </a:lnTo>
                  <a:lnTo>
                    <a:pt x="0" y="486867"/>
                  </a:lnTo>
                  <a:lnTo>
                    <a:pt x="25628" y="486867"/>
                  </a:lnTo>
                  <a:lnTo>
                    <a:pt x="25628" y="461238"/>
                  </a:lnTo>
                  <a:close/>
                </a:path>
                <a:path w="948690" h="589915">
                  <a:moveTo>
                    <a:pt x="76873" y="409981"/>
                  </a:moveTo>
                  <a:lnTo>
                    <a:pt x="51257" y="409981"/>
                  </a:lnTo>
                  <a:lnTo>
                    <a:pt x="51257" y="435610"/>
                  </a:lnTo>
                  <a:lnTo>
                    <a:pt x="76873" y="435610"/>
                  </a:lnTo>
                  <a:lnTo>
                    <a:pt x="76873" y="409981"/>
                  </a:lnTo>
                  <a:close/>
                </a:path>
                <a:path w="948690" h="589915">
                  <a:moveTo>
                    <a:pt x="128130" y="486867"/>
                  </a:moveTo>
                  <a:lnTo>
                    <a:pt x="102501" y="486867"/>
                  </a:lnTo>
                  <a:lnTo>
                    <a:pt x="102501" y="512495"/>
                  </a:lnTo>
                  <a:lnTo>
                    <a:pt x="128130" y="512495"/>
                  </a:lnTo>
                  <a:lnTo>
                    <a:pt x="128130" y="486867"/>
                  </a:lnTo>
                  <a:close/>
                </a:path>
                <a:path w="948690" h="589915">
                  <a:moveTo>
                    <a:pt x="128130" y="409981"/>
                  </a:moveTo>
                  <a:lnTo>
                    <a:pt x="102501" y="409981"/>
                  </a:lnTo>
                  <a:lnTo>
                    <a:pt x="102501" y="435610"/>
                  </a:lnTo>
                  <a:lnTo>
                    <a:pt x="76873" y="435610"/>
                  </a:lnTo>
                  <a:lnTo>
                    <a:pt x="76873" y="461238"/>
                  </a:lnTo>
                  <a:lnTo>
                    <a:pt x="51257" y="461238"/>
                  </a:lnTo>
                  <a:lnTo>
                    <a:pt x="51257" y="486867"/>
                  </a:lnTo>
                  <a:lnTo>
                    <a:pt x="76873" y="486867"/>
                  </a:lnTo>
                  <a:lnTo>
                    <a:pt x="102501" y="486867"/>
                  </a:lnTo>
                  <a:lnTo>
                    <a:pt x="102501" y="461238"/>
                  </a:lnTo>
                  <a:lnTo>
                    <a:pt x="128130" y="461238"/>
                  </a:lnTo>
                  <a:lnTo>
                    <a:pt x="128130" y="409981"/>
                  </a:lnTo>
                  <a:close/>
                </a:path>
                <a:path w="948690" h="589915">
                  <a:moveTo>
                    <a:pt x="153758" y="461238"/>
                  </a:moveTo>
                  <a:lnTo>
                    <a:pt x="128130" y="461238"/>
                  </a:lnTo>
                  <a:lnTo>
                    <a:pt x="128130" y="486867"/>
                  </a:lnTo>
                  <a:lnTo>
                    <a:pt x="153758" y="486867"/>
                  </a:lnTo>
                  <a:lnTo>
                    <a:pt x="153758" y="461238"/>
                  </a:lnTo>
                  <a:close/>
                </a:path>
                <a:path w="948690" h="589915">
                  <a:moveTo>
                    <a:pt x="230644" y="435610"/>
                  </a:moveTo>
                  <a:lnTo>
                    <a:pt x="205016" y="435610"/>
                  </a:lnTo>
                  <a:lnTo>
                    <a:pt x="205016" y="512495"/>
                  </a:lnTo>
                  <a:lnTo>
                    <a:pt x="179387" y="512495"/>
                  </a:lnTo>
                  <a:lnTo>
                    <a:pt x="153758" y="512495"/>
                  </a:lnTo>
                  <a:lnTo>
                    <a:pt x="128130" y="512495"/>
                  </a:lnTo>
                  <a:lnTo>
                    <a:pt x="128130" y="538111"/>
                  </a:lnTo>
                  <a:lnTo>
                    <a:pt x="102501" y="538111"/>
                  </a:lnTo>
                  <a:lnTo>
                    <a:pt x="102501" y="563740"/>
                  </a:lnTo>
                  <a:lnTo>
                    <a:pt x="128130" y="563740"/>
                  </a:lnTo>
                  <a:lnTo>
                    <a:pt x="153758" y="563740"/>
                  </a:lnTo>
                  <a:lnTo>
                    <a:pt x="153758" y="538111"/>
                  </a:lnTo>
                  <a:lnTo>
                    <a:pt x="179387" y="538111"/>
                  </a:lnTo>
                  <a:lnTo>
                    <a:pt x="179387" y="563740"/>
                  </a:lnTo>
                  <a:lnTo>
                    <a:pt x="153758" y="563740"/>
                  </a:lnTo>
                  <a:lnTo>
                    <a:pt x="153758" y="589368"/>
                  </a:lnTo>
                  <a:lnTo>
                    <a:pt x="179387" y="589368"/>
                  </a:lnTo>
                  <a:lnTo>
                    <a:pt x="205016" y="589368"/>
                  </a:lnTo>
                  <a:lnTo>
                    <a:pt x="205016" y="538111"/>
                  </a:lnTo>
                  <a:lnTo>
                    <a:pt x="230644" y="538111"/>
                  </a:lnTo>
                  <a:lnTo>
                    <a:pt x="230644" y="435610"/>
                  </a:lnTo>
                  <a:close/>
                </a:path>
                <a:path w="948690" h="589915">
                  <a:moveTo>
                    <a:pt x="256273" y="538111"/>
                  </a:moveTo>
                  <a:lnTo>
                    <a:pt x="230644" y="538111"/>
                  </a:lnTo>
                  <a:lnTo>
                    <a:pt x="230644" y="563740"/>
                  </a:lnTo>
                  <a:lnTo>
                    <a:pt x="256273" y="563740"/>
                  </a:lnTo>
                  <a:lnTo>
                    <a:pt x="256273" y="538111"/>
                  </a:lnTo>
                  <a:close/>
                </a:path>
                <a:path w="948690" h="589915">
                  <a:moveTo>
                    <a:pt x="410032" y="435610"/>
                  </a:moveTo>
                  <a:lnTo>
                    <a:pt x="384403" y="435610"/>
                  </a:lnTo>
                  <a:lnTo>
                    <a:pt x="384403" y="461238"/>
                  </a:lnTo>
                  <a:lnTo>
                    <a:pt x="410032" y="461238"/>
                  </a:lnTo>
                  <a:lnTo>
                    <a:pt x="410032" y="435610"/>
                  </a:lnTo>
                  <a:close/>
                </a:path>
                <a:path w="948690" h="589915">
                  <a:moveTo>
                    <a:pt x="461289" y="435610"/>
                  </a:moveTo>
                  <a:lnTo>
                    <a:pt x="435660" y="435610"/>
                  </a:lnTo>
                  <a:lnTo>
                    <a:pt x="435660" y="486867"/>
                  </a:lnTo>
                  <a:lnTo>
                    <a:pt x="461289" y="486867"/>
                  </a:lnTo>
                  <a:lnTo>
                    <a:pt x="461289" y="435610"/>
                  </a:lnTo>
                  <a:close/>
                </a:path>
                <a:path w="948690" h="589915">
                  <a:moveTo>
                    <a:pt x="512533" y="461238"/>
                  </a:moveTo>
                  <a:lnTo>
                    <a:pt x="486905" y="461238"/>
                  </a:lnTo>
                  <a:lnTo>
                    <a:pt x="486905" y="486867"/>
                  </a:lnTo>
                  <a:lnTo>
                    <a:pt x="512533" y="486867"/>
                  </a:lnTo>
                  <a:lnTo>
                    <a:pt x="512533" y="461238"/>
                  </a:lnTo>
                  <a:close/>
                </a:path>
                <a:path w="948690" h="589915">
                  <a:moveTo>
                    <a:pt x="538162" y="435610"/>
                  </a:moveTo>
                  <a:lnTo>
                    <a:pt x="512533" y="435610"/>
                  </a:lnTo>
                  <a:lnTo>
                    <a:pt x="512533" y="461238"/>
                  </a:lnTo>
                  <a:lnTo>
                    <a:pt x="538162" y="461238"/>
                  </a:lnTo>
                  <a:lnTo>
                    <a:pt x="538162" y="435610"/>
                  </a:lnTo>
                  <a:close/>
                </a:path>
                <a:path w="948690" h="589915">
                  <a:moveTo>
                    <a:pt x="563791" y="461238"/>
                  </a:moveTo>
                  <a:lnTo>
                    <a:pt x="538162" y="461238"/>
                  </a:lnTo>
                  <a:lnTo>
                    <a:pt x="538162" y="486867"/>
                  </a:lnTo>
                  <a:lnTo>
                    <a:pt x="563791" y="486867"/>
                  </a:lnTo>
                  <a:lnTo>
                    <a:pt x="563791" y="461238"/>
                  </a:lnTo>
                  <a:close/>
                </a:path>
                <a:path w="948690" h="589915">
                  <a:moveTo>
                    <a:pt x="666292" y="409981"/>
                  </a:moveTo>
                  <a:lnTo>
                    <a:pt x="640676" y="409981"/>
                  </a:lnTo>
                  <a:lnTo>
                    <a:pt x="640676" y="384352"/>
                  </a:lnTo>
                  <a:lnTo>
                    <a:pt x="615048" y="384352"/>
                  </a:lnTo>
                  <a:lnTo>
                    <a:pt x="615048" y="435610"/>
                  </a:lnTo>
                  <a:lnTo>
                    <a:pt x="589419" y="435610"/>
                  </a:lnTo>
                  <a:lnTo>
                    <a:pt x="563791" y="435610"/>
                  </a:lnTo>
                  <a:lnTo>
                    <a:pt x="563791" y="461238"/>
                  </a:lnTo>
                  <a:lnTo>
                    <a:pt x="589419" y="461238"/>
                  </a:lnTo>
                  <a:lnTo>
                    <a:pt x="615048" y="461238"/>
                  </a:lnTo>
                  <a:lnTo>
                    <a:pt x="615048" y="486867"/>
                  </a:lnTo>
                  <a:lnTo>
                    <a:pt x="640676" y="486867"/>
                  </a:lnTo>
                  <a:lnTo>
                    <a:pt x="666292" y="486867"/>
                  </a:lnTo>
                  <a:lnTo>
                    <a:pt x="666292" y="461238"/>
                  </a:lnTo>
                  <a:lnTo>
                    <a:pt x="640676" y="461238"/>
                  </a:lnTo>
                  <a:lnTo>
                    <a:pt x="640676" y="435610"/>
                  </a:lnTo>
                  <a:lnTo>
                    <a:pt x="666292" y="435610"/>
                  </a:lnTo>
                  <a:lnTo>
                    <a:pt x="666292" y="409981"/>
                  </a:lnTo>
                  <a:close/>
                </a:path>
                <a:path w="948690" h="589915">
                  <a:moveTo>
                    <a:pt x="691921" y="435610"/>
                  </a:moveTo>
                  <a:lnTo>
                    <a:pt x="666292" y="435610"/>
                  </a:lnTo>
                  <a:lnTo>
                    <a:pt x="666292" y="461238"/>
                  </a:lnTo>
                  <a:lnTo>
                    <a:pt x="691921" y="461238"/>
                  </a:lnTo>
                  <a:lnTo>
                    <a:pt x="691921" y="435610"/>
                  </a:lnTo>
                  <a:close/>
                </a:path>
                <a:path w="948690" h="589915">
                  <a:moveTo>
                    <a:pt x="717550" y="461238"/>
                  </a:moveTo>
                  <a:lnTo>
                    <a:pt x="691921" y="461238"/>
                  </a:lnTo>
                  <a:lnTo>
                    <a:pt x="691921" y="486867"/>
                  </a:lnTo>
                  <a:lnTo>
                    <a:pt x="666292" y="486867"/>
                  </a:lnTo>
                  <a:lnTo>
                    <a:pt x="666292" y="538111"/>
                  </a:lnTo>
                  <a:lnTo>
                    <a:pt x="691921" y="538111"/>
                  </a:lnTo>
                  <a:lnTo>
                    <a:pt x="691921" y="512495"/>
                  </a:lnTo>
                  <a:lnTo>
                    <a:pt x="717550" y="512495"/>
                  </a:lnTo>
                  <a:lnTo>
                    <a:pt x="717550" y="461238"/>
                  </a:lnTo>
                  <a:close/>
                </a:path>
                <a:path w="948690" h="589915">
                  <a:moveTo>
                    <a:pt x="768807" y="409981"/>
                  </a:moveTo>
                  <a:lnTo>
                    <a:pt x="743178" y="409981"/>
                  </a:lnTo>
                  <a:lnTo>
                    <a:pt x="717550" y="409981"/>
                  </a:lnTo>
                  <a:lnTo>
                    <a:pt x="691921" y="409981"/>
                  </a:lnTo>
                  <a:lnTo>
                    <a:pt x="691921" y="435610"/>
                  </a:lnTo>
                  <a:lnTo>
                    <a:pt x="717550" y="435610"/>
                  </a:lnTo>
                  <a:lnTo>
                    <a:pt x="717550" y="461238"/>
                  </a:lnTo>
                  <a:lnTo>
                    <a:pt x="743178" y="461238"/>
                  </a:lnTo>
                  <a:lnTo>
                    <a:pt x="743178" y="435610"/>
                  </a:lnTo>
                  <a:lnTo>
                    <a:pt x="768807" y="435610"/>
                  </a:lnTo>
                  <a:lnTo>
                    <a:pt x="768807" y="409981"/>
                  </a:lnTo>
                  <a:close/>
                </a:path>
                <a:path w="948690" h="589915">
                  <a:moveTo>
                    <a:pt x="794435" y="435610"/>
                  </a:moveTo>
                  <a:lnTo>
                    <a:pt x="768807" y="435610"/>
                  </a:lnTo>
                  <a:lnTo>
                    <a:pt x="768807" y="461238"/>
                  </a:lnTo>
                  <a:lnTo>
                    <a:pt x="794435" y="461238"/>
                  </a:lnTo>
                  <a:lnTo>
                    <a:pt x="794435" y="435610"/>
                  </a:lnTo>
                  <a:close/>
                </a:path>
                <a:path w="948690" h="589915">
                  <a:moveTo>
                    <a:pt x="896937" y="461238"/>
                  </a:moveTo>
                  <a:lnTo>
                    <a:pt x="871308" y="461238"/>
                  </a:lnTo>
                  <a:lnTo>
                    <a:pt x="871308" y="435610"/>
                  </a:lnTo>
                  <a:lnTo>
                    <a:pt x="845680" y="435610"/>
                  </a:lnTo>
                  <a:lnTo>
                    <a:pt x="845680" y="563740"/>
                  </a:lnTo>
                  <a:lnTo>
                    <a:pt x="871308" y="563740"/>
                  </a:lnTo>
                  <a:lnTo>
                    <a:pt x="871308" y="512495"/>
                  </a:lnTo>
                  <a:lnTo>
                    <a:pt x="896937" y="512495"/>
                  </a:lnTo>
                  <a:lnTo>
                    <a:pt x="896937" y="461238"/>
                  </a:lnTo>
                  <a:close/>
                </a:path>
                <a:path w="948690" h="589915">
                  <a:moveTo>
                    <a:pt x="896937" y="333108"/>
                  </a:moveTo>
                  <a:lnTo>
                    <a:pt x="871308" y="333108"/>
                  </a:lnTo>
                  <a:lnTo>
                    <a:pt x="845680" y="333108"/>
                  </a:lnTo>
                  <a:lnTo>
                    <a:pt x="820064" y="333108"/>
                  </a:lnTo>
                  <a:lnTo>
                    <a:pt x="820064" y="358724"/>
                  </a:lnTo>
                  <a:lnTo>
                    <a:pt x="845680" y="358724"/>
                  </a:lnTo>
                  <a:lnTo>
                    <a:pt x="845680" y="409981"/>
                  </a:lnTo>
                  <a:lnTo>
                    <a:pt x="871308" y="409981"/>
                  </a:lnTo>
                  <a:lnTo>
                    <a:pt x="871308" y="384352"/>
                  </a:lnTo>
                  <a:lnTo>
                    <a:pt x="896937" y="384352"/>
                  </a:lnTo>
                  <a:lnTo>
                    <a:pt x="896937" y="333108"/>
                  </a:lnTo>
                  <a:close/>
                </a:path>
                <a:path w="948690" h="589915">
                  <a:moveTo>
                    <a:pt x="896937" y="102870"/>
                  </a:moveTo>
                  <a:lnTo>
                    <a:pt x="871308" y="102870"/>
                  </a:lnTo>
                  <a:lnTo>
                    <a:pt x="871308" y="77470"/>
                  </a:lnTo>
                  <a:lnTo>
                    <a:pt x="845680" y="77470"/>
                  </a:lnTo>
                  <a:lnTo>
                    <a:pt x="820064" y="77470"/>
                  </a:lnTo>
                  <a:lnTo>
                    <a:pt x="820064" y="52070"/>
                  </a:lnTo>
                  <a:lnTo>
                    <a:pt x="794435" y="52070"/>
                  </a:lnTo>
                  <a:lnTo>
                    <a:pt x="794435" y="77470"/>
                  </a:lnTo>
                  <a:lnTo>
                    <a:pt x="768807" y="77470"/>
                  </a:lnTo>
                  <a:lnTo>
                    <a:pt x="768807" y="0"/>
                  </a:lnTo>
                  <a:lnTo>
                    <a:pt x="743178" y="0"/>
                  </a:lnTo>
                  <a:lnTo>
                    <a:pt x="743178" y="52070"/>
                  </a:lnTo>
                  <a:lnTo>
                    <a:pt x="717550" y="52070"/>
                  </a:lnTo>
                  <a:lnTo>
                    <a:pt x="717550" y="0"/>
                  </a:lnTo>
                  <a:lnTo>
                    <a:pt x="691921" y="0"/>
                  </a:lnTo>
                  <a:lnTo>
                    <a:pt x="691921" y="77470"/>
                  </a:lnTo>
                  <a:lnTo>
                    <a:pt x="691921" y="102870"/>
                  </a:lnTo>
                  <a:lnTo>
                    <a:pt x="691921" y="128270"/>
                  </a:lnTo>
                  <a:lnTo>
                    <a:pt x="666292" y="128270"/>
                  </a:lnTo>
                  <a:lnTo>
                    <a:pt x="640676" y="128270"/>
                  </a:lnTo>
                  <a:lnTo>
                    <a:pt x="640676" y="102870"/>
                  </a:lnTo>
                  <a:lnTo>
                    <a:pt x="666292" y="102870"/>
                  </a:lnTo>
                  <a:lnTo>
                    <a:pt x="691921" y="102870"/>
                  </a:lnTo>
                  <a:lnTo>
                    <a:pt x="691921" y="77470"/>
                  </a:lnTo>
                  <a:lnTo>
                    <a:pt x="666292" y="77470"/>
                  </a:lnTo>
                  <a:lnTo>
                    <a:pt x="666292" y="52070"/>
                  </a:lnTo>
                  <a:lnTo>
                    <a:pt x="640676" y="52070"/>
                  </a:lnTo>
                  <a:lnTo>
                    <a:pt x="640676" y="77470"/>
                  </a:lnTo>
                  <a:lnTo>
                    <a:pt x="615048" y="77470"/>
                  </a:lnTo>
                  <a:lnTo>
                    <a:pt x="615048" y="52070"/>
                  </a:lnTo>
                  <a:lnTo>
                    <a:pt x="589419" y="52070"/>
                  </a:lnTo>
                  <a:lnTo>
                    <a:pt x="589419" y="77470"/>
                  </a:lnTo>
                  <a:lnTo>
                    <a:pt x="563791" y="77470"/>
                  </a:lnTo>
                  <a:lnTo>
                    <a:pt x="563791" y="102870"/>
                  </a:lnTo>
                  <a:lnTo>
                    <a:pt x="589419" y="102870"/>
                  </a:lnTo>
                  <a:lnTo>
                    <a:pt x="589419" y="154940"/>
                  </a:lnTo>
                  <a:lnTo>
                    <a:pt x="589419" y="231140"/>
                  </a:lnTo>
                  <a:lnTo>
                    <a:pt x="589419" y="308610"/>
                  </a:lnTo>
                  <a:lnTo>
                    <a:pt x="563791" y="308610"/>
                  </a:lnTo>
                  <a:lnTo>
                    <a:pt x="563791" y="334010"/>
                  </a:lnTo>
                  <a:lnTo>
                    <a:pt x="538162" y="334010"/>
                  </a:lnTo>
                  <a:lnTo>
                    <a:pt x="538162" y="308610"/>
                  </a:lnTo>
                  <a:lnTo>
                    <a:pt x="512533" y="308610"/>
                  </a:lnTo>
                  <a:lnTo>
                    <a:pt x="512533" y="334010"/>
                  </a:lnTo>
                  <a:lnTo>
                    <a:pt x="512533" y="359410"/>
                  </a:lnTo>
                  <a:lnTo>
                    <a:pt x="486905" y="359410"/>
                  </a:lnTo>
                  <a:lnTo>
                    <a:pt x="486905" y="334010"/>
                  </a:lnTo>
                  <a:lnTo>
                    <a:pt x="512533" y="334010"/>
                  </a:lnTo>
                  <a:lnTo>
                    <a:pt x="512533" y="308610"/>
                  </a:lnTo>
                  <a:lnTo>
                    <a:pt x="512533" y="281940"/>
                  </a:lnTo>
                  <a:lnTo>
                    <a:pt x="538162" y="281940"/>
                  </a:lnTo>
                  <a:lnTo>
                    <a:pt x="563791" y="281940"/>
                  </a:lnTo>
                  <a:lnTo>
                    <a:pt x="563791" y="231140"/>
                  </a:lnTo>
                  <a:lnTo>
                    <a:pt x="589419" y="231140"/>
                  </a:lnTo>
                  <a:lnTo>
                    <a:pt x="589419" y="154940"/>
                  </a:lnTo>
                  <a:lnTo>
                    <a:pt x="563791" y="154940"/>
                  </a:lnTo>
                  <a:lnTo>
                    <a:pt x="563791" y="180340"/>
                  </a:lnTo>
                  <a:lnTo>
                    <a:pt x="538162" y="180340"/>
                  </a:lnTo>
                  <a:lnTo>
                    <a:pt x="538162" y="231140"/>
                  </a:lnTo>
                  <a:lnTo>
                    <a:pt x="512533" y="231140"/>
                  </a:lnTo>
                  <a:lnTo>
                    <a:pt x="512533" y="180340"/>
                  </a:lnTo>
                  <a:lnTo>
                    <a:pt x="486905" y="180340"/>
                  </a:lnTo>
                  <a:lnTo>
                    <a:pt x="486905" y="205740"/>
                  </a:lnTo>
                  <a:lnTo>
                    <a:pt x="461289" y="205740"/>
                  </a:lnTo>
                  <a:lnTo>
                    <a:pt x="435660" y="205740"/>
                  </a:lnTo>
                  <a:lnTo>
                    <a:pt x="435660" y="180340"/>
                  </a:lnTo>
                  <a:lnTo>
                    <a:pt x="410032" y="180340"/>
                  </a:lnTo>
                  <a:lnTo>
                    <a:pt x="410032" y="231140"/>
                  </a:lnTo>
                  <a:lnTo>
                    <a:pt x="435660" y="231140"/>
                  </a:lnTo>
                  <a:lnTo>
                    <a:pt x="461289" y="231140"/>
                  </a:lnTo>
                  <a:lnTo>
                    <a:pt x="486905" y="231140"/>
                  </a:lnTo>
                  <a:lnTo>
                    <a:pt x="486905" y="256540"/>
                  </a:lnTo>
                  <a:lnTo>
                    <a:pt x="461289" y="256540"/>
                  </a:lnTo>
                  <a:lnTo>
                    <a:pt x="435660" y="256540"/>
                  </a:lnTo>
                  <a:lnTo>
                    <a:pt x="435660" y="308610"/>
                  </a:lnTo>
                  <a:lnTo>
                    <a:pt x="461289" y="308610"/>
                  </a:lnTo>
                  <a:lnTo>
                    <a:pt x="461289" y="281940"/>
                  </a:lnTo>
                  <a:lnTo>
                    <a:pt x="486905" y="281940"/>
                  </a:lnTo>
                  <a:lnTo>
                    <a:pt x="486905" y="308610"/>
                  </a:lnTo>
                  <a:lnTo>
                    <a:pt x="461289" y="308610"/>
                  </a:lnTo>
                  <a:lnTo>
                    <a:pt x="461289" y="334010"/>
                  </a:lnTo>
                  <a:lnTo>
                    <a:pt x="435660" y="334010"/>
                  </a:lnTo>
                  <a:lnTo>
                    <a:pt x="410032" y="334010"/>
                  </a:lnTo>
                  <a:lnTo>
                    <a:pt x="410032" y="359410"/>
                  </a:lnTo>
                  <a:lnTo>
                    <a:pt x="435660" y="359410"/>
                  </a:lnTo>
                  <a:lnTo>
                    <a:pt x="461289" y="359410"/>
                  </a:lnTo>
                  <a:lnTo>
                    <a:pt x="461289" y="384810"/>
                  </a:lnTo>
                  <a:lnTo>
                    <a:pt x="486905" y="384810"/>
                  </a:lnTo>
                  <a:lnTo>
                    <a:pt x="486905" y="410210"/>
                  </a:lnTo>
                  <a:lnTo>
                    <a:pt x="461289" y="410210"/>
                  </a:lnTo>
                  <a:lnTo>
                    <a:pt x="461289" y="435610"/>
                  </a:lnTo>
                  <a:lnTo>
                    <a:pt x="486905" y="435610"/>
                  </a:lnTo>
                  <a:lnTo>
                    <a:pt x="512533" y="435610"/>
                  </a:lnTo>
                  <a:lnTo>
                    <a:pt x="512533" y="384810"/>
                  </a:lnTo>
                  <a:lnTo>
                    <a:pt x="538162" y="384810"/>
                  </a:lnTo>
                  <a:lnTo>
                    <a:pt x="538162" y="435610"/>
                  </a:lnTo>
                  <a:lnTo>
                    <a:pt x="563791" y="435610"/>
                  </a:lnTo>
                  <a:lnTo>
                    <a:pt x="563791" y="410210"/>
                  </a:lnTo>
                  <a:lnTo>
                    <a:pt x="589419" y="410210"/>
                  </a:lnTo>
                  <a:lnTo>
                    <a:pt x="589419" y="334010"/>
                  </a:lnTo>
                  <a:lnTo>
                    <a:pt x="615048" y="334010"/>
                  </a:lnTo>
                  <a:lnTo>
                    <a:pt x="615048" y="308610"/>
                  </a:lnTo>
                  <a:lnTo>
                    <a:pt x="640676" y="308610"/>
                  </a:lnTo>
                  <a:lnTo>
                    <a:pt x="640676" y="256540"/>
                  </a:lnTo>
                  <a:lnTo>
                    <a:pt x="615048" y="256540"/>
                  </a:lnTo>
                  <a:lnTo>
                    <a:pt x="615048" y="231140"/>
                  </a:lnTo>
                  <a:lnTo>
                    <a:pt x="640676" y="231140"/>
                  </a:lnTo>
                  <a:lnTo>
                    <a:pt x="640676" y="205740"/>
                  </a:lnTo>
                  <a:lnTo>
                    <a:pt x="615048" y="205740"/>
                  </a:lnTo>
                  <a:lnTo>
                    <a:pt x="615048" y="154940"/>
                  </a:lnTo>
                  <a:lnTo>
                    <a:pt x="640676" y="154940"/>
                  </a:lnTo>
                  <a:lnTo>
                    <a:pt x="666292" y="154940"/>
                  </a:lnTo>
                  <a:lnTo>
                    <a:pt x="691921" y="154940"/>
                  </a:lnTo>
                  <a:lnTo>
                    <a:pt x="691921" y="180340"/>
                  </a:lnTo>
                  <a:lnTo>
                    <a:pt x="666292" y="180340"/>
                  </a:lnTo>
                  <a:lnTo>
                    <a:pt x="666292" y="205740"/>
                  </a:lnTo>
                  <a:lnTo>
                    <a:pt x="691921" y="205740"/>
                  </a:lnTo>
                  <a:lnTo>
                    <a:pt x="717550" y="205740"/>
                  </a:lnTo>
                  <a:lnTo>
                    <a:pt x="717550" y="154940"/>
                  </a:lnTo>
                  <a:lnTo>
                    <a:pt x="743178" y="154940"/>
                  </a:lnTo>
                  <a:lnTo>
                    <a:pt x="743178" y="128270"/>
                  </a:lnTo>
                  <a:lnTo>
                    <a:pt x="717550" y="128270"/>
                  </a:lnTo>
                  <a:lnTo>
                    <a:pt x="717550" y="77470"/>
                  </a:lnTo>
                  <a:lnTo>
                    <a:pt x="743178" y="77470"/>
                  </a:lnTo>
                  <a:lnTo>
                    <a:pt x="743178" y="102870"/>
                  </a:lnTo>
                  <a:lnTo>
                    <a:pt x="768807" y="102870"/>
                  </a:lnTo>
                  <a:lnTo>
                    <a:pt x="768807" y="128270"/>
                  </a:lnTo>
                  <a:lnTo>
                    <a:pt x="794435" y="128270"/>
                  </a:lnTo>
                  <a:lnTo>
                    <a:pt x="820064" y="128270"/>
                  </a:lnTo>
                  <a:lnTo>
                    <a:pt x="820064" y="154940"/>
                  </a:lnTo>
                  <a:lnTo>
                    <a:pt x="845680" y="154940"/>
                  </a:lnTo>
                  <a:lnTo>
                    <a:pt x="871308" y="154940"/>
                  </a:lnTo>
                  <a:lnTo>
                    <a:pt x="871308" y="128270"/>
                  </a:lnTo>
                  <a:lnTo>
                    <a:pt x="896937" y="128270"/>
                  </a:lnTo>
                  <a:lnTo>
                    <a:pt x="896937" y="102870"/>
                  </a:lnTo>
                  <a:close/>
                </a:path>
                <a:path w="948690" h="589915">
                  <a:moveTo>
                    <a:pt x="948194" y="538111"/>
                  </a:moveTo>
                  <a:lnTo>
                    <a:pt x="922566" y="538111"/>
                  </a:lnTo>
                  <a:lnTo>
                    <a:pt x="896937" y="538111"/>
                  </a:lnTo>
                  <a:lnTo>
                    <a:pt x="896937" y="563740"/>
                  </a:lnTo>
                  <a:lnTo>
                    <a:pt x="922566" y="563740"/>
                  </a:lnTo>
                  <a:lnTo>
                    <a:pt x="948194" y="563740"/>
                  </a:lnTo>
                  <a:lnTo>
                    <a:pt x="948194" y="538111"/>
                  </a:lnTo>
                  <a:close/>
                </a:path>
                <a:path w="948690" h="589915">
                  <a:moveTo>
                    <a:pt x="948194" y="461238"/>
                  </a:moveTo>
                  <a:lnTo>
                    <a:pt x="922566" y="461238"/>
                  </a:lnTo>
                  <a:lnTo>
                    <a:pt x="922566" y="486867"/>
                  </a:lnTo>
                  <a:lnTo>
                    <a:pt x="948194" y="486867"/>
                  </a:lnTo>
                  <a:lnTo>
                    <a:pt x="948194" y="461238"/>
                  </a:lnTo>
                  <a:close/>
                </a:path>
                <a:path w="948690" h="589915">
                  <a:moveTo>
                    <a:pt x="948194" y="333108"/>
                  </a:moveTo>
                  <a:lnTo>
                    <a:pt x="922566" y="333108"/>
                  </a:lnTo>
                  <a:lnTo>
                    <a:pt x="922566" y="409981"/>
                  </a:lnTo>
                  <a:lnTo>
                    <a:pt x="896937" y="409981"/>
                  </a:lnTo>
                  <a:lnTo>
                    <a:pt x="896937" y="461238"/>
                  </a:lnTo>
                  <a:lnTo>
                    <a:pt x="922566" y="461238"/>
                  </a:lnTo>
                  <a:lnTo>
                    <a:pt x="922566" y="435610"/>
                  </a:lnTo>
                  <a:lnTo>
                    <a:pt x="948194" y="435610"/>
                  </a:lnTo>
                  <a:lnTo>
                    <a:pt x="948194" y="33310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78371" y="9850459"/>
              <a:ext cx="820419" cy="461645"/>
            </a:xfrm>
            <a:custGeom>
              <a:avLst/>
              <a:gdLst/>
              <a:ahLst/>
              <a:cxnLst/>
              <a:rect l="l" t="t" r="r" b="b"/>
              <a:pathLst>
                <a:path w="820420" h="461645">
                  <a:moveTo>
                    <a:pt x="25628" y="358775"/>
                  </a:moveTo>
                  <a:lnTo>
                    <a:pt x="0" y="358775"/>
                  </a:lnTo>
                  <a:lnTo>
                    <a:pt x="0" y="384403"/>
                  </a:lnTo>
                  <a:lnTo>
                    <a:pt x="25628" y="384403"/>
                  </a:lnTo>
                  <a:lnTo>
                    <a:pt x="25628" y="358775"/>
                  </a:lnTo>
                  <a:close/>
                </a:path>
                <a:path w="820420" h="461645">
                  <a:moveTo>
                    <a:pt x="51257" y="435660"/>
                  </a:moveTo>
                  <a:lnTo>
                    <a:pt x="25628" y="435660"/>
                  </a:lnTo>
                  <a:lnTo>
                    <a:pt x="25628" y="461289"/>
                  </a:lnTo>
                  <a:lnTo>
                    <a:pt x="51257" y="461289"/>
                  </a:lnTo>
                  <a:lnTo>
                    <a:pt x="51257" y="435660"/>
                  </a:lnTo>
                  <a:close/>
                </a:path>
                <a:path w="820420" h="461645">
                  <a:moveTo>
                    <a:pt x="102514" y="358775"/>
                  </a:moveTo>
                  <a:lnTo>
                    <a:pt x="76885" y="358775"/>
                  </a:lnTo>
                  <a:lnTo>
                    <a:pt x="76885" y="384403"/>
                  </a:lnTo>
                  <a:lnTo>
                    <a:pt x="102514" y="384403"/>
                  </a:lnTo>
                  <a:lnTo>
                    <a:pt x="102514" y="358775"/>
                  </a:lnTo>
                  <a:close/>
                </a:path>
                <a:path w="820420" h="461645">
                  <a:moveTo>
                    <a:pt x="205016" y="384403"/>
                  </a:moveTo>
                  <a:lnTo>
                    <a:pt x="179387" y="384403"/>
                  </a:lnTo>
                  <a:lnTo>
                    <a:pt x="153771" y="384403"/>
                  </a:lnTo>
                  <a:lnTo>
                    <a:pt x="128143" y="384403"/>
                  </a:lnTo>
                  <a:lnTo>
                    <a:pt x="102514" y="384403"/>
                  </a:lnTo>
                  <a:lnTo>
                    <a:pt x="102514" y="410032"/>
                  </a:lnTo>
                  <a:lnTo>
                    <a:pt x="76885" y="410032"/>
                  </a:lnTo>
                  <a:lnTo>
                    <a:pt x="76885" y="384403"/>
                  </a:lnTo>
                  <a:lnTo>
                    <a:pt x="51257" y="384403"/>
                  </a:lnTo>
                  <a:lnTo>
                    <a:pt x="25628" y="384403"/>
                  </a:lnTo>
                  <a:lnTo>
                    <a:pt x="25628" y="410032"/>
                  </a:lnTo>
                  <a:lnTo>
                    <a:pt x="51257" y="410032"/>
                  </a:lnTo>
                  <a:lnTo>
                    <a:pt x="51257" y="435660"/>
                  </a:lnTo>
                  <a:lnTo>
                    <a:pt x="76885" y="435660"/>
                  </a:lnTo>
                  <a:lnTo>
                    <a:pt x="76885" y="461289"/>
                  </a:lnTo>
                  <a:lnTo>
                    <a:pt x="102514" y="461289"/>
                  </a:lnTo>
                  <a:lnTo>
                    <a:pt x="102514" y="435660"/>
                  </a:lnTo>
                  <a:lnTo>
                    <a:pt x="128143" y="435660"/>
                  </a:lnTo>
                  <a:lnTo>
                    <a:pt x="128143" y="410032"/>
                  </a:lnTo>
                  <a:lnTo>
                    <a:pt x="153771" y="410032"/>
                  </a:lnTo>
                  <a:lnTo>
                    <a:pt x="179387" y="410032"/>
                  </a:lnTo>
                  <a:lnTo>
                    <a:pt x="179387" y="435660"/>
                  </a:lnTo>
                  <a:lnTo>
                    <a:pt x="205016" y="435660"/>
                  </a:lnTo>
                  <a:lnTo>
                    <a:pt x="205016" y="384403"/>
                  </a:lnTo>
                  <a:close/>
                </a:path>
                <a:path w="820420" h="461645">
                  <a:moveTo>
                    <a:pt x="205016" y="25628"/>
                  </a:moveTo>
                  <a:lnTo>
                    <a:pt x="179387" y="25628"/>
                  </a:lnTo>
                  <a:lnTo>
                    <a:pt x="153771" y="25628"/>
                  </a:lnTo>
                  <a:lnTo>
                    <a:pt x="128143" y="25628"/>
                  </a:lnTo>
                  <a:lnTo>
                    <a:pt x="102514" y="25628"/>
                  </a:lnTo>
                  <a:lnTo>
                    <a:pt x="102514" y="0"/>
                  </a:lnTo>
                  <a:lnTo>
                    <a:pt x="76885" y="0"/>
                  </a:lnTo>
                  <a:lnTo>
                    <a:pt x="76885" y="25628"/>
                  </a:lnTo>
                  <a:lnTo>
                    <a:pt x="51257" y="25628"/>
                  </a:lnTo>
                  <a:lnTo>
                    <a:pt x="51257" y="51257"/>
                  </a:lnTo>
                  <a:lnTo>
                    <a:pt x="76885" y="51257"/>
                  </a:lnTo>
                  <a:lnTo>
                    <a:pt x="102514" y="51257"/>
                  </a:lnTo>
                  <a:lnTo>
                    <a:pt x="102514" y="76885"/>
                  </a:lnTo>
                  <a:lnTo>
                    <a:pt x="76885" y="76885"/>
                  </a:lnTo>
                  <a:lnTo>
                    <a:pt x="76885" y="153758"/>
                  </a:lnTo>
                  <a:lnTo>
                    <a:pt x="51257" y="153758"/>
                  </a:lnTo>
                  <a:lnTo>
                    <a:pt x="51257" y="179387"/>
                  </a:lnTo>
                  <a:lnTo>
                    <a:pt x="25628" y="179387"/>
                  </a:lnTo>
                  <a:lnTo>
                    <a:pt x="25628" y="230644"/>
                  </a:lnTo>
                  <a:lnTo>
                    <a:pt x="51257" y="230644"/>
                  </a:lnTo>
                  <a:lnTo>
                    <a:pt x="76885" y="230644"/>
                  </a:lnTo>
                  <a:lnTo>
                    <a:pt x="76885" y="307517"/>
                  </a:lnTo>
                  <a:lnTo>
                    <a:pt x="102514" y="307517"/>
                  </a:lnTo>
                  <a:lnTo>
                    <a:pt x="102514" y="281901"/>
                  </a:lnTo>
                  <a:lnTo>
                    <a:pt x="128143" y="281901"/>
                  </a:lnTo>
                  <a:lnTo>
                    <a:pt x="128143" y="307517"/>
                  </a:lnTo>
                  <a:lnTo>
                    <a:pt x="153771" y="307517"/>
                  </a:lnTo>
                  <a:lnTo>
                    <a:pt x="153771" y="281901"/>
                  </a:lnTo>
                  <a:lnTo>
                    <a:pt x="179387" y="281901"/>
                  </a:lnTo>
                  <a:lnTo>
                    <a:pt x="179387" y="256273"/>
                  </a:lnTo>
                  <a:lnTo>
                    <a:pt x="153771" y="256273"/>
                  </a:lnTo>
                  <a:lnTo>
                    <a:pt x="153771" y="230644"/>
                  </a:lnTo>
                  <a:lnTo>
                    <a:pt x="128143" y="230644"/>
                  </a:lnTo>
                  <a:lnTo>
                    <a:pt x="128143" y="256273"/>
                  </a:lnTo>
                  <a:lnTo>
                    <a:pt x="102514" y="256273"/>
                  </a:lnTo>
                  <a:lnTo>
                    <a:pt x="102514" y="230644"/>
                  </a:lnTo>
                  <a:lnTo>
                    <a:pt x="128143" y="230644"/>
                  </a:lnTo>
                  <a:lnTo>
                    <a:pt x="128143" y="205016"/>
                  </a:lnTo>
                  <a:lnTo>
                    <a:pt x="102514" y="205016"/>
                  </a:lnTo>
                  <a:lnTo>
                    <a:pt x="76885" y="205016"/>
                  </a:lnTo>
                  <a:lnTo>
                    <a:pt x="76885" y="179387"/>
                  </a:lnTo>
                  <a:lnTo>
                    <a:pt x="102514" y="179387"/>
                  </a:lnTo>
                  <a:lnTo>
                    <a:pt x="102514" y="128130"/>
                  </a:lnTo>
                  <a:lnTo>
                    <a:pt x="128143" y="128130"/>
                  </a:lnTo>
                  <a:lnTo>
                    <a:pt x="128143" y="76885"/>
                  </a:lnTo>
                  <a:lnTo>
                    <a:pt x="153771" y="76885"/>
                  </a:lnTo>
                  <a:lnTo>
                    <a:pt x="179387" y="76885"/>
                  </a:lnTo>
                  <a:lnTo>
                    <a:pt x="179387" y="51257"/>
                  </a:lnTo>
                  <a:lnTo>
                    <a:pt x="205016" y="51257"/>
                  </a:lnTo>
                  <a:lnTo>
                    <a:pt x="205016" y="25628"/>
                  </a:lnTo>
                  <a:close/>
                </a:path>
                <a:path w="820420" h="461645">
                  <a:moveTo>
                    <a:pt x="256273" y="410032"/>
                  </a:moveTo>
                  <a:lnTo>
                    <a:pt x="230644" y="410032"/>
                  </a:lnTo>
                  <a:lnTo>
                    <a:pt x="230644" y="435660"/>
                  </a:lnTo>
                  <a:lnTo>
                    <a:pt x="256273" y="435660"/>
                  </a:lnTo>
                  <a:lnTo>
                    <a:pt x="256273" y="410032"/>
                  </a:lnTo>
                  <a:close/>
                </a:path>
                <a:path w="820420" h="461645">
                  <a:moveTo>
                    <a:pt x="538162" y="435660"/>
                  </a:moveTo>
                  <a:lnTo>
                    <a:pt x="512546" y="435660"/>
                  </a:lnTo>
                  <a:lnTo>
                    <a:pt x="512546" y="461289"/>
                  </a:lnTo>
                  <a:lnTo>
                    <a:pt x="538162" y="461289"/>
                  </a:lnTo>
                  <a:lnTo>
                    <a:pt x="538162" y="435660"/>
                  </a:lnTo>
                  <a:close/>
                </a:path>
                <a:path w="820420" h="461645">
                  <a:moveTo>
                    <a:pt x="589419" y="435660"/>
                  </a:moveTo>
                  <a:lnTo>
                    <a:pt x="563791" y="435660"/>
                  </a:lnTo>
                  <a:lnTo>
                    <a:pt x="563791" y="461289"/>
                  </a:lnTo>
                  <a:lnTo>
                    <a:pt x="589419" y="461289"/>
                  </a:lnTo>
                  <a:lnTo>
                    <a:pt x="589419" y="435660"/>
                  </a:lnTo>
                  <a:close/>
                </a:path>
                <a:path w="820420" h="461645">
                  <a:moveTo>
                    <a:pt x="820064" y="359689"/>
                  </a:moveTo>
                  <a:lnTo>
                    <a:pt x="794435" y="359689"/>
                  </a:lnTo>
                  <a:lnTo>
                    <a:pt x="768807" y="359689"/>
                  </a:lnTo>
                  <a:lnTo>
                    <a:pt x="743178" y="359689"/>
                  </a:lnTo>
                  <a:lnTo>
                    <a:pt x="717550" y="359689"/>
                  </a:lnTo>
                  <a:lnTo>
                    <a:pt x="717550" y="385089"/>
                  </a:lnTo>
                  <a:lnTo>
                    <a:pt x="743178" y="385089"/>
                  </a:lnTo>
                  <a:lnTo>
                    <a:pt x="743178" y="410489"/>
                  </a:lnTo>
                  <a:lnTo>
                    <a:pt x="717550" y="410489"/>
                  </a:lnTo>
                  <a:lnTo>
                    <a:pt x="717550" y="385089"/>
                  </a:lnTo>
                  <a:lnTo>
                    <a:pt x="691934" y="385089"/>
                  </a:lnTo>
                  <a:lnTo>
                    <a:pt x="691934" y="359689"/>
                  </a:lnTo>
                  <a:lnTo>
                    <a:pt x="666305" y="359689"/>
                  </a:lnTo>
                  <a:lnTo>
                    <a:pt x="666305" y="385089"/>
                  </a:lnTo>
                  <a:lnTo>
                    <a:pt x="640676" y="385089"/>
                  </a:lnTo>
                  <a:lnTo>
                    <a:pt x="615048" y="385089"/>
                  </a:lnTo>
                  <a:lnTo>
                    <a:pt x="615048" y="359689"/>
                  </a:lnTo>
                  <a:lnTo>
                    <a:pt x="589419" y="359689"/>
                  </a:lnTo>
                  <a:lnTo>
                    <a:pt x="589419" y="307619"/>
                  </a:lnTo>
                  <a:lnTo>
                    <a:pt x="563791" y="307619"/>
                  </a:lnTo>
                  <a:lnTo>
                    <a:pt x="563791" y="334289"/>
                  </a:lnTo>
                  <a:lnTo>
                    <a:pt x="538162" y="334289"/>
                  </a:lnTo>
                  <a:lnTo>
                    <a:pt x="512546" y="334289"/>
                  </a:lnTo>
                  <a:lnTo>
                    <a:pt x="512546" y="282219"/>
                  </a:lnTo>
                  <a:lnTo>
                    <a:pt x="486918" y="282219"/>
                  </a:lnTo>
                  <a:lnTo>
                    <a:pt x="486918" y="307619"/>
                  </a:lnTo>
                  <a:lnTo>
                    <a:pt x="486918" y="334289"/>
                  </a:lnTo>
                  <a:lnTo>
                    <a:pt x="461289" y="334289"/>
                  </a:lnTo>
                  <a:lnTo>
                    <a:pt x="435660" y="334289"/>
                  </a:lnTo>
                  <a:lnTo>
                    <a:pt x="435660" y="307619"/>
                  </a:lnTo>
                  <a:lnTo>
                    <a:pt x="461289" y="307619"/>
                  </a:lnTo>
                  <a:lnTo>
                    <a:pt x="486918" y="307619"/>
                  </a:lnTo>
                  <a:lnTo>
                    <a:pt x="486918" y="282219"/>
                  </a:lnTo>
                  <a:lnTo>
                    <a:pt x="486918" y="256819"/>
                  </a:lnTo>
                  <a:lnTo>
                    <a:pt x="461289" y="256819"/>
                  </a:lnTo>
                  <a:lnTo>
                    <a:pt x="461289" y="282219"/>
                  </a:lnTo>
                  <a:lnTo>
                    <a:pt x="435660" y="282219"/>
                  </a:lnTo>
                  <a:lnTo>
                    <a:pt x="410032" y="282219"/>
                  </a:lnTo>
                  <a:lnTo>
                    <a:pt x="384403" y="282219"/>
                  </a:lnTo>
                  <a:lnTo>
                    <a:pt x="358775" y="282219"/>
                  </a:lnTo>
                  <a:lnTo>
                    <a:pt x="333159" y="282219"/>
                  </a:lnTo>
                  <a:lnTo>
                    <a:pt x="307530" y="282219"/>
                  </a:lnTo>
                  <a:lnTo>
                    <a:pt x="307530" y="256819"/>
                  </a:lnTo>
                  <a:lnTo>
                    <a:pt x="281901" y="256819"/>
                  </a:lnTo>
                  <a:lnTo>
                    <a:pt x="256273" y="256819"/>
                  </a:lnTo>
                  <a:lnTo>
                    <a:pt x="230644" y="256819"/>
                  </a:lnTo>
                  <a:lnTo>
                    <a:pt x="230644" y="52349"/>
                  </a:lnTo>
                  <a:lnTo>
                    <a:pt x="205016" y="52349"/>
                  </a:lnTo>
                  <a:lnTo>
                    <a:pt x="205016" y="282219"/>
                  </a:lnTo>
                  <a:lnTo>
                    <a:pt x="230644" y="282219"/>
                  </a:lnTo>
                  <a:lnTo>
                    <a:pt x="230644" y="307619"/>
                  </a:lnTo>
                  <a:lnTo>
                    <a:pt x="205016" y="307619"/>
                  </a:lnTo>
                  <a:lnTo>
                    <a:pt x="205016" y="282219"/>
                  </a:lnTo>
                  <a:lnTo>
                    <a:pt x="179387" y="282219"/>
                  </a:lnTo>
                  <a:lnTo>
                    <a:pt x="179387" y="333146"/>
                  </a:lnTo>
                  <a:lnTo>
                    <a:pt x="153771" y="333146"/>
                  </a:lnTo>
                  <a:lnTo>
                    <a:pt x="153771" y="358775"/>
                  </a:lnTo>
                  <a:lnTo>
                    <a:pt x="179387" y="358775"/>
                  </a:lnTo>
                  <a:lnTo>
                    <a:pt x="179387" y="334289"/>
                  </a:lnTo>
                  <a:lnTo>
                    <a:pt x="205016" y="334289"/>
                  </a:lnTo>
                  <a:lnTo>
                    <a:pt x="205016" y="359689"/>
                  </a:lnTo>
                  <a:lnTo>
                    <a:pt x="230644" y="359689"/>
                  </a:lnTo>
                  <a:lnTo>
                    <a:pt x="230644" y="385089"/>
                  </a:lnTo>
                  <a:lnTo>
                    <a:pt x="256273" y="385089"/>
                  </a:lnTo>
                  <a:lnTo>
                    <a:pt x="256273" y="282219"/>
                  </a:lnTo>
                  <a:lnTo>
                    <a:pt x="281901" y="282219"/>
                  </a:lnTo>
                  <a:lnTo>
                    <a:pt x="281901" y="307619"/>
                  </a:lnTo>
                  <a:lnTo>
                    <a:pt x="307530" y="307619"/>
                  </a:lnTo>
                  <a:lnTo>
                    <a:pt x="333159" y="307619"/>
                  </a:lnTo>
                  <a:lnTo>
                    <a:pt x="333159" y="358775"/>
                  </a:lnTo>
                  <a:lnTo>
                    <a:pt x="307530" y="358775"/>
                  </a:lnTo>
                  <a:lnTo>
                    <a:pt x="281901" y="358775"/>
                  </a:lnTo>
                  <a:lnTo>
                    <a:pt x="281901" y="410032"/>
                  </a:lnTo>
                  <a:lnTo>
                    <a:pt x="307530" y="410032"/>
                  </a:lnTo>
                  <a:lnTo>
                    <a:pt x="307530" y="435660"/>
                  </a:lnTo>
                  <a:lnTo>
                    <a:pt x="333159" y="435660"/>
                  </a:lnTo>
                  <a:lnTo>
                    <a:pt x="333159" y="359689"/>
                  </a:lnTo>
                  <a:lnTo>
                    <a:pt x="358775" y="359689"/>
                  </a:lnTo>
                  <a:lnTo>
                    <a:pt x="384403" y="359689"/>
                  </a:lnTo>
                  <a:lnTo>
                    <a:pt x="384403" y="334289"/>
                  </a:lnTo>
                  <a:lnTo>
                    <a:pt x="358775" y="334289"/>
                  </a:lnTo>
                  <a:lnTo>
                    <a:pt x="358775" y="307619"/>
                  </a:lnTo>
                  <a:lnTo>
                    <a:pt x="384403" y="307619"/>
                  </a:lnTo>
                  <a:lnTo>
                    <a:pt x="384403" y="334289"/>
                  </a:lnTo>
                  <a:lnTo>
                    <a:pt x="410032" y="334289"/>
                  </a:lnTo>
                  <a:lnTo>
                    <a:pt x="410032" y="359689"/>
                  </a:lnTo>
                  <a:lnTo>
                    <a:pt x="435660" y="359689"/>
                  </a:lnTo>
                  <a:lnTo>
                    <a:pt x="461289" y="359689"/>
                  </a:lnTo>
                  <a:lnTo>
                    <a:pt x="461289" y="385089"/>
                  </a:lnTo>
                  <a:lnTo>
                    <a:pt x="435660" y="385089"/>
                  </a:lnTo>
                  <a:lnTo>
                    <a:pt x="410032" y="385089"/>
                  </a:lnTo>
                  <a:lnTo>
                    <a:pt x="410032" y="359689"/>
                  </a:lnTo>
                  <a:lnTo>
                    <a:pt x="384403" y="359689"/>
                  </a:lnTo>
                  <a:lnTo>
                    <a:pt x="384403" y="385089"/>
                  </a:lnTo>
                  <a:lnTo>
                    <a:pt x="358775" y="385089"/>
                  </a:lnTo>
                  <a:lnTo>
                    <a:pt x="358775" y="410489"/>
                  </a:lnTo>
                  <a:lnTo>
                    <a:pt x="384403" y="410489"/>
                  </a:lnTo>
                  <a:lnTo>
                    <a:pt x="410032" y="410489"/>
                  </a:lnTo>
                  <a:lnTo>
                    <a:pt x="435660" y="410489"/>
                  </a:lnTo>
                  <a:lnTo>
                    <a:pt x="461289" y="410489"/>
                  </a:lnTo>
                  <a:lnTo>
                    <a:pt x="461289" y="435660"/>
                  </a:lnTo>
                  <a:lnTo>
                    <a:pt x="435660" y="435660"/>
                  </a:lnTo>
                  <a:lnTo>
                    <a:pt x="410032" y="435660"/>
                  </a:lnTo>
                  <a:lnTo>
                    <a:pt x="384403" y="435660"/>
                  </a:lnTo>
                  <a:lnTo>
                    <a:pt x="358775" y="435660"/>
                  </a:lnTo>
                  <a:lnTo>
                    <a:pt x="358775" y="461289"/>
                  </a:lnTo>
                  <a:lnTo>
                    <a:pt x="384403" y="461289"/>
                  </a:lnTo>
                  <a:lnTo>
                    <a:pt x="410032" y="461289"/>
                  </a:lnTo>
                  <a:lnTo>
                    <a:pt x="435660" y="461289"/>
                  </a:lnTo>
                  <a:lnTo>
                    <a:pt x="461289" y="461289"/>
                  </a:lnTo>
                  <a:lnTo>
                    <a:pt x="461289" y="435889"/>
                  </a:lnTo>
                  <a:lnTo>
                    <a:pt x="486918" y="435889"/>
                  </a:lnTo>
                  <a:lnTo>
                    <a:pt x="486918" y="385089"/>
                  </a:lnTo>
                  <a:lnTo>
                    <a:pt x="512546" y="385089"/>
                  </a:lnTo>
                  <a:lnTo>
                    <a:pt x="512546" y="359689"/>
                  </a:lnTo>
                  <a:lnTo>
                    <a:pt x="538162" y="359689"/>
                  </a:lnTo>
                  <a:lnTo>
                    <a:pt x="563791" y="359689"/>
                  </a:lnTo>
                  <a:lnTo>
                    <a:pt x="563791" y="385089"/>
                  </a:lnTo>
                  <a:lnTo>
                    <a:pt x="538162" y="385089"/>
                  </a:lnTo>
                  <a:lnTo>
                    <a:pt x="512546" y="385089"/>
                  </a:lnTo>
                  <a:lnTo>
                    <a:pt x="512546" y="410489"/>
                  </a:lnTo>
                  <a:lnTo>
                    <a:pt x="538162" y="410489"/>
                  </a:lnTo>
                  <a:lnTo>
                    <a:pt x="563791" y="410489"/>
                  </a:lnTo>
                  <a:lnTo>
                    <a:pt x="589419" y="410489"/>
                  </a:lnTo>
                  <a:lnTo>
                    <a:pt x="615048" y="410489"/>
                  </a:lnTo>
                  <a:lnTo>
                    <a:pt x="615048" y="435889"/>
                  </a:lnTo>
                  <a:lnTo>
                    <a:pt x="640676" y="435889"/>
                  </a:lnTo>
                  <a:lnTo>
                    <a:pt x="666305" y="435889"/>
                  </a:lnTo>
                  <a:lnTo>
                    <a:pt x="666305" y="410489"/>
                  </a:lnTo>
                  <a:lnTo>
                    <a:pt x="691934" y="410489"/>
                  </a:lnTo>
                  <a:lnTo>
                    <a:pt x="691934" y="435889"/>
                  </a:lnTo>
                  <a:lnTo>
                    <a:pt x="666305" y="435889"/>
                  </a:lnTo>
                  <a:lnTo>
                    <a:pt x="666305" y="461289"/>
                  </a:lnTo>
                  <a:lnTo>
                    <a:pt x="691934" y="461289"/>
                  </a:lnTo>
                  <a:lnTo>
                    <a:pt x="717550" y="461289"/>
                  </a:lnTo>
                  <a:lnTo>
                    <a:pt x="717550" y="435889"/>
                  </a:lnTo>
                  <a:lnTo>
                    <a:pt x="743178" y="435889"/>
                  </a:lnTo>
                  <a:lnTo>
                    <a:pt x="743178" y="461289"/>
                  </a:lnTo>
                  <a:lnTo>
                    <a:pt x="768807" y="461289"/>
                  </a:lnTo>
                  <a:lnTo>
                    <a:pt x="768807" y="410489"/>
                  </a:lnTo>
                  <a:lnTo>
                    <a:pt x="794435" y="410489"/>
                  </a:lnTo>
                  <a:lnTo>
                    <a:pt x="794435" y="435660"/>
                  </a:lnTo>
                  <a:lnTo>
                    <a:pt x="820064" y="435660"/>
                  </a:lnTo>
                  <a:lnTo>
                    <a:pt x="820064" y="410032"/>
                  </a:lnTo>
                  <a:lnTo>
                    <a:pt x="794435" y="410032"/>
                  </a:lnTo>
                  <a:lnTo>
                    <a:pt x="794435" y="385089"/>
                  </a:lnTo>
                  <a:lnTo>
                    <a:pt x="820064" y="385089"/>
                  </a:lnTo>
                  <a:lnTo>
                    <a:pt x="820064" y="3596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47726" y="9260709"/>
              <a:ext cx="1050925" cy="1051560"/>
            </a:xfrm>
            <a:custGeom>
              <a:avLst/>
              <a:gdLst/>
              <a:ahLst/>
              <a:cxnLst/>
              <a:rect l="l" t="t" r="r" b="b"/>
              <a:pathLst>
                <a:path w="1050925" h="1051559">
                  <a:moveTo>
                    <a:pt x="128143" y="922896"/>
                  </a:moveTo>
                  <a:lnTo>
                    <a:pt x="51257" y="922896"/>
                  </a:lnTo>
                  <a:lnTo>
                    <a:pt x="51257" y="999782"/>
                  </a:lnTo>
                  <a:lnTo>
                    <a:pt x="128143" y="999782"/>
                  </a:lnTo>
                  <a:lnTo>
                    <a:pt x="128143" y="922896"/>
                  </a:lnTo>
                  <a:close/>
                </a:path>
                <a:path w="1050925" h="1051559">
                  <a:moveTo>
                    <a:pt x="128143" y="51587"/>
                  </a:moveTo>
                  <a:lnTo>
                    <a:pt x="51257" y="51587"/>
                  </a:lnTo>
                  <a:lnTo>
                    <a:pt x="51257" y="128460"/>
                  </a:lnTo>
                  <a:lnTo>
                    <a:pt x="128143" y="128460"/>
                  </a:lnTo>
                  <a:lnTo>
                    <a:pt x="128143" y="51587"/>
                  </a:lnTo>
                  <a:close/>
                </a:path>
                <a:path w="1050925" h="1051559">
                  <a:moveTo>
                    <a:pt x="179387" y="871220"/>
                  </a:moveTo>
                  <a:lnTo>
                    <a:pt x="153771" y="871220"/>
                  </a:lnTo>
                  <a:lnTo>
                    <a:pt x="153771" y="897890"/>
                  </a:lnTo>
                  <a:lnTo>
                    <a:pt x="153771" y="1024890"/>
                  </a:lnTo>
                  <a:lnTo>
                    <a:pt x="25628" y="1024890"/>
                  </a:lnTo>
                  <a:lnTo>
                    <a:pt x="25628" y="897890"/>
                  </a:lnTo>
                  <a:lnTo>
                    <a:pt x="153771" y="897890"/>
                  </a:lnTo>
                  <a:lnTo>
                    <a:pt x="153771" y="871220"/>
                  </a:lnTo>
                  <a:lnTo>
                    <a:pt x="0" y="871220"/>
                  </a:lnTo>
                  <a:lnTo>
                    <a:pt x="0" y="897890"/>
                  </a:lnTo>
                  <a:lnTo>
                    <a:pt x="0" y="1024890"/>
                  </a:lnTo>
                  <a:lnTo>
                    <a:pt x="0" y="1051560"/>
                  </a:lnTo>
                  <a:lnTo>
                    <a:pt x="179387" y="1051560"/>
                  </a:lnTo>
                  <a:lnTo>
                    <a:pt x="179387" y="1025410"/>
                  </a:lnTo>
                  <a:lnTo>
                    <a:pt x="179387" y="1024890"/>
                  </a:lnTo>
                  <a:lnTo>
                    <a:pt x="179387" y="897890"/>
                  </a:lnTo>
                  <a:lnTo>
                    <a:pt x="179387" y="897267"/>
                  </a:lnTo>
                  <a:lnTo>
                    <a:pt x="179387" y="871220"/>
                  </a:lnTo>
                  <a:close/>
                </a:path>
                <a:path w="1050925" h="1051559">
                  <a:moveTo>
                    <a:pt x="17938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3670"/>
                  </a:lnTo>
                  <a:lnTo>
                    <a:pt x="0" y="180340"/>
                  </a:lnTo>
                  <a:lnTo>
                    <a:pt x="179387" y="180340"/>
                  </a:lnTo>
                  <a:lnTo>
                    <a:pt x="179387" y="154089"/>
                  </a:lnTo>
                  <a:lnTo>
                    <a:pt x="179387" y="153670"/>
                  </a:lnTo>
                  <a:lnTo>
                    <a:pt x="179387" y="25958"/>
                  </a:lnTo>
                  <a:lnTo>
                    <a:pt x="153771" y="25958"/>
                  </a:lnTo>
                  <a:lnTo>
                    <a:pt x="153771" y="153670"/>
                  </a:lnTo>
                  <a:lnTo>
                    <a:pt x="25628" y="153670"/>
                  </a:lnTo>
                  <a:lnTo>
                    <a:pt x="25628" y="25400"/>
                  </a:lnTo>
                  <a:lnTo>
                    <a:pt x="179387" y="25400"/>
                  </a:lnTo>
                  <a:lnTo>
                    <a:pt x="179387" y="0"/>
                  </a:lnTo>
                  <a:close/>
                </a:path>
                <a:path w="1050925" h="1051559">
                  <a:moveTo>
                    <a:pt x="435660" y="770369"/>
                  </a:moveTo>
                  <a:lnTo>
                    <a:pt x="410032" y="770369"/>
                  </a:lnTo>
                  <a:lnTo>
                    <a:pt x="384416" y="770369"/>
                  </a:lnTo>
                  <a:lnTo>
                    <a:pt x="384416" y="821169"/>
                  </a:lnTo>
                  <a:lnTo>
                    <a:pt x="410032" y="821169"/>
                  </a:lnTo>
                  <a:lnTo>
                    <a:pt x="435660" y="821169"/>
                  </a:lnTo>
                  <a:lnTo>
                    <a:pt x="435660" y="770369"/>
                  </a:lnTo>
                  <a:close/>
                </a:path>
                <a:path w="1050925" h="1051559">
                  <a:moveTo>
                    <a:pt x="435660" y="692899"/>
                  </a:moveTo>
                  <a:lnTo>
                    <a:pt x="410032" y="692899"/>
                  </a:lnTo>
                  <a:lnTo>
                    <a:pt x="384416" y="692899"/>
                  </a:lnTo>
                  <a:lnTo>
                    <a:pt x="384416" y="718299"/>
                  </a:lnTo>
                  <a:lnTo>
                    <a:pt x="410032" y="718299"/>
                  </a:lnTo>
                  <a:lnTo>
                    <a:pt x="435660" y="718299"/>
                  </a:lnTo>
                  <a:lnTo>
                    <a:pt x="435660" y="692899"/>
                  </a:lnTo>
                  <a:close/>
                </a:path>
                <a:path w="1050925" h="1051559">
                  <a:moveTo>
                    <a:pt x="486918" y="770369"/>
                  </a:moveTo>
                  <a:lnTo>
                    <a:pt x="461289" y="770369"/>
                  </a:lnTo>
                  <a:lnTo>
                    <a:pt x="461289" y="795769"/>
                  </a:lnTo>
                  <a:lnTo>
                    <a:pt x="486918" y="795769"/>
                  </a:lnTo>
                  <a:lnTo>
                    <a:pt x="486918" y="770369"/>
                  </a:lnTo>
                  <a:close/>
                </a:path>
                <a:path w="1050925" h="1051559">
                  <a:moveTo>
                    <a:pt x="512546" y="846569"/>
                  </a:moveTo>
                  <a:lnTo>
                    <a:pt x="486918" y="846569"/>
                  </a:lnTo>
                  <a:lnTo>
                    <a:pt x="486918" y="871969"/>
                  </a:lnTo>
                  <a:lnTo>
                    <a:pt x="512546" y="871969"/>
                  </a:lnTo>
                  <a:lnTo>
                    <a:pt x="512546" y="846569"/>
                  </a:lnTo>
                  <a:close/>
                </a:path>
                <a:path w="1050925" h="1051559">
                  <a:moveTo>
                    <a:pt x="512546" y="718299"/>
                  </a:moveTo>
                  <a:lnTo>
                    <a:pt x="486918" y="718299"/>
                  </a:lnTo>
                  <a:lnTo>
                    <a:pt x="461289" y="718299"/>
                  </a:lnTo>
                  <a:lnTo>
                    <a:pt x="461289" y="743699"/>
                  </a:lnTo>
                  <a:lnTo>
                    <a:pt x="486918" y="743699"/>
                  </a:lnTo>
                  <a:lnTo>
                    <a:pt x="512546" y="743699"/>
                  </a:lnTo>
                  <a:lnTo>
                    <a:pt x="512546" y="718299"/>
                  </a:lnTo>
                  <a:close/>
                </a:path>
                <a:path w="1050925" h="1051559">
                  <a:moveTo>
                    <a:pt x="512546" y="642099"/>
                  </a:moveTo>
                  <a:lnTo>
                    <a:pt x="486918" y="642099"/>
                  </a:lnTo>
                  <a:lnTo>
                    <a:pt x="461289" y="642099"/>
                  </a:lnTo>
                  <a:lnTo>
                    <a:pt x="461289" y="667499"/>
                  </a:lnTo>
                  <a:lnTo>
                    <a:pt x="486918" y="667499"/>
                  </a:lnTo>
                  <a:lnTo>
                    <a:pt x="512546" y="667499"/>
                  </a:lnTo>
                  <a:lnTo>
                    <a:pt x="512546" y="642099"/>
                  </a:lnTo>
                  <a:close/>
                </a:path>
                <a:path w="1050925" h="1051559">
                  <a:moveTo>
                    <a:pt x="896950" y="871651"/>
                  </a:moveTo>
                  <a:lnTo>
                    <a:pt x="871321" y="871651"/>
                  </a:lnTo>
                  <a:lnTo>
                    <a:pt x="871321" y="897267"/>
                  </a:lnTo>
                  <a:lnTo>
                    <a:pt x="896950" y="897267"/>
                  </a:lnTo>
                  <a:lnTo>
                    <a:pt x="896950" y="871651"/>
                  </a:lnTo>
                  <a:close/>
                </a:path>
                <a:path w="1050925" h="1051559">
                  <a:moveTo>
                    <a:pt x="948194" y="846023"/>
                  </a:moveTo>
                  <a:lnTo>
                    <a:pt x="922578" y="846023"/>
                  </a:lnTo>
                  <a:lnTo>
                    <a:pt x="922578" y="922896"/>
                  </a:lnTo>
                  <a:lnTo>
                    <a:pt x="948194" y="922896"/>
                  </a:lnTo>
                  <a:lnTo>
                    <a:pt x="948194" y="846023"/>
                  </a:lnTo>
                  <a:close/>
                </a:path>
                <a:path w="1050925" h="1051559">
                  <a:moveTo>
                    <a:pt x="948194" y="820420"/>
                  </a:moveTo>
                  <a:lnTo>
                    <a:pt x="820064" y="820420"/>
                  </a:lnTo>
                  <a:lnTo>
                    <a:pt x="820064" y="845820"/>
                  </a:lnTo>
                  <a:lnTo>
                    <a:pt x="820064" y="923290"/>
                  </a:lnTo>
                  <a:lnTo>
                    <a:pt x="820064" y="948690"/>
                  </a:lnTo>
                  <a:lnTo>
                    <a:pt x="948194" y="948690"/>
                  </a:lnTo>
                  <a:lnTo>
                    <a:pt x="948194" y="923290"/>
                  </a:lnTo>
                  <a:lnTo>
                    <a:pt x="845693" y="923290"/>
                  </a:lnTo>
                  <a:lnTo>
                    <a:pt x="845693" y="845820"/>
                  </a:lnTo>
                  <a:lnTo>
                    <a:pt x="948194" y="845820"/>
                  </a:lnTo>
                  <a:lnTo>
                    <a:pt x="948194" y="820420"/>
                  </a:lnTo>
                  <a:close/>
                </a:path>
                <a:path w="1050925" h="1051559">
                  <a:moveTo>
                    <a:pt x="999451" y="51587"/>
                  </a:moveTo>
                  <a:lnTo>
                    <a:pt x="922578" y="51587"/>
                  </a:lnTo>
                  <a:lnTo>
                    <a:pt x="922578" y="128460"/>
                  </a:lnTo>
                  <a:lnTo>
                    <a:pt x="999451" y="128460"/>
                  </a:lnTo>
                  <a:lnTo>
                    <a:pt x="999451" y="51587"/>
                  </a:lnTo>
                  <a:close/>
                </a:path>
                <a:path w="1050925" h="1051559">
                  <a:moveTo>
                    <a:pt x="1050709" y="0"/>
                  </a:moveTo>
                  <a:lnTo>
                    <a:pt x="871321" y="0"/>
                  </a:lnTo>
                  <a:lnTo>
                    <a:pt x="871321" y="25400"/>
                  </a:lnTo>
                  <a:lnTo>
                    <a:pt x="871321" y="153670"/>
                  </a:lnTo>
                  <a:lnTo>
                    <a:pt x="871321" y="180340"/>
                  </a:lnTo>
                  <a:lnTo>
                    <a:pt x="1050709" y="180340"/>
                  </a:lnTo>
                  <a:lnTo>
                    <a:pt x="1050709" y="154089"/>
                  </a:lnTo>
                  <a:lnTo>
                    <a:pt x="1050709" y="153670"/>
                  </a:lnTo>
                  <a:lnTo>
                    <a:pt x="1050709" y="25958"/>
                  </a:lnTo>
                  <a:lnTo>
                    <a:pt x="1025080" y="25958"/>
                  </a:lnTo>
                  <a:lnTo>
                    <a:pt x="1025080" y="153670"/>
                  </a:lnTo>
                  <a:lnTo>
                    <a:pt x="896950" y="153670"/>
                  </a:lnTo>
                  <a:lnTo>
                    <a:pt x="896950" y="25400"/>
                  </a:lnTo>
                  <a:lnTo>
                    <a:pt x="1050709" y="25400"/>
                  </a:lnTo>
                  <a:lnTo>
                    <a:pt x="105070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10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41658" y="895047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object 1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12571" y="9374801"/>
            <a:ext cx="876935" cy="683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000">
              <a:latin typeface="Arial"/>
              <a:cs typeface="Arial"/>
            </a:endParaRPr>
          </a:p>
          <a:p>
            <a:pPr marL="168275">
              <a:lnSpc>
                <a:spcPct val="100000"/>
              </a:lnSpc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1" name="object 1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99247" y="8155596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DEVELOPMENTS - CONES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develp6.cdr</dc:title>
  <dc:creator>BY V.RYAN</dc:creator>
  <cp:keywords>DEVELOPMENTS OF A PLAIN AND TRUNCATED CONE</cp:keywords>
  <cp:lastModifiedBy>Vincent RYan</cp:lastModifiedBy>
  <cp:revision>1</cp:revision>
  <dcterms:created xsi:type="dcterms:W3CDTF">2024-02-22T18:42:19Z</dcterms:created>
  <dcterms:modified xsi:type="dcterms:W3CDTF">2024-02-22T18:42:33Z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2024-02-22T00:00:00Z</vt:filetime>
  </property>
  <property fmtid="{D5CDD505-2E9C-101B-9397-08002B2CF9AE}" pid="5" name="Producer">
    <vt:lpwstr>Corel PDF Engine Version 19.1.0.419</vt:lpwstr>
  </property>
</Properties>
</file>