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69" r:id="rId4"/>
    <p:sldId id="272" r:id="rId5"/>
    <p:sldId id="271" r:id="rId6"/>
    <p:sldId id="270" r:id="rId7"/>
    <p:sldId id="268" r:id="rId8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320" y="36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83D3-AD06-4C31-831F-B0409766241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6234-2C51-448E-BDEE-E04EBAF5A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22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83D3-AD06-4C31-831F-B0409766241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6234-2C51-448E-BDEE-E04EBAF5A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83D3-AD06-4C31-831F-B0409766241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6234-2C51-448E-BDEE-E04EBAF5A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15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83D3-AD06-4C31-831F-B0409766241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6234-2C51-448E-BDEE-E04EBAF5A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5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83D3-AD06-4C31-831F-B0409766241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6234-2C51-448E-BDEE-E04EBAF5A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10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83D3-AD06-4C31-831F-B0409766241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6234-2C51-448E-BDEE-E04EBAF5A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3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83D3-AD06-4C31-831F-B0409766241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6234-2C51-448E-BDEE-E04EBAF5A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6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83D3-AD06-4C31-831F-B0409766241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6234-2C51-448E-BDEE-E04EBAF5A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72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83D3-AD06-4C31-831F-B0409766241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6234-2C51-448E-BDEE-E04EBAF5A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83D3-AD06-4C31-831F-B0409766241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6234-2C51-448E-BDEE-E04EBAF5A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1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83D3-AD06-4C31-831F-B0409766241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6234-2C51-448E-BDEE-E04EBAF5A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46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883D3-AD06-4C31-831F-B0409766241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A6234-2C51-448E-BDEE-E04EBAF5A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5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forces-moments-movement-equilbrium-levers_UPDATE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1284051" y="155643"/>
            <a:ext cx="10038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u="sng" dirty="0">
                <a:latin typeface="Arial" panose="020B0604020202020204" pitchFamily="34" charset="0"/>
                <a:cs typeface="Arial" panose="020B0604020202020204" pitchFamily="34" charset="0"/>
              </a:rPr>
              <a:t>FORCES AND MOTION</a:t>
            </a:r>
            <a:endParaRPr lang="en-US" sz="6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505838" y="1378459"/>
            <a:ext cx="11595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“FORCES AND MOTION”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482129"/>
            <a:ext cx="103696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6926094" y="4176277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151761" y="4344758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0BFFE8-C715-4D3B-8C8E-235D90997FE4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025E197B-10E9-4300-8152-C6A0FCEDBC90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1969379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A00DC10-3366-4A77-A1FB-58ACCEC3729C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451F9E40-4269-44C2-BF73-6AA884A93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8DD2900F-BEC1-479E-839F-6FF412476451}"/>
                </a:ext>
              </a:extLst>
            </p:cNvPr>
            <p:cNvSpPr/>
            <p:nvPr/>
          </p:nvSpPr>
          <p:spPr>
            <a:xfrm>
              <a:off x="5181600" y="1638300"/>
              <a:ext cx="3162300" cy="2857500"/>
            </a:xfrm>
            <a:custGeom>
              <a:avLst/>
              <a:gdLst>
                <a:gd name="connsiteX0" fmla="*/ 1092200 w 3162300"/>
                <a:gd name="connsiteY0" fmla="*/ 0 h 2857500"/>
                <a:gd name="connsiteX1" fmla="*/ 1104900 w 3162300"/>
                <a:gd name="connsiteY1" fmla="*/ 1689100 h 2857500"/>
                <a:gd name="connsiteX2" fmla="*/ 0 w 3162300"/>
                <a:gd name="connsiteY2" fmla="*/ 1651000 h 2857500"/>
                <a:gd name="connsiteX3" fmla="*/ 25400 w 3162300"/>
                <a:gd name="connsiteY3" fmla="*/ 2857500 h 2857500"/>
                <a:gd name="connsiteX4" fmla="*/ 3149600 w 3162300"/>
                <a:gd name="connsiteY4" fmla="*/ 2857500 h 2857500"/>
                <a:gd name="connsiteX5" fmla="*/ 3162300 w 3162300"/>
                <a:gd name="connsiteY5" fmla="*/ 38100 h 2857500"/>
                <a:gd name="connsiteX6" fmla="*/ 1092200 w 3162300"/>
                <a:gd name="connsiteY6" fmla="*/ 0 h 285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2300" h="2857500">
                  <a:moveTo>
                    <a:pt x="1092200" y="0"/>
                  </a:moveTo>
                  <a:cubicBezTo>
                    <a:pt x="1096433" y="563033"/>
                    <a:pt x="1100667" y="1126067"/>
                    <a:pt x="1104900" y="1689100"/>
                  </a:cubicBezTo>
                  <a:lnTo>
                    <a:pt x="0" y="1651000"/>
                  </a:lnTo>
                  <a:lnTo>
                    <a:pt x="25400" y="2857500"/>
                  </a:lnTo>
                  <a:lnTo>
                    <a:pt x="3149600" y="2857500"/>
                  </a:lnTo>
                  <a:cubicBezTo>
                    <a:pt x="3153833" y="1917700"/>
                    <a:pt x="3158067" y="977900"/>
                    <a:pt x="3162300" y="38100"/>
                  </a:cubicBezTo>
                  <a:lnTo>
                    <a:pt x="10922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B7A31D6-2A26-45D6-833E-130D66B11EF9}"/>
                </a:ext>
              </a:extLst>
            </p:cNvPr>
            <p:cNvSpPr/>
            <p:nvPr/>
          </p:nvSpPr>
          <p:spPr>
            <a:xfrm>
              <a:off x="9245600" y="1663700"/>
              <a:ext cx="3175000" cy="2806700"/>
            </a:xfrm>
            <a:custGeom>
              <a:avLst/>
              <a:gdLst>
                <a:gd name="connsiteX0" fmla="*/ 1409700 w 3175000"/>
                <a:gd name="connsiteY0" fmla="*/ 0 h 2806700"/>
                <a:gd name="connsiteX1" fmla="*/ 1409700 w 3175000"/>
                <a:gd name="connsiteY1" fmla="*/ 1612900 h 2806700"/>
                <a:gd name="connsiteX2" fmla="*/ 0 w 3175000"/>
                <a:gd name="connsiteY2" fmla="*/ 1612900 h 2806700"/>
                <a:gd name="connsiteX3" fmla="*/ 12700 w 3175000"/>
                <a:gd name="connsiteY3" fmla="*/ 2806700 h 2806700"/>
                <a:gd name="connsiteX4" fmla="*/ 3175000 w 3175000"/>
                <a:gd name="connsiteY4" fmla="*/ 2806700 h 2806700"/>
                <a:gd name="connsiteX5" fmla="*/ 3175000 w 3175000"/>
                <a:gd name="connsiteY5" fmla="*/ 76200 h 2806700"/>
                <a:gd name="connsiteX6" fmla="*/ 1409700 w 3175000"/>
                <a:gd name="connsiteY6" fmla="*/ 0 h 280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5000" h="2806700">
                  <a:moveTo>
                    <a:pt x="1409700" y="0"/>
                  </a:moveTo>
                  <a:lnTo>
                    <a:pt x="1409700" y="1612900"/>
                  </a:lnTo>
                  <a:lnTo>
                    <a:pt x="0" y="1612900"/>
                  </a:lnTo>
                  <a:lnTo>
                    <a:pt x="12700" y="2806700"/>
                  </a:lnTo>
                  <a:lnTo>
                    <a:pt x="3175000" y="2806700"/>
                  </a:lnTo>
                  <a:lnTo>
                    <a:pt x="3175000" y="76200"/>
                  </a:lnTo>
                  <a:lnTo>
                    <a:pt x="14097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D9C5B95-7EB3-4DE9-81D8-AAB6769FF1CD}"/>
                </a:ext>
              </a:extLst>
            </p:cNvPr>
            <p:cNvSpPr/>
            <p:nvPr/>
          </p:nvSpPr>
          <p:spPr>
            <a:xfrm>
              <a:off x="3009900" y="5981700"/>
              <a:ext cx="2400300" cy="2374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333EB2D-F9DB-4A56-9912-C55C59DD3331}"/>
                </a:ext>
              </a:extLst>
            </p:cNvPr>
            <p:cNvSpPr/>
            <p:nvPr/>
          </p:nvSpPr>
          <p:spPr>
            <a:xfrm>
              <a:off x="6007100" y="5969000"/>
              <a:ext cx="2933700" cy="2451100"/>
            </a:xfrm>
            <a:custGeom>
              <a:avLst/>
              <a:gdLst>
                <a:gd name="connsiteX0" fmla="*/ 1435100 w 2933700"/>
                <a:gd name="connsiteY0" fmla="*/ 0 h 2451100"/>
                <a:gd name="connsiteX1" fmla="*/ 1422400 w 2933700"/>
                <a:gd name="connsiteY1" fmla="*/ 1231900 h 2451100"/>
                <a:gd name="connsiteX2" fmla="*/ 12700 w 2933700"/>
                <a:gd name="connsiteY2" fmla="*/ 1219200 h 2451100"/>
                <a:gd name="connsiteX3" fmla="*/ 0 w 2933700"/>
                <a:gd name="connsiteY3" fmla="*/ 2451100 h 2451100"/>
                <a:gd name="connsiteX4" fmla="*/ 2933700 w 2933700"/>
                <a:gd name="connsiteY4" fmla="*/ 2413000 h 2451100"/>
                <a:gd name="connsiteX5" fmla="*/ 2921000 w 2933700"/>
                <a:gd name="connsiteY5" fmla="*/ 76200 h 2451100"/>
                <a:gd name="connsiteX6" fmla="*/ 1435100 w 2933700"/>
                <a:gd name="connsiteY6" fmla="*/ 0 h 245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3700" h="2451100">
                  <a:moveTo>
                    <a:pt x="1435100" y="0"/>
                  </a:moveTo>
                  <a:lnTo>
                    <a:pt x="1422400" y="1231900"/>
                  </a:lnTo>
                  <a:lnTo>
                    <a:pt x="12700" y="1219200"/>
                  </a:lnTo>
                  <a:lnTo>
                    <a:pt x="0" y="2451100"/>
                  </a:lnTo>
                  <a:lnTo>
                    <a:pt x="2933700" y="2413000"/>
                  </a:lnTo>
                  <a:cubicBezTo>
                    <a:pt x="2929467" y="1634067"/>
                    <a:pt x="2925233" y="855133"/>
                    <a:pt x="2921000" y="76200"/>
                  </a:cubicBezTo>
                  <a:lnTo>
                    <a:pt x="14351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C694750-7110-4092-8FFF-04109F606F2E}"/>
                </a:ext>
              </a:extLst>
            </p:cNvPr>
            <p:cNvSpPr/>
            <p:nvPr/>
          </p:nvSpPr>
          <p:spPr>
            <a:xfrm>
              <a:off x="9537700" y="5930900"/>
              <a:ext cx="2933700" cy="2463800"/>
            </a:xfrm>
            <a:custGeom>
              <a:avLst/>
              <a:gdLst>
                <a:gd name="connsiteX0" fmla="*/ 1219200 w 2933700"/>
                <a:gd name="connsiteY0" fmla="*/ 0 h 2463800"/>
                <a:gd name="connsiteX1" fmla="*/ 1219200 w 2933700"/>
                <a:gd name="connsiteY1" fmla="*/ 1295400 h 2463800"/>
                <a:gd name="connsiteX2" fmla="*/ 0 w 2933700"/>
                <a:gd name="connsiteY2" fmla="*/ 1333500 h 2463800"/>
                <a:gd name="connsiteX3" fmla="*/ 25400 w 2933700"/>
                <a:gd name="connsiteY3" fmla="*/ 2463800 h 2463800"/>
                <a:gd name="connsiteX4" fmla="*/ 2933700 w 2933700"/>
                <a:gd name="connsiteY4" fmla="*/ 2451100 h 2463800"/>
                <a:gd name="connsiteX5" fmla="*/ 2908300 w 2933700"/>
                <a:gd name="connsiteY5" fmla="*/ 50800 h 2463800"/>
                <a:gd name="connsiteX6" fmla="*/ 1219200 w 2933700"/>
                <a:gd name="connsiteY6" fmla="*/ 0 h 246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3700" h="2463800">
                  <a:moveTo>
                    <a:pt x="1219200" y="0"/>
                  </a:moveTo>
                  <a:lnTo>
                    <a:pt x="1219200" y="1295400"/>
                  </a:lnTo>
                  <a:lnTo>
                    <a:pt x="0" y="1333500"/>
                  </a:lnTo>
                  <a:lnTo>
                    <a:pt x="25400" y="2463800"/>
                  </a:lnTo>
                  <a:lnTo>
                    <a:pt x="2933700" y="2451100"/>
                  </a:lnTo>
                  <a:lnTo>
                    <a:pt x="2908300" y="50800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372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8E94C75-6CB3-4838-B048-77436F305B9C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532DA55B-6455-43F6-A0B4-581EFC225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A02768-BB89-4B66-B871-AA7F89279FF3}"/>
                </a:ext>
              </a:extLst>
            </p:cNvPr>
            <p:cNvSpPr/>
            <p:nvPr/>
          </p:nvSpPr>
          <p:spPr>
            <a:xfrm>
              <a:off x="5194300" y="2540000"/>
              <a:ext cx="3162300" cy="195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2A84E4A-7C15-4D92-8072-7A3BD71B154F}"/>
                </a:ext>
              </a:extLst>
            </p:cNvPr>
            <p:cNvSpPr/>
            <p:nvPr/>
          </p:nvSpPr>
          <p:spPr>
            <a:xfrm>
              <a:off x="9271000" y="3009900"/>
              <a:ext cx="3162300" cy="148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0908A2C-8F17-40B0-9098-8E217DE6FF2D}"/>
                </a:ext>
              </a:extLst>
            </p:cNvPr>
            <p:cNvSpPr/>
            <p:nvPr/>
          </p:nvSpPr>
          <p:spPr>
            <a:xfrm>
              <a:off x="2603500" y="5783138"/>
              <a:ext cx="2806700" cy="25036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94CEB7F-6EBD-4ECB-8370-238A57E63CBE}"/>
                </a:ext>
              </a:extLst>
            </p:cNvPr>
            <p:cNvSpPr/>
            <p:nvPr/>
          </p:nvSpPr>
          <p:spPr>
            <a:xfrm>
              <a:off x="5981700" y="6038850"/>
              <a:ext cx="2971800" cy="628650"/>
            </a:xfrm>
            <a:custGeom>
              <a:avLst/>
              <a:gdLst>
                <a:gd name="connsiteX0" fmla="*/ 1143000 w 2971800"/>
                <a:gd name="connsiteY0" fmla="*/ 561975 h 628650"/>
                <a:gd name="connsiteX1" fmla="*/ 1390650 w 2971800"/>
                <a:gd name="connsiteY1" fmla="*/ 409575 h 628650"/>
                <a:gd name="connsiteX2" fmla="*/ 1571625 w 2971800"/>
                <a:gd name="connsiteY2" fmla="*/ 438150 h 628650"/>
                <a:gd name="connsiteX3" fmla="*/ 1685925 w 2971800"/>
                <a:gd name="connsiteY3" fmla="*/ 619125 h 628650"/>
                <a:gd name="connsiteX4" fmla="*/ 2971800 w 2971800"/>
                <a:gd name="connsiteY4" fmla="*/ 628650 h 628650"/>
                <a:gd name="connsiteX5" fmla="*/ 2962275 w 2971800"/>
                <a:gd name="connsiteY5" fmla="*/ 0 h 628650"/>
                <a:gd name="connsiteX6" fmla="*/ 0 w 2971800"/>
                <a:gd name="connsiteY6" fmla="*/ 0 h 628650"/>
                <a:gd name="connsiteX7" fmla="*/ 19050 w 2971800"/>
                <a:gd name="connsiteY7" fmla="*/ 609600 h 628650"/>
                <a:gd name="connsiteX8" fmla="*/ 1143000 w 2971800"/>
                <a:gd name="connsiteY8" fmla="*/ 561975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1800" h="628650">
                  <a:moveTo>
                    <a:pt x="1143000" y="561975"/>
                  </a:moveTo>
                  <a:lnTo>
                    <a:pt x="1390650" y="409575"/>
                  </a:lnTo>
                  <a:lnTo>
                    <a:pt x="1571625" y="438150"/>
                  </a:lnTo>
                  <a:lnTo>
                    <a:pt x="1685925" y="619125"/>
                  </a:lnTo>
                  <a:lnTo>
                    <a:pt x="2971800" y="628650"/>
                  </a:lnTo>
                  <a:lnTo>
                    <a:pt x="2962275" y="0"/>
                  </a:lnTo>
                  <a:lnTo>
                    <a:pt x="0" y="0"/>
                  </a:lnTo>
                  <a:lnTo>
                    <a:pt x="19050" y="609600"/>
                  </a:lnTo>
                  <a:lnTo>
                    <a:pt x="1143000" y="5619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41A1630-2D20-48DA-93D4-A7527F134BBD}"/>
                </a:ext>
              </a:extLst>
            </p:cNvPr>
            <p:cNvSpPr/>
            <p:nvPr/>
          </p:nvSpPr>
          <p:spPr>
            <a:xfrm>
              <a:off x="9525000" y="5783138"/>
              <a:ext cx="2908300" cy="1100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76767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1B771D8-7A1E-427D-93A3-CEF20F01F231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81C1CF3A-A10F-4565-8B2B-F1BEE40E9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DB94605-F28B-433B-9D08-A4036AE4EAE3}"/>
                </a:ext>
              </a:extLst>
            </p:cNvPr>
            <p:cNvSpPr/>
            <p:nvPr/>
          </p:nvSpPr>
          <p:spPr>
            <a:xfrm>
              <a:off x="5172075" y="2552700"/>
              <a:ext cx="3171825" cy="1924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6FE57BD-6534-44DB-82DE-D2FBF096EF61}"/>
                </a:ext>
              </a:extLst>
            </p:cNvPr>
            <p:cNvSpPr/>
            <p:nvPr/>
          </p:nvSpPr>
          <p:spPr>
            <a:xfrm>
              <a:off x="9239250" y="1924050"/>
              <a:ext cx="3171825" cy="2571750"/>
            </a:xfrm>
            <a:custGeom>
              <a:avLst/>
              <a:gdLst>
                <a:gd name="connsiteX0" fmla="*/ 1733550 w 3171825"/>
                <a:gd name="connsiteY0" fmla="*/ 0 h 2571750"/>
                <a:gd name="connsiteX1" fmla="*/ 1733550 w 3171825"/>
                <a:gd name="connsiteY1" fmla="*/ 1323975 h 2571750"/>
                <a:gd name="connsiteX2" fmla="*/ 19050 w 3171825"/>
                <a:gd name="connsiteY2" fmla="*/ 1323975 h 2571750"/>
                <a:gd name="connsiteX3" fmla="*/ 0 w 3171825"/>
                <a:gd name="connsiteY3" fmla="*/ 2571750 h 2571750"/>
                <a:gd name="connsiteX4" fmla="*/ 3171825 w 3171825"/>
                <a:gd name="connsiteY4" fmla="*/ 2543175 h 2571750"/>
                <a:gd name="connsiteX5" fmla="*/ 3162300 w 3171825"/>
                <a:gd name="connsiteY5" fmla="*/ 85725 h 2571750"/>
                <a:gd name="connsiteX6" fmla="*/ 1733550 w 3171825"/>
                <a:gd name="connsiteY6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1825" h="2571750">
                  <a:moveTo>
                    <a:pt x="1733550" y="0"/>
                  </a:moveTo>
                  <a:lnTo>
                    <a:pt x="1733550" y="1323975"/>
                  </a:lnTo>
                  <a:lnTo>
                    <a:pt x="19050" y="1323975"/>
                  </a:lnTo>
                  <a:lnTo>
                    <a:pt x="0" y="2571750"/>
                  </a:lnTo>
                  <a:lnTo>
                    <a:pt x="3171825" y="2543175"/>
                  </a:lnTo>
                  <a:lnTo>
                    <a:pt x="3162300" y="85725"/>
                  </a:lnTo>
                  <a:lnTo>
                    <a:pt x="1733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C2A796D-0BC2-4E4E-8995-08EE6FF9C752}"/>
                </a:ext>
              </a:extLst>
            </p:cNvPr>
            <p:cNvSpPr/>
            <p:nvPr/>
          </p:nvSpPr>
          <p:spPr>
            <a:xfrm>
              <a:off x="2276475" y="5863369"/>
              <a:ext cx="3171825" cy="24968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1041A45-7B3D-4EA9-A4C6-125EE6B701BB}"/>
                </a:ext>
              </a:extLst>
            </p:cNvPr>
            <p:cNvSpPr/>
            <p:nvPr/>
          </p:nvSpPr>
          <p:spPr>
            <a:xfrm>
              <a:off x="6023884" y="5753099"/>
              <a:ext cx="2887888" cy="26071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8984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2892501-317B-4B16-B5E6-B5D8EEF9BB37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1D311CB4-99CE-4119-9C25-D054B40E3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837579A-A29D-4154-A77E-F7925DA454EB}"/>
                </a:ext>
              </a:extLst>
            </p:cNvPr>
            <p:cNvSpPr/>
            <p:nvPr/>
          </p:nvSpPr>
          <p:spPr>
            <a:xfrm>
              <a:off x="5200650" y="1733550"/>
              <a:ext cx="3162300" cy="2724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94B5058-8D48-468C-B89E-B0B617A3DDD2}"/>
                </a:ext>
              </a:extLst>
            </p:cNvPr>
            <p:cNvSpPr/>
            <p:nvPr/>
          </p:nvSpPr>
          <p:spPr>
            <a:xfrm>
              <a:off x="11099800" y="2654300"/>
              <a:ext cx="1320800" cy="180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6C2F6A8-8D39-4DA2-913F-DD4BB5788D55}"/>
                </a:ext>
              </a:extLst>
            </p:cNvPr>
            <p:cNvSpPr/>
            <p:nvPr/>
          </p:nvSpPr>
          <p:spPr>
            <a:xfrm>
              <a:off x="647700" y="5778500"/>
              <a:ext cx="4749800" cy="1104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D2B3871-658D-41F6-B5AF-FB4BEC11E508}"/>
                </a:ext>
              </a:extLst>
            </p:cNvPr>
            <p:cNvSpPr/>
            <p:nvPr/>
          </p:nvSpPr>
          <p:spPr>
            <a:xfrm>
              <a:off x="6032500" y="6451600"/>
              <a:ext cx="2882900" cy="1930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695FFEC-2D69-4F56-821A-899D43AA4D60}"/>
                </a:ext>
              </a:extLst>
            </p:cNvPr>
            <p:cNvSpPr/>
            <p:nvPr/>
          </p:nvSpPr>
          <p:spPr>
            <a:xfrm>
              <a:off x="9550400" y="5969000"/>
              <a:ext cx="2908300" cy="2425700"/>
            </a:xfrm>
            <a:custGeom>
              <a:avLst/>
              <a:gdLst>
                <a:gd name="connsiteX0" fmla="*/ 1181100 w 2908300"/>
                <a:gd name="connsiteY0" fmla="*/ 0 h 2425700"/>
                <a:gd name="connsiteX1" fmla="*/ 1206500 w 2908300"/>
                <a:gd name="connsiteY1" fmla="*/ 1651000 h 2425700"/>
                <a:gd name="connsiteX2" fmla="*/ 38100 w 2908300"/>
                <a:gd name="connsiteY2" fmla="*/ 1816100 h 2425700"/>
                <a:gd name="connsiteX3" fmla="*/ 0 w 2908300"/>
                <a:gd name="connsiteY3" fmla="*/ 2425700 h 2425700"/>
                <a:gd name="connsiteX4" fmla="*/ 2857500 w 2908300"/>
                <a:gd name="connsiteY4" fmla="*/ 2413000 h 2425700"/>
                <a:gd name="connsiteX5" fmla="*/ 2908300 w 2908300"/>
                <a:gd name="connsiteY5" fmla="*/ 2387600 h 2425700"/>
                <a:gd name="connsiteX6" fmla="*/ 2908300 w 2908300"/>
                <a:gd name="connsiteY6" fmla="*/ 0 h 2425700"/>
                <a:gd name="connsiteX7" fmla="*/ 1181100 w 2908300"/>
                <a:gd name="connsiteY7" fmla="*/ 0 h 242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8300" h="2425700">
                  <a:moveTo>
                    <a:pt x="1181100" y="0"/>
                  </a:moveTo>
                  <a:lnTo>
                    <a:pt x="1206500" y="1651000"/>
                  </a:lnTo>
                  <a:lnTo>
                    <a:pt x="38100" y="1816100"/>
                  </a:lnTo>
                  <a:lnTo>
                    <a:pt x="0" y="2425700"/>
                  </a:lnTo>
                  <a:lnTo>
                    <a:pt x="2857500" y="2413000"/>
                  </a:lnTo>
                  <a:lnTo>
                    <a:pt x="2908300" y="2387600"/>
                  </a:lnTo>
                  <a:lnTo>
                    <a:pt x="2908300" y="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0287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7AECA18-D36C-4399-AE85-A8500250D216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8EA2E64-A698-4968-9E17-9E4E23F5F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8342109-9602-49A2-AB43-B7B93822414C}"/>
                </a:ext>
              </a:extLst>
            </p:cNvPr>
            <p:cNvSpPr/>
            <p:nvPr/>
          </p:nvSpPr>
          <p:spPr>
            <a:xfrm>
              <a:off x="5156200" y="1727200"/>
              <a:ext cx="3213100" cy="276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BCE833B-5288-4249-920B-FA95743900ED}"/>
                </a:ext>
              </a:extLst>
            </p:cNvPr>
            <p:cNvSpPr/>
            <p:nvPr/>
          </p:nvSpPr>
          <p:spPr>
            <a:xfrm>
              <a:off x="9232900" y="2146300"/>
              <a:ext cx="3124200" cy="2349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88FB5B-BF90-4C59-B7DE-831CF3C0D12B}"/>
                </a:ext>
              </a:extLst>
            </p:cNvPr>
            <p:cNvSpPr/>
            <p:nvPr/>
          </p:nvSpPr>
          <p:spPr>
            <a:xfrm>
              <a:off x="9553575" y="6038850"/>
              <a:ext cx="2905125" cy="2349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5950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20D8685-006A-4C49-BD8B-E74A62FFB0AE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46DB0863-352C-4D4C-B54F-EEB67243D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720EFFC-F8DF-4DD1-A20C-7EB264323295}"/>
                </a:ext>
              </a:extLst>
            </p:cNvPr>
            <p:cNvSpPr/>
            <p:nvPr/>
          </p:nvSpPr>
          <p:spPr>
            <a:xfrm>
              <a:off x="5207000" y="1765300"/>
              <a:ext cx="3136900" cy="270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3F2C3E0-DB0A-4873-B99D-A2AF24767BDF}"/>
                </a:ext>
              </a:extLst>
            </p:cNvPr>
            <p:cNvSpPr/>
            <p:nvPr/>
          </p:nvSpPr>
          <p:spPr>
            <a:xfrm>
              <a:off x="9232900" y="2108200"/>
              <a:ext cx="3136900" cy="236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8331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110</Words>
  <Application>Microsoft Office PowerPoint</Application>
  <PresentationFormat>A3 Paper (297x420 mm)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</dc:creator>
  <cp:lastModifiedBy>vin</cp:lastModifiedBy>
  <cp:revision>3</cp:revision>
  <dcterms:created xsi:type="dcterms:W3CDTF">2020-04-01T15:34:24Z</dcterms:created>
  <dcterms:modified xsi:type="dcterms:W3CDTF">2020-04-02T12:35:56Z</dcterms:modified>
</cp:coreProperties>
</file>