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9" r:id="rId4"/>
    <p:sldId id="268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0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6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2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1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7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3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6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6716-64C9-41F6-8BFC-2987B543DA13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3A8D-2D72-4BCF-AD9B-1C0C06E5A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2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datacollection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5FF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RESEARCH, INCLUDING PRIMARY AND SECONDARY DATA COLLECTION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“RESEARCH INCLUDING PRIMARY AND SECONDARY DATA COLLECTION”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2AFD542-9B73-4FBB-A092-C431C7690FD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DE61EB7-B234-48A2-905C-034A83B36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314957-8826-4805-8BC4-D5E2C2BCF1C6}"/>
                </a:ext>
              </a:extLst>
            </p:cNvPr>
            <p:cNvSpPr/>
            <p:nvPr/>
          </p:nvSpPr>
          <p:spPr>
            <a:xfrm>
              <a:off x="5210827" y="1716066"/>
              <a:ext cx="3131507" cy="2755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4FC9F8-6401-4576-B700-87EAB9921DD3}"/>
                </a:ext>
              </a:extLst>
            </p:cNvPr>
            <p:cNvSpPr/>
            <p:nvPr/>
          </p:nvSpPr>
          <p:spPr>
            <a:xfrm>
              <a:off x="9271348" y="1716066"/>
              <a:ext cx="3131507" cy="2755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C2C0F4-8228-4ED5-846E-A401B9148661}"/>
                </a:ext>
              </a:extLst>
            </p:cNvPr>
            <p:cNvSpPr/>
            <p:nvPr/>
          </p:nvSpPr>
          <p:spPr>
            <a:xfrm>
              <a:off x="693420" y="5684520"/>
              <a:ext cx="33147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C8C41E-3E85-4381-9AB5-EC560FD5FE4D}"/>
                </a:ext>
              </a:extLst>
            </p:cNvPr>
            <p:cNvSpPr/>
            <p:nvPr/>
          </p:nvSpPr>
          <p:spPr>
            <a:xfrm>
              <a:off x="5210827" y="5913096"/>
              <a:ext cx="3216894" cy="2476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753779-AB17-4521-AB4E-AE1BDD1BE192}"/>
                </a:ext>
              </a:extLst>
            </p:cNvPr>
            <p:cNvSpPr/>
            <p:nvPr/>
          </p:nvSpPr>
          <p:spPr>
            <a:xfrm>
              <a:off x="9334500" y="5913095"/>
              <a:ext cx="3068355" cy="2476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761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AE8CDC4-B7DD-48A1-9A9B-46B6F60F5F9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985CF6B-48E5-426A-9CE5-CE38E5A74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A7F13E-EE6E-40E1-AB1B-D69DDAF0F316}"/>
                </a:ext>
              </a:extLst>
            </p:cNvPr>
            <p:cNvSpPr/>
            <p:nvPr/>
          </p:nvSpPr>
          <p:spPr>
            <a:xfrm>
              <a:off x="5210827" y="2079320"/>
              <a:ext cx="3131507" cy="2392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7C82A6-96CF-4B41-8DBA-07C09EB3916E}"/>
                </a:ext>
              </a:extLst>
            </p:cNvPr>
            <p:cNvSpPr/>
            <p:nvPr/>
          </p:nvSpPr>
          <p:spPr>
            <a:xfrm>
              <a:off x="9271348" y="1697714"/>
              <a:ext cx="3131507" cy="277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3BE3B7-20A8-4FFE-8766-75252CE6F79E}"/>
                </a:ext>
              </a:extLst>
            </p:cNvPr>
            <p:cNvSpPr/>
            <p:nvPr/>
          </p:nvSpPr>
          <p:spPr>
            <a:xfrm>
              <a:off x="693420" y="5615541"/>
              <a:ext cx="3314700" cy="277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0B8260-8A56-4AEB-9B47-DC0349EA1CD4}"/>
                </a:ext>
              </a:extLst>
            </p:cNvPr>
            <p:cNvSpPr/>
            <p:nvPr/>
          </p:nvSpPr>
          <p:spPr>
            <a:xfrm>
              <a:off x="9334500" y="5615540"/>
              <a:ext cx="3068355" cy="277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326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989433-A750-4130-9EF6-E332C4E3AB4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9B323FA-8BEA-4132-839B-9F9E99E3E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4072F6-68CD-4196-A2BF-69CD94ADBF44}"/>
                </a:ext>
              </a:extLst>
            </p:cNvPr>
            <p:cNvSpPr/>
            <p:nvPr/>
          </p:nvSpPr>
          <p:spPr>
            <a:xfrm>
              <a:off x="5210827" y="1716066"/>
              <a:ext cx="3131507" cy="2755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832E50-A197-4DB3-90D0-2D38D4AB7D65}"/>
                </a:ext>
              </a:extLst>
            </p:cNvPr>
            <p:cNvSpPr/>
            <p:nvPr/>
          </p:nvSpPr>
          <p:spPr>
            <a:xfrm>
              <a:off x="9271348" y="1716066"/>
              <a:ext cx="3131507" cy="2755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A32447-7B65-41B5-9289-B4FD749AF874}"/>
                </a:ext>
              </a:extLst>
            </p:cNvPr>
            <p:cNvSpPr/>
            <p:nvPr/>
          </p:nvSpPr>
          <p:spPr>
            <a:xfrm>
              <a:off x="693420" y="5684520"/>
              <a:ext cx="3314700" cy="27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07B8C2-752A-4144-B710-3D29A2A20D3C}"/>
                </a:ext>
              </a:extLst>
            </p:cNvPr>
            <p:cNvSpPr/>
            <p:nvPr/>
          </p:nvSpPr>
          <p:spPr>
            <a:xfrm>
              <a:off x="5210827" y="5546564"/>
              <a:ext cx="3216894" cy="2843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2F613B-6FD7-4D17-9A50-A4467C36FAB4}"/>
                </a:ext>
              </a:extLst>
            </p:cNvPr>
            <p:cNvSpPr/>
            <p:nvPr/>
          </p:nvSpPr>
          <p:spPr>
            <a:xfrm>
              <a:off x="9334500" y="5615541"/>
              <a:ext cx="3068355" cy="2774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165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119</Words>
  <Application>Microsoft Office PowerPoint</Application>
  <PresentationFormat>A3 Paper (297x420 mm)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2020-04-03T12:37:24Z</dcterms:created>
  <dcterms:modified xsi:type="dcterms:W3CDTF">2020-04-03T12:51:40Z</dcterms:modified>
</cp:coreProperties>
</file>