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4" r:id="rId5"/>
    <p:sldId id="263" r:id="rId6"/>
    <p:sldId id="262" r:id="rId7"/>
    <p:sldId id="261" r:id="rId8"/>
    <p:sldId id="260" r:id="rId9"/>
    <p:sldId id="265" r:id="rId10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686" y="96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34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23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8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82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20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71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49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3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70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7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27879-0705-457E-A713-9806AEA12005}" type="datetimeFigureOut">
              <a:rPr lang="en-GB" smtClean="0"/>
              <a:t>08/08/2022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86175-A809-420E-8094-75F943793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3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student.com/pdf20/designer-mobile3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4A13B2C-A509-0A2B-FD80-EF0E14D24424}"/>
              </a:ext>
            </a:extLst>
          </p:cNvPr>
          <p:cNvGrpSpPr/>
          <p:nvPr/>
        </p:nvGrpSpPr>
        <p:grpSpPr>
          <a:xfrm>
            <a:off x="100208" y="374693"/>
            <a:ext cx="12613710" cy="8860614"/>
            <a:chOff x="100208" y="374693"/>
            <a:chExt cx="12613710" cy="8860614"/>
          </a:xfrm>
        </p:grpSpPr>
        <p:pic>
          <p:nvPicPr>
            <p:cNvPr id="5" name="Picture 4" descr="Text, bubble chart&#10;&#10;Description automatically generated">
              <a:extLst>
                <a:ext uri="{FF2B5EF4-FFF2-40B4-BE49-F238E27FC236}">
                  <a16:creationId xmlns:a16="http://schemas.microsoft.com/office/drawing/2014/main" id="{5C4F1D04-32FA-40E2-E8B4-0FD9AD538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08" y="374693"/>
              <a:ext cx="12613710" cy="8860614"/>
            </a:xfrm>
            <a:prstGeom prst="rect">
              <a:avLst/>
            </a:prstGeom>
          </p:spPr>
        </p:pic>
        <p:sp>
          <p:nvSpPr>
            <p:cNvPr id="6" name="Oval 5">
              <a:hlinkClick r:id="rId3"/>
              <a:extLst>
                <a:ext uri="{FF2B5EF4-FFF2-40B4-BE49-F238E27FC236}">
                  <a16:creationId xmlns:a16="http://schemas.microsoft.com/office/drawing/2014/main" id="{40AA2ECE-674E-1CAC-59E0-A4CA6D38ECC3}"/>
                </a:ext>
              </a:extLst>
            </p:cNvPr>
            <p:cNvSpPr/>
            <p:nvPr/>
          </p:nvSpPr>
          <p:spPr>
            <a:xfrm>
              <a:off x="7177414" y="4384110"/>
              <a:ext cx="1453019" cy="145301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9547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65A5305-017C-E048-09AB-4557FAED7CD9}"/>
              </a:ext>
            </a:extLst>
          </p:cNvPr>
          <p:cNvGrpSpPr/>
          <p:nvPr/>
        </p:nvGrpSpPr>
        <p:grpSpPr>
          <a:xfrm>
            <a:off x="0" y="541267"/>
            <a:ext cx="12801600" cy="8518666"/>
            <a:chOff x="0" y="541267"/>
            <a:chExt cx="12801600" cy="851866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BAAFE6-D91C-FEC2-7F01-476BB892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1267"/>
              <a:ext cx="12801600" cy="851866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FA5E16-71EF-D125-2855-EAFBD653B684}"/>
                </a:ext>
              </a:extLst>
            </p:cNvPr>
            <p:cNvSpPr/>
            <p:nvPr/>
          </p:nvSpPr>
          <p:spPr>
            <a:xfrm>
              <a:off x="5198301" y="1853852"/>
              <a:ext cx="3018773" cy="2642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B5B5AA-89CC-557C-688F-BB362B4EEBF4}"/>
                </a:ext>
              </a:extLst>
            </p:cNvPr>
            <p:cNvSpPr/>
            <p:nvPr/>
          </p:nvSpPr>
          <p:spPr>
            <a:xfrm>
              <a:off x="9101202" y="1868466"/>
              <a:ext cx="3018773" cy="2642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089DC4-69B9-B59B-C147-4B362BF8D908}"/>
                </a:ext>
              </a:extLst>
            </p:cNvPr>
            <p:cNvSpPr/>
            <p:nvPr/>
          </p:nvSpPr>
          <p:spPr>
            <a:xfrm>
              <a:off x="878909" y="5463436"/>
              <a:ext cx="3018773" cy="269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D6F6AE-227C-0DF1-C21A-8A53F8D73235}"/>
                </a:ext>
              </a:extLst>
            </p:cNvPr>
            <p:cNvSpPr/>
            <p:nvPr/>
          </p:nvSpPr>
          <p:spPr>
            <a:xfrm>
              <a:off x="4891413" y="5536504"/>
              <a:ext cx="3018773" cy="2642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7439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9A95B2-FC5A-2BEA-8D6B-461FC86847EE}"/>
              </a:ext>
            </a:extLst>
          </p:cNvPr>
          <p:cNvGrpSpPr/>
          <p:nvPr/>
        </p:nvGrpSpPr>
        <p:grpSpPr>
          <a:xfrm>
            <a:off x="0" y="561013"/>
            <a:ext cx="12801600" cy="8479174"/>
            <a:chOff x="0" y="561013"/>
            <a:chExt cx="12801600" cy="8479174"/>
          </a:xfrm>
        </p:grpSpPr>
        <p:pic>
          <p:nvPicPr>
            <p:cNvPr id="3" name="Picture 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1FF5728E-3D1B-8266-CFD9-0B4E7983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1013"/>
              <a:ext cx="12801600" cy="847917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ED241A-0A3A-B517-D697-47FAD1AEB779}"/>
                </a:ext>
              </a:extLst>
            </p:cNvPr>
            <p:cNvSpPr/>
            <p:nvPr/>
          </p:nvSpPr>
          <p:spPr>
            <a:xfrm>
              <a:off x="5210827" y="1853852"/>
              <a:ext cx="6851737" cy="2655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2EEF2D-03A5-7D3C-63E8-805C1954461A}"/>
                </a:ext>
              </a:extLst>
            </p:cNvPr>
            <p:cNvSpPr/>
            <p:nvPr/>
          </p:nvSpPr>
          <p:spPr>
            <a:xfrm>
              <a:off x="866384" y="5459544"/>
              <a:ext cx="4231710" cy="2682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5907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DCE0EAB-4229-B28B-3664-BB16BB8FFB33}"/>
              </a:ext>
            </a:extLst>
          </p:cNvPr>
          <p:cNvGrpSpPr/>
          <p:nvPr/>
        </p:nvGrpSpPr>
        <p:grpSpPr>
          <a:xfrm>
            <a:off x="0" y="550340"/>
            <a:ext cx="12801600" cy="8500520"/>
            <a:chOff x="0" y="550340"/>
            <a:chExt cx="12801600" cy="8500520"/>
          </a:xfrm>
        </p:grpSpPr>
        <p:pic>
          <p:nvPicPr>
            <p:cNvPr id="3" name="Picture 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BC7C6BF6-ECFF-C478-DD24-274C70CE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0340"/>
              <a:ext cx="12801600" cy="850052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546808-ED08-6C0F-B254-A6934A4618C9}"/>
                </a:ext>
              </a:extLst>
            </p:cNvPr>
            <p:cNvSpPr/>
            <p:nvPr/>
          </p:nvSpPr>
          <p:spPr>
            <a:xfrm>
              <a:off x="5185775" y="1853852"/>
              <a:ext cx="6864263" cy="2655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2C3F3A-AAF9-02F3-9D57-5EC4F07E866A}"/>
                </a:ext>
              </a:extLst>
            </p:cNvPr>
            <p:cNvSpPr/>
            <p:nvPr/>
          </p:nvSpPr>
          <p:spPr>
            <a:xfrm>
              <a:off x="866383" y="5812882"/>
              <a:ext cx="2966581" cy="2479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424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0C9E0CF-FBCF-6224-A187-70571488CF17}"/>
              </a:ext>
            </a:extLst>
          </p:cNvPr>
          <p:cNvGrpSpPr/>
          <p:nvPr/>
        </p:nvGrpSpPr>
        <p:grpSpPr>
          <a:xfrm>
            <a:off x="-25052" y="467573"/>
            <a:ext cx="12598405" cy="8676427"/>
            <a:chOff x="-25052" y="467573"/>
            <a:chExt cx="12598405" cy="8676427"/>
          </a:xfrm>
        </p:grpSpPr>
        <p:pic>
          <p:nvPicPr>
            <p:cNvPr id="3" name="Picture 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4EB083E0-D3F6-2339-2FFC-945BBE5DA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52" y="467573"/>
              <a:ext cx="12598405" cy="867642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D0C7D-B0E5-29E6-8D9C-E471C7E02F6E}"/>
                </a:ext>
              </a:extLst>
            </p:cNvPr>
            <p:cNvSpPr/>
            <p:nvPr/>
          </p:nvSpPr>
          <p:spPr>
            <a:xfrm>
              <a:off x="5260932" y="1753644"/>
              <a:ext cx="3106454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990013-2F9C-5147-6F80-A55FE05D337C}"/>
                </a:ext>
              </a:extLst>
            </p:cNvPr>
            <p:cNvSpPr/>
            <p:nvPr/>
          </p:nvSpPr>
          <p:spPr>
            <a:xfrm>
              <a:off x="9271348" y="2029216"/>
              <a:ext cx="3106454" cy="2455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F72E2B-4511-34AA-712E-58A408E67ECA}"/>
                </a:ext>
              </a:extLst>
            </p:cNvPr>
            <p:cNvSpPr/>
            <p:nvPr/>
          </p:nvSpPr>
          <p:spPr>
            <a:xfrm>
              <a:off x="828806" y="5713957"/>
              <a:ext cx="3106454" cy="2540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58E444-46DE-053F-2D59-178730712C15}"/>
                </a:ext>
              </a:extLst>
            </p:cNvPr>
            <p:cNvSpPr/>
            <p:nvPr/>
          </p:nvSpPr>
          <p:spPr>
            <a:xfrm>
              <a:off x="8732728" y="5523978"/>
              <a:ext cx="3607495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8495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79CE26-83C9-D420-E9FB-EE5CBD1FAC12}"/>
              </a:ext>
            </a:extLst>
          </p:cNvPr>
          <p:cNvGrpSpPr/>
          <p:nvPr/>
        </p:nvGrpSpPr>
        <p:grpSpPr>
          <a:xfrm>
            <a:off x="0" y="392417"/>
            <a:ext cx="12562029" cy="8651375"/>
            <a:chOff x="0" y="392417"/>
            <a:chExt cx="12562029" cy="8651375"/>
          </a:xfrm>
        </p:grpSpPr>
        <p:pic>
          <p:nvPicPr>
            <p:cNvPr id="3" name="Picture 2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214EEFED-515B-AB3E-8E84-C6B6E578F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417"/>
              <a:ext cx="12562029" cy="86513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2962FD-BC3F-5816-FEF0-1F9AD7794B5F}"/>
                </a:ext>
              </a:extLst>
            </p:cNvPr>
            <p:cNvSpPr/>
            <p:nvPr/>
          </p:nvSpPr>
          <p:spPr>
            <a:xfrm>
              <a:off x="5248406" y="1665962"/>
              <a:ext cx="3106454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AB9FD9-3139-B0AC-AAB9-429631F65215}"/>
                </a:ext>
              </a:extLst>
            </p:cNvPr>
            <p:cNvSpPr/>
            <p:nvPr/>
          </p:nvSpPr>
          <p:spPr>
            <a:xfrm>
              <a:off x="9244207" y="1665962"/>
              <a:ext cx="3106454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1DCE05-6877-A912-3614-47BBDC0E6B7A}"/>
                </a:ext>
              </a:extLst>
            </p:cNvPr>
            <p:cNvSpPr/>
            <p:nvPr/>
          </p:nvSpPr>
          <p:spPr>
            <a:xfrm>
              <a:off x="5285984" y="5461348"/>
              <a:ext cx="3106454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7089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AA13C58-CDA0-48EB-1EB2-303503170F91}"/>
              </a:ext>
            </a:extLst>
          </p:cNvPr>
          <p:cNvGrpSpPr/>
          <p:nvPr/>
        </p:nvGrpSpPr>
        <p:grpSpPr>
          <a:xfrm>
            <a:off x="0" y="392417"/>
            <a:ext cx="12562029" cy="8651375"/>
            <a:chOff x="0" y="392417"/>
            <a:chExt cx="12562029" cy="8651375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8485276E-36EA-77D3-745A-F95240F45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417"/>
              <a:ext cx="12562029" cy="86513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CE5AF7-1BA8-8524-55F6-CEB005CB61CB}"/>
                </a:ext>
              </a:extLst>
            </p:cNvPr>
            <p:cNvSpPr/>
            <p:nvPr/>
          </p:nvSpPr>
          <p:spPr>
            <a:xfrm>
              <a:off x="5260932" y="1941534"/>
              <a:ext cx="3106454" cy="2442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0911CA-8952-3434-C308-D9899A1509D5}"/>
                </a:ext>
              </a:extLst>
            </p:cNvPr>
            <p:cNvSpPr/>
            <p:nvPr/>
          </p:nvSpPr>
          <p:spPr>
            <a:xfrm>
              <a:off x="939452" y="5699342"/>
              <a:ext cx="3770334" cy="2492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8013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210286-9909-6AAD-6AB4-AA6904FF93CF}"/>
              </a:ext>
            </a:extLst>
          </p:cNvPr>
          <p:cNvGrpSpPr/>
          <p:nvPr/>
        </p:nvGrpSpPr>
        <p:grpSpPr>
          <a:xfrm>
            <a:off x="-25052" y="392417"/>
            <a:ext cx="12580217" cy="8663901"/>
            <a:chOff x="-25052" y="392417"/>
            <a:chExt cx="12580217" cy="8663901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3117A020-6C30-930B-994E-CC3498FA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52" y="392417"/>
              <a:ext cx="12580217" cy="866390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49C80B-7140-FB6E-E6E1-D793E6C6DF08}"/>
                </a:ext>
              </a:extLst>
            </p:cNvPr>
            <p:cNvSpPr/>
            <p:nvPr/>
          </p:nvSpPr>
          <p:spPr>
            <a:xfrm>
              <a:off x="5260932" y="1691014"/>
              <a:ext cx="3106454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415B21-3DF9-C5EB-89FC-80E0E7FDE45A}"/>
                </a:ext>
              </a:extLst>
            </p:cNvPr>
            <p:cNvSpPr/>
            <p:nvPr/>
          </p:nvSpPr>
          <p:spPr>
            <a:xfrm>
              <a:off x="889348" y="5511453"/>
              <a:ext cx="3820437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42365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9E216C4-9C52-E406-AFF9-40A5ABC38D22}"/>
              </a:ext>
            </a:extLst>
          </p:cNvPr>
          <p:cNvGrpSpPr/>
          <p:nvPr/>
        </p:nvGrpSpPr>
        <p:grpSpPr>
          <a:xfrm>
            <a:off x="0" y="392417"/>
            <a:ext cx="12588658" cy="8669714"/>
            <a:chOff x="0" y="392417"/>
            <a:chExt cx="12588658" cy="8669714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32A2093F-3DB6-451E-FD31-A5BD4511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417"/>
              <a:ext cx="12588658" cy="866971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CFCEFF-DFB1-7311-3C18-1141C8824A9E}"/>
                </a:ext>
              </a:extLst>
            </p:cNvPr>
            <p:cNvSpPr/>
            <p:nvPr/>
          </p:nvSpPr>
          <p:spPr>
            <a:xfrm>
              <a:off x="5273458" y="1665962"/>
              <a:ext cx="3106454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A017E2-A856-0845-C749-6F82F8DD075F}"/>
                </a:ext>
              </a:extLst>
            </p:cNvPr>
            <p:cNvSpPr/>
            <p:nvPr/>
          </p:nvSpPr>
          <p:spPr>
            <a:xfrm>
              <a:off x="951978" y="5511452"/>
              <a:ext cx="3807911" cy="2730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47241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A3 Paper (297x420 mm)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5</cp:revision>
  <dcterms:created xsi:type="dcterms:W3CDTF">2022-08-08T17:20:11Z</dcterms:created>
  <dcterms:modified xsi:type="dcterms:W3CDTF">2022-08-08T17:32:40Z</dcterms:modified>
</cp:coreProperties>
</file>