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0" r:id="rId4"/>
    <p:sldId id="279" r:id="rId5"/>
    <p:sldId id="278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A8B0-25CD-48ED-9C31-F6BA44A285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B8B0-732B-4253-BBDC-D53BDD829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1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A8B0-25CD-48ED-9C31-F6BA44A285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B8B0-732B-4253-BBDC-D53BDD829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5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A8B0-25CD-48ED-9C31-F6BA44A285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B8B0-732B-4253-BBDC-D53BDD829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13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A8B0-25CD-48ED-9C31-F6BA44A285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B8B0-732B-4253-BBDC-D53BDD829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7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A8B0-25CD-48ED-9C31-F6BA44A285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B8B0-732B-4253-BBDC-D53BDD829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6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A8B0-25CD-48ED-9C31-F6BA44A285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B8B0-732B-4253-BBDC-D53BDD829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4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A8B0-25CD-48ED-9C31-F6BA44A285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B8B0-732B-4253-BBDC-D53BDD829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A8B0-25CD-48ED-9C31-F6BA44A285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B8B0-732B-4253-BBDC-D53BDD829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39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A8B0-25CD-48ED-9C31-F6BA44A285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B8B0-732B-4253-BBDC-D53BDD829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3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A8B0-25CD-48ED-9C31-F6BA44A285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B8B0-732B-4253-BBDC-D53BDD829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8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A8B0-25CD-48ED-9C31-F6BA44A285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B8B0-732B-4253-BBDC-D53BDD829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6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A8B0-25CD-48ED-9C31-F6BA44A285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CB8B0-732B-4253-BBDC-D53BDD829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69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PCB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88955" y="93862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PCBs AND SOLDERING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88955" y="112714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QUESTIONS, YOU WILL NEED TO DOWNLOAD THE “PCBs AND SOLDERING”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088932" y="416079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14599" y="432927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CEF74D-9D73-45AC-9782-0D31FCED6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4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2D328E-0376-488C-97BF-7D6D47989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4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87D5D1-00CE-40B4-BABF-9E5BBED48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1FDAA0-F640-4393-9512-663592375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94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111</Words>
  <Application>Microsoft Office PowerPoint</Application>
  <PresentationFormat>A3 Paper (297x420 mm)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2020-04-16T18:44:29Z</dcterms:created>
  <dcterms:modified xsi:type="dcterms:W3CDTF">2020-04-16T18:48:20Z</dcterms:modified>
</cp:coreProperties>
</file>