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0" r:id="rId4"/>
    <p:sldId id="269" r:id="rId5"/>
    <p:sldId id="268" r:id="rId6"/>
    <p:sldId id="271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320" y="1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4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2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3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0A02-062F-4263-AA0D-7E8D66A0CA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81DF-F654-4106-8AA8-3474E269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VEN_MORE_FACTORS_INFLUENCING_DESIG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78940"/>
            <a:ext cx="1295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EVEN MORE FACTORS INFLUENCING DESIGN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2001027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“EVEN MORE FACTORS INFLUENCING DESIGN”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7046332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5051765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5220246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7C8080-8C76-4120-9838-3C3FB41A3ED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D98F28B-F45F-4F45-93D3-89B1A5B46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61FFB1-1184-4153-B2D2-97693EC47C6B}"/>
                </a:ext>
              </a:extLst>
            </p:cNvPr>
            <p:cNvSpPr/>
            <p:nvPr/>
          </p:nvSpPr>
          <p:spPr>
            <a:xfrm>
              <a:off x="5196114" y="1712686"/>
              <a:ext cx="3193143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4AAAB9-DF2E-4E16-B94F-FFB324842657}"/>
                </a:ext>
              </a:extLst>
            </p:cNvPr>
            <p:cNvSpPr/>
            <p:nvPr/>
          </p:nvSpPr>
          <p:spPr>
            <a:xfrm>
              <a:off x="9245600" y="2075543"/>
              <a:ext cx="3193143" cy="240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7672A2-9176-4FCD-87B2-4519F67A972B}"/>
                </a:ext>
              </a:extLst>
            </p:cNvPr>
            <p:cNvSpPr/>
            <p:nvPr/>
          </p:nvSpPr>
          <p:spPr>
            <a:xfrm>
              <a:off x="6019801" y="6027420"/>
              <a:ext cx="29210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19E601-7D8A-4AB7-9D24-371278831025}"/>
                </a:ext>
              </a:extLst>
            </p:cNvPr>
            <p:cNvSpPr/>
            <p:nvPr/>
          </p:nvSpPr>
          <p:spPr>
            <a:xfrm>
              <a:off x="9517744" y="5700990"/>
              <a:ext cx="292100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5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4D13D4-67AA-4453-BB94-7F2BBC345EA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B35193E-317D-4B0D-AD3B-AF01E9B9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98F0A2-FA56-4B75-B15D-405E4E14CF87}"/>
                </a:ext>
              </a:extLst>
            </p:cNvPr>
            <p:cNvSpPr/>
            <p:nvPr/>
          </p:nvSpPr>
          <p:spPr>
            <a:xfrm>
              <a:off x="5196114" y="1712686"/>
              <a:ext cx="3193143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BE31B6-F6C9-400B-B0AE-FF9EB5DA2C6C}"/>
                </a:ext>
              </a:extLst>
            </p:cNvPr>
            <p:cNvSpPr/>
            <p:nvPr/>
          </p:nvSpPr>
          <p:spPr>
            <a:xfrm>
              <a:off x="9245600" y="2075543"/>
              <a:ext cx="3193143" cy="240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C7AB9-B3CB-4777-9290-432A95E9846F}"/>
                </a:ext>
              </a:extLst>
            </p:cNvPr>
            <p:cNvSpPr/>
            <p:nvPr/>
          </p:nvSpPr>
          <p:spPr>
            <a:xfrm>
              <a:off x="6019801" y="6027420"/>
              <a:ext cx="29210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DF1D07-971E-43FE-B701-9A06CACD0BCC}"/>
                </a:ext>
              </a:extLst>
            </p:cNvPr>
            <p:cNvSpPr/>
            <p:nvPr/>
          </p:nvSpPr>
          <p:spPr>
            <a:xfrm>
              <a:off x="9517744" y="5700990"/>
              <a:ext cx="292100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53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04B1ED-E9A0-426E-B703-6F4529A9EAF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72E4290-ADCA-478E-BDCA-24F4AB0E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8D05ED-2B7D-429E-A6B8-A5D62F992F69}"/>
                </a:ext>
              </a:extLst>
            </p:cNvPr>
            <p:cNvSpPr/>
            <p:nvPr/>
          </p:nvSpPr>
          <p:spPr>
            <a:xfrm>
              <a:off x="5196114" y="1712686"/>
              <a:ext cx="3193143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3CE24-8FE3-4144-83AE-F010FCB415B8}"/>
                </a:ext>
              </a:extLst>
            </p:cNvPr>
            <p:cNvSpPr/>
            <p:nvPr/>
          </p:nvSpPr>
          <p:spPr>
            <a:xfrm>
              <a:off x="9245600" y="2075543"/>
              <a:ext cx="3193143" cy="240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7F1CE4-C0E7-4D7C-AF3A-1BE593AD7E1E}"/>
                </a:ext>
              </a:extLst>
            </p:cNvPr>
            <p:cNvSpPr/>
            <p:nvPr/>
          </p:nvSpPr>
          <p:spPr>
            <a:xfrm>
              <a:off x="6019801" y="6027420"/>
              <a:ext cx="29210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E72A0F-4923-4E2D-89F2-1220BA2EF28D}"/>
                </a:ext>
              </a:extLst>
            </p:cNvPr>
            <p:cNvSpPr/>
            <p:nvPr/>
          </p:nvSpPr>
          <p:spPr>
            <a:xfrm>
              <a:off x="9517744" y="5700990"/>
              <a:ext cx="292100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00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29CF96-26C3-47DC-B4B4-8DF1F3A5F8B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3840AEA-4289-4885-838D-AB629D5E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5C8946-6B2C-415F-BCF6-A20610E21D74}"/>
                </a:ext>
              </a:extLst>
            </p:cNvPr>
            <p:cNvSpPr/>
            <p:nvPr/>
          </p:nvSpPr>
          <p:spPr>
            <a:xfrm>
              <a:off x="5196114" y="1712686"/>
              <a:ext cx="3193143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590DA0-E247-414F-9258-903C061DE9CB}"/>
                </a:ext>
              </a:extLst>
            </p:cNvPr>
            <p:cNvSpPr/>
            <p:nvPr/>
          </p:nvSpPr>
          <p:spPr>
            <a:xfrm>
              <a:off x="9245600" y="2075543"/>
              <a:ext cx="3193143" cy="240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E2A258-1330-4053-96F7-D9D5C107B93E}"/>
                </a:ext>
              </a:extLst>
            </p:cNvPr>
            <p:cNvSpPr/>
            <p:nvPr/>
          </p:nvSpPr>
          <p:spPr>
            <a:xfrm>
              <a:off x="6019801" y="6027420"/>
              <a:ext cx="29210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9FBD81-C110-49CD-AC37-D2DF5330A7EC}"/>
                </a:ext>
              </a:extLst>
            </p:cNvPr>
            <p:cNvSpPr/>
            <p:nvPr/>
          </p:nvSpPr>
          <p:spPr>
            <a:xfrm>
              <a:off x="9517744" y="5700990"/>
              <a:ext cx="292100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C564932-D299-4CC6-AE3B-DA34252E844E}"/>
                </a:ext>
              </a:extLst>
            </p:cNvPr>
            <p:cNvSpPr/>
            <p:nvPr/>
          </p:nvSpPr>
          <p:spPr>
            <a:xfrm>
              <a:off x="2495550" y="5681940"/>
              <a:ext cx="292100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701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EEB0363-BDC2-46E1-9E7B-76C788E7DA9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732B51A-57C9-4FDA-84D1-73E6BFC7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9984DE-8CE1-4C6B-A43A-F732F6D3520F}"/>
                </a:ext>
              </a:extLst>
            </p:cNvPr>
            <p:cNvSpPr/>
            <p:nvPr/>
          </p:nvSpPr>
          <p:spPr>
            <a:xfrm>
              <a:off x="5196114" y="1712686"/>
              <a:ext cx="3193143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8EB67-0934-4672-96D4-3D6F2C97F477}"/>
                </a:ext>
              </a:extLst>
            </p:cNvPr>
            <p:cNvSpPr/>
            <p:nvPr/>
          </p:nvSpPr>
          <p:spPr>
            <a:xfrm>
              <a:off x="9245600" y="1712687"/>
              <a:ext cx="3193143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C2798A-1B2B-46A9-8CC8-1BEE0842AD6C}"/>
                </a:ext>
              </a:extLst>
            </p:cNvPr>
            <p:cNvSpPr/>
            <p:nvPr/>
          </p:nvSpPr>
          <p:spPr>
            <a:xfrm>
              <a:off x="6019801" y="5632632"/>
              <a:ext cx="2921000" cy="277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B22C96-4ADC-489F-BD33-62A0CD75FD39}"/>
                </a:ext>
              </a:extLst>
            </p:cNvPr>
            <p:cNvSpPr/>
            <p:nvPr/>
          </p:nvSpPr>
          <p:spPr>
            <a:xfrm>
              <a:off x="9517744" y="5700990"/>
              <a:ext cx="292100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1DE0EC-8AD2-4655-B685-93D8821E3710}"/>
                </a:ext>
              </a:extLst>
            </p:cNvPr>
            <p:cNvSpPr/>
            <p:nvPr/>
          </p:nvSpPr>
          <p:spPr>
            <a:xfrm>
              <a:off x="2847975" y="5664382"/>
              <a:ext cx="2533650" cy="270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55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114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5</cp:revision>
  <dcterms:created xsi:type="dcterms:W3CDTF">2020-04-01T18:45:00Z</dcterms:created>
  <dcterms:modified xsi:type="dcterms:W3CDTF">2020-04-02T13:18:56Z</dcterms:modified>
</cp:coreProperties>
</file>