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6" r:id="rId3"/>
    <p:sldId id="270" r:id="rId4"/>
    <p:sldId id="269" r:id="rId5"/>
    <p:sldId id="268" r:id="rId6"/>
    <p:sldId id="271" r:id="rId7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AF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6775-F52F-4CF0-93DB-C0D5049EA16A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446F2-C383-4DB3-9A97-687E745225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359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6775-F52F-4CF0-93DB-C0D5049EA16A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446F2-C383-4DB3-9A97-687E745225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337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6775-F52F-4CF0-93DB-C0D5049EA16A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446F2-C383-4DB3-9A97-687E745225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632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6775-F52F-4CF0-93DB-C0D5049EA16A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446F2-C383-4DB3-9A97-687E745225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62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6775-F52F-4CF0-93DB-C0D5049EA16A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446F2-C383-4DB3-9A97-687E745225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279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6775-F52F-4CF0-93DB-C0D5049EA16A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446F2-C383-4DB3-9A97-687E745225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354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6775-F52F-4CF0-93DB-C0D5049EA16A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446F2-C383-4DB3-9A97-687E745225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287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6775-F52F-4CF0-93DB-C0D5049EA16A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446F2-C383-4DB3-9A97-687E745225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445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6775-F52F-4CF0-93DB-C0D5049EA16A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446F2-C383-4DB3-9A97-687E745225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879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6775-F52F-4CF0-93DB-C0D5049EA16A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446F2-C383-4DB3-9A97-687E745225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209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6775-F52F-4CF0-93DB-C0D5049EA16A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446F2-C383-4DB3-9A97-687E745225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219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A6775-F52F-4CF0-93DB-C0D5049EA16A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446F2-C383-4DB3-9A97-687E745225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627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54963448192823/" TargetMode="External"/><Relationship Id="rId2" Type="http://schemas.openxmlformats.org/officeDocument/2006/relationships/hyperlink" Target="http://www.technologystudent.com/mobapps/isometric1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9FEF4"/>
            </a:gs>
            <a:gs pos="100000">
              <a:srgbClr val="C2AF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0F0739-62C1-4E9F-8DB8-FFB342838B38}"/>
              </a:ext>
            </a:extLst>
          </p:cNvPr>
          <p:cNvSpPr txBox="1"/>
          <p:nvPr/>
        </p:nvSpPr>
        <p:spPr>
          <a:xfrm>
            <a:off x="1063579" y="96552"/>
            <a:ext cx="10479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ISOMETRIC DRAWING - 1</a:t>
            </a:r>
            <a:endParaRPr lang="en-US" sz="3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52EEF5-39D1-49A8-A426-0372A8171AB2}"/>
              </a:ext>
            </a:extLst>
          </p:cNvPr>
          <p:cNvSpPr/>
          <p:nvPr/>
        </p:nvSpPr>
        <p:spPr>
          <a:xfrm>
            <a:off x="505838" y="1279130"/>
            <a:ext cx="115953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TO ANSWER ALL THE QUESTIONS YOU WILL NEED TO DOWNLOAD THE “ISOMETRIC DRAWING 1” APP, FROM THE INTERACTIVE MOBILE APP SECTION OF www.technologystudent.com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CD26A-0825-4A47-8A99-A686C7CB5C5F}"/>
              </a:ext>
            </a:extLst>
          </p:cNvPr>
          <p:cNvSpPr txBox="1"/>
          <p:nvPr/>
        </p:nvSpPr>
        <p:spPr>
          <a:xfrm>
            <a:off x="1284051" y="6792738"/>
            <a:ext cx="103696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Once you have downloaded the App, you can use it to navigate the website. You may need to follow the links on each page of the App, to research / complete answers to all the questions.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hlinkClick r:id="rId2"/>
            <a:extLst>
              <a:ext uri="{FF2B5EF4-FFF2-40B4-BE49-F238E27FC236}">
                <a16:creationId xmlns:a16="http://schemas.microsoft.com/office/drawing/2014/main" id="{52DE87B6-E2B3-40CD-9484-F7860886812F}"/>
              </a:ext>
            </a:extLst>
          </p:cNvPr>
          <p:cNvSpPr/>
          <p:nvPr/>
        </p:nvSpPr>
        <p:spPr>
          <a:xfrm>
            <a:off x="7113984" y="4438713"/>
            <a:ext cx="1906621" cy="1906621"/>
          </a:xfrm>
          <a:prstGeom prst="ellipse">
            <a:avLst/>
          </a:prstGeom>
          <a:effectLst>
            <a:glow rad="3302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AE7CAC-AEE9-4F0D-BE72-4DA89620CB89}"/>
              </a:ext>
            </a:extLst>
          </p:cNvPr>
          <p:cNvSpPr txBox="1"/>
          <p:nvPr/>
        </p:nvSpPr>
        <p:spPr>
          <a:xfrm>
            <a:off x="3339651" y="4607194"/>
            <a:ext cx="3501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CLICK ON THE BUTTON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TO DOWNLOAD THE APP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1F59C8-A0D7-4309-AF7F-08086BF24B2D}"/>
              </a:ext>
            </a:extLst>
          </p:cNvPr>
          <p:cNvSpPr txBox="1"/>
          <p:nvPr/>
        </p:nvSpPr>
        <p:spPr>
          <a:xfrm>
            <a:off x="206570" y="8878244"/>
            <a:ext cx="12316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YOUR ARE AN EDUCATOR, CONSIDER JOINING US AT FACEBOOK – WORLD ASSOCIATION OF TECHNOLOGY TEACHERS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D88D2D91-B019-46F3-987E-2DD2E5C8BE14}"/>
              </a:ext>
            </a:extLst>
          </p:cNvPr>
          <p:cNvSpPr txBox="1"/>
          <p:nvPr/>
        </p:nvSpPr>
        <p:spPr>
          <a:xfrm>
            <a:off x="3810600" y="9203243"/>
            <a:ext cx="568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https://www.facebook.com/groups/254963448192823/</a:t>
            </a:r>
          </a:p>
        </p:txBody>
      </p:sp>
    </p:spTree>
    <p:extLst>
      <p:ext uri="{BB962C8B-B14F-4D97-AF65-F5344CB8AC3E}">
        <p14:creationId xmlns:p14="http://schemas.microsoft.com/office/powerpoint/2010/main" val="1969379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4220AE32-664F-471F-903C-C3C817582B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62"/>
            <a:ext cx="12801600" cy="90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868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3A637994-2113-47DE-A93C-07C8767F0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62"/>
            <a:ext cx="12801600" cy="90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249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561002D-B0A1-4BA2-A3B1-9EFBD197FC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62"/>
            <a:ext cx="12801600" cy="90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814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2256E4C-06B7-473B-952D-2CA7F8517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62"/>
            <a:ext cx="12801600" cy="90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445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AB8F4722-EA7C-4321-AAA1-140807C72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62"/>
            <a:ext cx="12801600" cy="90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682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111</Words>
  <Application>Microsoft Office PowerPoint</Application>
  <PresentationFormat>A3 Paper (297x420 mm)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3</cp:revision>
  <dcterms:created xsi:type="dcterms:W3CDTF">2020-04-03T14:04:34Z</dcterms:created>
  <dcterms:modified xsi:type="dcterms:W3CDTF">2020-04-03T14:08:06Z</dcterms:modified>
</cp:coreProperties>
</file>