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8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5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17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0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5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44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80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75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2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4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34FB5-04C8-41DE-BF1E-AFD47AF4D87F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BE4B-AFA8-45C4-BEDF-FA4A95D2CC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4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card%20mechanisms%20and%20pop-ups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EF4"/>
            </a:gs>
            <a:gs pos="100000">
              <a:srgbClr val="B98A6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CARD MECHANISMS AND POP-UPS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“CARD MECHANISMS AND POP-UPS”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2C8120-0D79-4C07-9559-17A9B61734D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map&#10;&#10;Description automatically generated">
              <a:extLst>
                <a:ext uri="{FF2B5EF4-FFF2-40B4-BE49-F238E27FC236}">
                  <a16:creationId xmlns:a16="http://schemas.microsoft.com/office/drawing/2014/main" id="{F1040805-615B-471A-8089-23898D426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8A0D69-41F4-4543-9409-53ED070FCC06}"/>
                </a:ext>
              </a:extLst>
            </p:cNvPr>
            <p:cNvSpPr/>
            <p:nvPr/>
          </p:nvSpPr>
          <p:spPr>
            <a:xfrm>
              <a:off x="350520" y="7033260"/>
              <a:ext cx="4328160" cy="129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489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7B9508-AA5B-4498-AB8E-52E2614F5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6BAF3D-1EBA-4753-B7ED-8FA56FC93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2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EBE499A-DDF5-4502-817F-CD5AA3FBA437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map&#10;&#10;Description automatically generated">
              <a:extLst>
                <a:ext uri="{FF2B5EF4-FFF2-40B4-BE49-F238E27FC236}">
                  <a16:creationId xmlns:a16="http://schemas.microsoft.com/office/drawing/2014/main" id="{9948B6A8-B9B1-4609-9289-0F5044FB7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66B5D5-0A4A-4483-A663-04C824A3E01A}"/>
                </a:ext>
              </a:extLst>
            </p:cNvPr>
            <p:cNvSpPr/>
            <p:nvPr/>
          </p:nvSpPr>
          <p:spPr>
            <a:xfrm>
              <a:off x="425885" y="5624186"/>
              <a:ext cx="4096011" cy="2730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1450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4C163C-1023-4230-9813-893C63F67B1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81219CF-53C3-48E1-8033-01DA7A532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F98A58-9892-4090-9044-AE6D941306E9}"/>
                </a:ext>
              </a:extLst>
            </p:cNvPr>
            <p:cNvSpPr/>
            <p:nvPr/>
          </p:nvSpPr>
          <p:spPr>
            <a:xfrm>
              <a:off x="425885" y="5624186"/>
              <a:ext cx="3382027" cy="2730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430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A2D2AB8-CCE5-4A7C-B87D-67BD8685B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1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1E22D2-EDB3-4C0A-BFB8-AF62E6C9C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3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8D177E-5D89-4440-B29C-C25D86091A0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102BF2C-9E21-4EA0-8970-7096924FD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5E4314-6552-4943-8E61-035E26E620C0}"/>
                </a:ext>
              </a:extLst>
            </p:cNvPr>
            <p:cNvSpPr/>
            <p:nvPr/>
          </p:nvSpPr>
          <p:spPr>
            <a:xfrm>
              <a:off x="419100" y="7246620"/>
              <a:ext cx="3985260" cy="922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253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3F0BE7BC-1364-4B09-8800-EB2505067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15DCC5-0707-4B74-8067-2965D1422E7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1585B95-D829-42BE-AAD1-3B8023BA6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79E0CB-7C5B-44B9-8DB0-577A320E16BB}"/>
                </a:ext>
              </a:extLst>
            </p:cNvPr>
            <p:cNvSpPr/>
            <p:nvPr/>
          </p:nvSpPr>
          <p:spPr>
            <a:xfrm>
              <a:off x="373380" y="6918960"/>
              <a:ext cx="434340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1597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112</Words>
  <Application>Microsoft Office PowerPoint</Application>
  <PresentationFormat>A3 Paper (297x420 mm)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2020-04-03T14:19:36Z</dcterms:created>
  <dcterms:modified xsi:type="dcterms:W3CDTF">2020-04-03T14:28:16Z</dcterms:modified>
</cp:coreProperties>
</file>