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13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13DD4-58B3-430F-AE2F-8CAF7BF10DEB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0938-87F5-4C5A-BF1E-613D18AA6D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551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13DD4-58B3-430F-AE2F-8CAF7BF10DEB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0938-87F5-4C5A-BF1E-613D18AA6D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094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13DD4-58B3-430F-AE2F-8CAF7BF10DEB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0938-87F5-4C5A-BF1E-613D18AA6D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39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13DD4-58B3-430F-AE2F-8CAF7BF10DEB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0938-87F5-4C5A-BF1E-613D18AA6D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894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13DD4-58B3-430F-AE2F-8CAF7BF10DEB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0938-87F5-4C5A-BF1E-613D18AA6D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890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13DD4-58B3-430F-AE2F-8CAF7BF10DEB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0938-87F5-4C5A-BF1E-613D18AA6D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603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13DD4-58B3-430F-AE2F-8CAF7BF10DEB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0938-87F5-4C5A-BF1E-613D18AA6D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989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13DD4-58B3-430F-AE2F-8CAF7BF10DEB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0938-87F5-4C5A-BF1E-613D18AA6D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203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13DD4-58B3-430F-AE2F-8CAF7BF10DEB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0938-87F5-4C5A-BF1E-613D18AA6D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51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13DD4-58B3-430F-AE2F-8CAF7BF10DEB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0938-87F5-4C5A-BF1E-613D18AA6D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51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13DD4-58B3-430F-AE2F-8CAF7BF10DEB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0938-87F5-4C5A-BF1E-613D18AA6D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868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13DD4-58B3-430F-AE2F-8CAF7BF10DEB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10938-87F5-4C5A-BF1E-613D18AA6D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5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nologystudent.com/mobapps/jewellery1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nologystudent.com/mobapps/jewellery1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nologystudent.com/mobapps/jewellery1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E9DCAB-F7A1-480E-BE80-8EEE8FD1E507}"/>
              </a:ext>
            </a:extLst>
          </p:cNvPr>
          <p:cNvGrpSpPr/>
          <p:nvPr/>
        </p:nvGrpSpPr>
        <p:grpSpPr>
          <a:xfrm>
            <a:off x="134296" y="398585"/>
            <a:ext cx="12499631" cy="8780583"/>
            <a:chOff x="134296" y="398585"/>
            <a:chExt cx="12499631" cy="8780583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D0464517-1167-4ED5-B851-8048CA6C2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296" y="398585"/>
              <a:ext cx="12499631" cy="8780583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2F86F4D-7B99-4B17-9422-EB5764983C59}"/>
                </a:ext>
              </a:extLst>
            </p:cNvPr>
            <p:cNvSpPr/>
            <p:nvPr/>
          </p:nvSpPr>
          <p:spPr>
            <a:xfrm>
              <a:off x="7092463" y="4741985"/>
              <a:ext cx="1494692" cy="149469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hlinkClick r:id="rId3"/>
              <a:extLst>
                <a:ext uri="{FF2B5EF4-FFF2-40B4-BE49-F238E27FC236}">
                  <a16:creationId xmlns:a16="http://schemas.microsoft.com/office/drawing/2014/main" id="{AB510134-72EE-4FD8-89A2-D55779FCFEEB}"/>
                </a:ext>
              </a:extLst>
            </p:cNvPr>
            <p:cNvSpPr/>
            <p:nvPr/>
          </p:nvSpPr>
          <p:spPr>
            <a:xfrm>
              <a:off x="7092463" y="4741985"/>
              <a:ext cx="1488831" cy="148883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77915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28CF395-6BBF-4F1D-9B65-4D3B96F7014D}"/>
              </a:ext>
            </a:extLst>
          </p:cNvPr>
          <p:cNvGrpSpPr/>
          <p:nvPr/>
        </p:nvGrpSpPr>
        <p:grpSpPr>
          <a:xfrm>
            <a:off x="175846" y="429122"/>
            <a:ext cx="12443312" cy="8738324"/>
            <a:chOff x="175846" y="429122"/>
            <a:chExt cx="12443312" cy="8738324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20D90F03-BCC5-461C-8966-B768507C4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46" y="429122"/>
              <a:ext cx="12443312" cy="8738324"/>
            </a:xfrm>
            <a:prstGeom prst="rect">
              <a:avLst/>
            </a:prstGeom>
          </p:spPr>
        </p:pic>
        <p:sp>
          <p:nvSpPr>
            <p:cNvPr id="6" name="Oval 5">
              <a:hlinkClick r:id="rId3"/>
              <a:extLst>
                <a:ext uri="{FF2B5EF4-FFF2-40B4-BE49-F238E27FC236}">
                  <a16:creationId xmlns:a16="http://schemas.microsoft.com/office/drawing/2014/main" id="{5AE9CDEB-BCB1-49DB-A99E-3786CD81BB31}"/>
                </a:ext>
              </a:extLst>
            </p:cNvPr>
            <p:cNvSpPr/>
            <p:nvPr/>
          </p:nvSpPr>
          <p:spPr>
            <a:xfrm>
              <a:off x="6869723" y="4419600"/>
              <a:ext cx="1488831" cy="14888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66196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CF5CD76-F127-4907-9C6A-B9210C72DD43}"/>
              </a:ext>
            </a:extLst>
          </p:cNvPr>
          <p:cNvGrpSpPr/>
          <p:nvPr/>
        </p:nvGrpSpPr>
        <p:grpSpPr>
          <a:xfrm>
            <a:off x="-117231" y="281354"/>
            <a:ext cx="13148895" cy="8805906"/>
            <a:chOff x="-117231" y="281354"/>
            <a:chExt cx="13148895" cy="8805906"/>
          </a:xfrm>
        </p:grpSpPr>
        <p:pic>
          <p:nvPicPr>
            <p:cNvPr id="3" name="Picture 2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59225337-76DB-4623-9681-B3F3C9679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7231" y="281354"/>
              <a:ext cx="13148895" cy="880590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0DD6038-A4A5-47B5-A679-A90A978B9402}"/>
                </a:ext>
              </a:extLst>
            </p:cNvPr>
            <p:cNvSpPr/>
            <p:nvPr/>
          </p:nvSpPr>
          <p:spPr>
            <a:xfrm>
              <a:off x="9237785" y="1676400"/>
              <a:ext cx="3130061" cy="2708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733EFB4-6A5F-47AC-A795-DD52C8A8E88F}"/>
                </a:ext>
              </a:extLst>
            </p:cNvPr>
            <p:cNvSpPr/>
            <p:nvPr/>
          </p:nvSpPr>
          <p:spPr>
            <a:xfrm>
              <a:off x="9460523" y="5451231"/>
              <a:ext cx="2930769" cy="2766646"/>
            </a:xfrm>
            <a:custGeom>
              <a:avLst/>
              <a:gdLst>
                <a:gd name="connsiteX0" fmla="*/ 11723 w 2930769"/>
                <a:gd name="connsiteY0" fmla="*/ 105507 h 2766646"/>
                <a:gd name="connsiteX1" fmla="*/ 187569 w 2930769"/>
                <a:gd name="connsiteY1" fmla="*/ 269631 h 2766646"/>
                <a:gd name="connsiteX2" fmla="*/ 0 w 2930769"/>
                <a:gd name="connsiteY2" fmla="*/ 515815 h 2766646"/>
                <a:gd name="connsiteX3" fmla="*/ 11723 w 2930769"/>
                <a:gd name="connsiteY3" fmla="*/ 2766646 h 2766646"/>
                <a:gd name="connsiteX4" fmla="*/ 2930769 w 2930769"/>
                <a:gd name="connsiteY4" fmla="*/ 2766646 h 2766646"/>
                <a:gd name="connsiteX5" fmla="*/ 2919046 w 2930769"/>
                <a:gd name="connsiteY5" fmla="*/ 0 h 2766646"/>
                <a:gd name="connsiteX6" fmla="*/ 35169 w 2930769"/>
                <a:gd name="connsiteY6" fmla="*/ 0 h 2766646"/>
                <a:gd name="connsiteX7" fmla="*/ 11723 w 2930769"/>
                <a:gd name="connsiteY7" fmla="*/ 105507 h 276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30769" h="2766646">
                  <a:moveTo>
                    <a:pt x="11723" y="105507"/>
                  </a:moveTo>
                  <a:lnTo>
                    <a:pt x="187569" y="269631"/>
                  </a:lnTo>
                  <a:lnTo>
                    <a:pt x="0" y="515815"/>
                  </a:lnTo>
                  <a:cubicBezTo>
                    <a:pt x="3908" y="1266092"/>
                    <a:pt x="7815" y="2016369"/>
                    <a:pt x="11723" y="2766646"/>
                  </a:cubicBezTo>
                  <a:lnTo>
                    <a:pt x="2930769" y="2766646"/>
                  </a:lnTo>
                  <a:cubicBezTo>
                    <a:pt x="2926861" y="1844431"/>
                    <a:pt x="2922954" y="922215"/>
                    <a:pt x="2919046" y="0"/>
                  </a:cubicBezTo>
                  <a:lnTo>
                    <a:pt x="35169" y="0"/>
                  </a:lnTo>
                  <a:lnTo>
                    <a:pt x="11723" y="1055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24B222F-803D-4DBC-864F-14BC5333EB0E}"/>
                </a:ext>
              </a:extLst>
            </p:cNvPr>
            <p:cNvSpPr/>
            <p:nvPr/>
          </p:nvSpPr>
          <p:spPr>
            <a:xfrm>
              <a:off x="3001108" y="5779477"/>
              <a:ext cx="2461846" cy="2426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28011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0B3943-218D-4DB4-9F3F-4B41D4F7C6E8}"/>
              </a:ext>
            </a:extLst>
          </p:cNvPr>
          <p:cNvGrpSpPr/>
          <p:nvPr/>
        </p:nvGrpSpPr>
        <p:grpSpPr>
          <a:xfrm>
            <a:off x="-98121" y="257908"/>
            <a:ext cx="13272099" cy="8774332"/>
            <a:chOff x="-98121" y="257908"/>
            <a:chExt cx="13272099" cy="8774332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DB02A6D-E05B-4DBD-9766-BF1B24AB2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121" y="257908"/>
              <a:ext cx="13272099" cy="877433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5CABBF5-7574-4F72-83A4-43ADDB5DCFD9}"/>
                </a:ext>
              </a:extLst>
            </p:cNvPr>
            <p:cNvSpPr/>
            <p:nvPr/>
          </p:nvSpPr>
          <p:spPr>
            <a:xfrm>
              <a:off x="5228492" y="2321169"/>
              <a:ext cx="3130061" cy="2016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A979C6C-E52D-4FB7-AC8E-990D87ABB747}"/>
                </a:ext>
              </a:extLst>
            </p:cNvPr>
            <p:cNvSpPr/>
            <p:nvPr/>
          </p:nvSpPr>
          <p:spPr>
            <a:xfrm>
              <a:off x="3407867" y="5451231"/>
              <a:ext cx="3130061" cy="2708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645853-ABE2-4736-9550-6EA6D0A2B720}"/>
                </a:ext>
              </a:extLst>
            </p:cNvPr>
            <p:cNvSpPr/>
            <p:nvPr/>
          </p:nvSpPr>
          <p:spPr>
            <a:xfrm>
              <a:off x="9003323" y="5451230"/>
              <a:ext cx="3130061" cy="2708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12846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B3D9F1A-6424-48F6-B52F-A9D99259CCC8}"/>
              </a:ext>
            </a:extLst>
          </p:cNvPr>
          <p:cNvGrpSpPr/>
          <p:nvPr/>
        </p:nvGrpSpPr>
        <p:grpSpPr>
          <a:xfrm>
            <a:off x="-128953" y="253792"/>
            <a:ext cx="13204552" cy="8824331"/>
            <a:chOff x="-128953" y="253792"/>
            <a:chExt cx="13204552" cy="8824331"/>
          </a:xfrm>
        </p:grpSpPr>
        <p:pic>
          <p:nvPicPr>
            <p:cNvPr id="3" name="Picture 2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EA12C12E-50A0-4369-A7F3-C4EAD428E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953" y="253792"/>
              <a:ext cx="13204552" cy="8824331"/>
            </a:xfrm>
            <a:prstGeom prst="rect">
              <a:avLst/>
            </a:prstGeom>
          </p:spPr>
        </p:pic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5D61E4D9-3789-47E7-8FC9-BA946DECDC75}"/>
                </a:ext>
              </a:extLst>
            </p:cNvPr>
            <p:cNvSpPr/>
            <p:nvPr/>
          </p:nvSpPr>
          <p:spPr>
            <a:xfrm>
              <a:off x="4923692" y="1559169"/>
              <a:ext cx="3411416" cy="3012831"/>
            </a:xfrm>
            <a:custGeom>
              <a:avLst/>
              <a:gdLst>
                <a:gd name="connsiteX0" fmla="*/ 3259016 w 3411416"/>
                <a:gd name="connsiteY0" fmla="*/ 0 h 3012831"/>
                <a:gd name="connsiteX1" fmla="*/ 3294185 w 3411416"/>
                <a:gd name="connsiteY1" fmla="*/ 386862 h 3012831"/>
                <a:gd name="connsiteX2" fmla="*/ 3352800 w 3411416"/>
                <a:gd name="connsiteY2" fmla="*/ 398585 h 3012831"/>
                <a:gd name="connsiteX3" fmla="*/ 3411416 w 3411416"/>
                <a:gd name="connsiteY3" fmla="*/ 550985 h 3012831"/>
                <a:gd name="connsiteX4" fmla="*/ 3376246 w 3411416"/>
                <a:gd name="connsiteY4" fmla="*/ 2965939 h 3012831"/>
                <a:gd name="connsiteX5" fmla="*/ 58616 w 3411416"/>
                <a:gd name="connsiteY5" fmla="*/ 3012831 h 3012831"/>
                <a:gd name="connsiteX6" fmla="*/ 11723 w 3411416"/>
                <a:gd name="connsiteY6" fmla="*/ 2930769 h 3012831"/>
                <a:gd name="connsiteX7" fmla="*/ 0 w 3411416"/>
                <a:gd name="connsiteY7" fmla="*/ 199293 h 3012831"/>
                <a:gd name="connsiteX8" fmla="*/ 3036277 w 3411416"/>
                <a:gd name="connsiteY8" fmla="*/ 187569 h 3012831"/>
                <a:gd name="connsiteX9" fmla="*/ 3259016 w 3411416"/>
                <a:gd name="connsiteY9" fmla="*/ 0 h 3012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11416" h="3012831">
                  <a:moveTo>
                    <a:pt x="3259016" y="0"/>
                  </a:moveTo>
                  <a:lnTo>
                    <a:pt x="3294185" y="386862"/>
                  </a:lnTo>
                  <a:lnTo>
                    <a:pt x="3352800" y="398585"/>
                  </a:lnTo>
                  <a:lnTo>
                    <a:pt x="3411416" y="550985"/>
                  </a:lnTo>
                  <a:lnTo>
                    <a:pt x="3376246" y="2965939"/>
                  </a:lnTo>
                  <a:lnTo>
                    <a:pt x="58616" y="3012831"/>
                  </a:lnTo>
                  <a:lnTo>
                    <a:pt x="11723" y="2930769"/>
                  </a:lnTo>
                  <a:cubicBezTo>
                    <a:pt x="7815" y="2020277"/>
                    <a:pt x="3908" y="1109785"/>
                    <a:pt x="0" y="199293"/>
                  </a:cubicBezTo>
                  <a:lnTo>
                    <a:pt x="3036277" y="187569"/>
                  </a:lnTo>
                  <a:lnTo>
                    <a:pt x="325901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B7773A6-A5AA-4A88-AFCD-129CBDD4769D}"/>
                </a:ext>
              </a:extLst>
            </p:cNvPr>
            <p:cNvSpPr/>
            <p:nvPr/>
          </p:nvSpPr>
          <p:spPr>
            <a:xfrm>
              <a:off x="4923692" y="7233138"/>
              <a:ext cx="7303477" cy="11254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33861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B3424AF-1988-4895-AB08-AA8739E3560C}"/>
              </a:ext>
            </a:extLst>
          </p:cNvPr>
          <p:cNvGrpSpPr/>
          <p:nvPr/>
        </p:nvGrpSpPr>
        <p:grpSpPr>
          <a:xfrm>
            <a:off x="-90649" y="246186"/>
            <a:ext cx="13281912" cy="8790924"/>
            <a:chOff x="-90649" y="246186"/>
            <a:chExt cx="13281912" cy="8790924"/>
          </a:xfrm>
        </p:grpSpPr>
        <p:pic>
          <p:nvPicPr>
            <p:cNvPr id="3" name="Picture 2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260F8E03-F0A3-4634-9986-54FB58EC6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649" y="246186"/>
              <a:ext cx="13281912" cy="879092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F717DFD-6480-40E5-A339-BE101B7A2F94}"/>
                </a:ext>
              </a:extLst>
            </p:cNvPr>
            <p:cNvSpPr/>
            <p:nvPr/>
          </p:nvSpPr>
          <p:spPr>
            <a:xfrm>
              <a:off x="5228492" y="1641231"/>
              <a:ext cx="3130062" cy="2696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86824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AA7201-8660-417D-9835-3BE07B3452F8}"/>
              </a:ext>
            </a:extLst>
          </p:cNvPr>
          <p:cNvGrpSpPr/>
          <p:nvPr/>
        </p:nvGrpSpPr>
        <p:grpSpPr>
          <a:xfrm>
            <a:off x="-117231" y="214567"/>
            <a:ext cx="13248621" cy="8872693"/>
            <a:chOff x="-117231" y="214567"/>
            <a:chExt cx="13248621" cy="8872693"/>
          </a:xfrm>
        </p:grpSpPr>
        <p:pic>
          <p:nvPicPr>
            <p:cNvPr id="3" name="Picture 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5E51F88A-EB4D-4E34-BD13-2D59B0B0E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7231" y="214567"/>
              <a:ext cx="13248621" cy="887269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3236DC-3E40-486F-A751-9903BBAF4536}"/>
                </a:ext>
              </a:extLst>
            </p:cNvPr>
            <p:cNvSpPr/>
            <p:nvPr/>
          </p:nvSpPr>
          <p:spPr>
            <a:xfrm>
              <a:off x="5240216" y="1641230"/>
              <a:ext cx="3188676" cy="2708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FC03E4-3852-40C0-B9B7-070AA0DE3D74}"/>
                </a:ext>
              </a:extLst>
            </p:cNvPr>
            <p:cNvSpPr/>
            <p:nvPr/>
          </p:nvSpPr>
          <p:spPr>
            <a:xfrm>
              <a:off x="8968154" y="5568461"/>
              <a:ext cx="3481754" cy="2661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1586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E0FAFD-407F-44D1-B415-31E3273B7E10}"/>
              </a:ext>
            </a:extLst>
          </p:cNvPr>
          <p:cNvGrpSpPr/>
          <p:nvPr/>
        </p:nvGrpSpPr>
        <p:grpSpPr>
          <a:xfrm>
            <a:off x="-105508" y="258105"/>
            <a:ext cx="13233630" cy="8797776"/>
            <a:chOff x="-105508" y="258105"/>
            <a:chExt cx="13233630" cy="8797776"/>
          </a:xfrm>
        </p:grpSpPr>
        <p:pic>
          <p:nvPicPr>
            <p:cNvPr id="3" name="Picture 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BDD556A-23CC-4DFA-9A6E-5FB6AB148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508" y="258105"/>
              <a:ext cx="13233630" cy="879777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11E5139-775A-4D94-BFF0-B7D01C78EFE4}"/>
                </a:ext>
              </a:extLst>
            </p:cNvPr>
            <p:cNvSpPr/>
            <p:nvPr/>
          </p:nvSpPr>
          <p:spPr>
            <a:xfrm>
              <a:off x="5228493" y="2028092"/>
              <a:ext cx="3130061" cy="2297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873B23-CB40-484B-A57B-56EA937285F7}"/>
                </a:ext>
              </a:extLst>
            </p:cNvPr>
            <p:cNvSpPr/>
            <p:nvPr/>
          </p:nvSpPr>
          <p:spPr>
            <a:xfrm>
              <a:off x="644771" y="5720862"/>
              <a:ext cx="3130061" cy="2414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15229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0949BB6-22F9-474C-8F16-19D6699BF1A4}"/>
              </a:ext>
            </a:extLst>
          </p:cNvPr>
          <p:cNvGrpSpPr/>
          <p:nvPr/>
        </p:nvGrpSpPr>
        <p:grpSpPr>
          <a:xfrm>
            <a:off x="117231" y="387960"/>
            <a:ext cx="12531970" cy="8800584"/>
            <a:chOff x="117231" y="387960"/>
            <a:chExt cx="12531970" cy="8800584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7D84D398-F792-4670-B551-BDB137DC6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31" y="387960"/>
              <a:ext cx="12531970" cy="8800584"/>
            </a:xfrm>
            <a:prstGeom prst="rect">
              <a:avLst/>
            </a:prstGeom>
          </p:spPr>
        </p:pic>
        <p:sp>
          <p:nvSpPr>
            <p:cNvPr id="6" name="Oval 5">
              <a:hlinkClick r:id="rId3"/>
              <a:extLst>
                <a:ext uri="{FF2B5EF4-FFF2-40B4-BE49-F238E27FC236}">
                  <a16:creationId xmlns:a16="http://schemas.microsoft.com/office/drawing/2014/main" id="{1A0AFEFE-4679-42BA-81F0-A1BE62AF9392}"/>
                </a:ext>
              </a:extLst>
            </p:cNvPr>
            <p:cNvSpPr/>
            <p:nvPr/>
          </p:nvSpPr>
          <p:spPr>
            <a:xfrm>
              <a:off x="6834554" y="4419600"/>
              <a:ext cx="1535723" cy="153572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60999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EB5844-28E1-47CE-B628-7BAA70D6B75F}"/>
              </a:ext>
            </a:extLst>
          </p:cNvPr>
          <p:cNvGrpSpPr/>
          <p:nvPr/>
        </p:nvGrpSpPr>
        <p:grpSpPr>
          <a:xfrm>
            <a:off x="0" y="222740"/>
            <a:ext cx="13304087" cy="8664352"/>
            <a:chOff x="0" y="222740"/>
            <a:chExt cx="13304087" cy="8664352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79A0F57-C5CF-42F1-B6D8-D7E1EC22A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2740"/>
              <a:ext cx="13304087" cy="866435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D6A749B-49A4-4811-ABE8-D48251EADC9D}"/>
                </a:ext>
              </a:extLst>
            </p:cNvPr>
            <p:cNvSpPr/>
            <p:nvPr/>
          </p:nvSpPr>
          <p:spPr>
            <a:xfrm>
              <a:off x="5251938" y="1606061"/>
              <a:ext cx="3094893" cy="2637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ED6F37A-7336-465F-95EC-9624D5536C7E}"/>
                </a:ext>
              </a:extLst>
            </p:cNvPr>
            <p:cNvSpPr/>
            <p:nvPr/>
          </p:nvSpPr>
          <p:spPr>
            <a:xfrm>
              <a:off x="9184228" y="1887415"/>
              <a:ext cx="3094893" cy="2368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810510-F8D7-4C1B-9520-A44729601AB5}"/>
                </a:ext>
              </a:extLst>
            </p:cNvPr>
            <p:cNvSpPr/>
            <p:nvPr/>
          </p:nvSpPr>
          <p:spPr>
            <a:xfrm>
              <a:off x="5948659" y="5293468"/>
              <a:ext cx="6330462" cy="2637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79344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4ADD67-EFFF-496F-A2FF-3D46C6D1A5A7}"/>
              </a:ext>
            </a:extLst>
          </p:cNvPr>
          <p:cNvGrpSpPr/>
          <p:nvPr/>
        </p:nvGrpSpPr>
        <p:grpSpPr>
          <a:xfrm>
            <a:off x="-93785" y="310204"/>
            <a:ext cx="13352585" cy="8827543"/>
            <a:chOff x="-93785" y="310204"/>
            <a:chExt cx="13352585" cy="8827543"/>
          </a:xfrm>
        </p:grpSpPr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07D155CD-6CD0-4D48-BD83-23625545E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785" y="310204"/>
              <a:ext cx="13352585" cy="882754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2677409-5804-43F8-91DC-6A2E7A7F3D0B}"/>
                </a:ext>
              </a:extLst>
            </p:cNvPr>
            <p:cNvSpPr/>
            <p:nvPr/>
          </p:nvSpPr>
          <p:spPr>
            <a:xfrm>
              <a:off x="3487614" y="5591908"/>
              <a:ext cx="3094893" cy="2637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9D07BBB-572E-4BEA-9FBD-8286551905C0}"/>
                </a:ext>
              </a:extLst>
            </p:cNvPr>
            <p:cNvSpPr/>
            <p:nvPr/>
          </p:nvSpPr>
          <p:spPr>
            <a:xfrm>
              <a:off x="9437077" y="5591908"/>
              <a:ext cx="2766646" cy="2637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34671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430D09F-B5FE-44F7-A7EA-CA759F912D9D}"/>
              </a:ext>
            </a:extLst>
          </p:cNvPr>
          <p:cNvGrpSpPr/>
          <p:nvPr/>
        </p:nvGrpSpPr>
        <p:grpSpPr>
          <a:xfrm>
            <a:off x="-102229" y="386861"/>
            <a:ext cx="13181105" cy="8827477"/>
            <a:chOff x="-102229" y="445477"/>
            <a:chExt cx="13181105" cy="8827477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2835BFC-5278-452B-8125-D7A035645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229" y="445477"/>
              <a:ext cx="13181105" cy="882747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0BD4061-B059-432C-BCEE-D20B9EE8649A}"/>
                </a:ext>
              </a:extLst>
            </p:cNvPr>
            <p:cNvSpPr/>
            <p:nvPr/>
          </p:nvSpPr>
          <p:spPr>
            <a:xfrm>
              <a:off x="9296400" y="1746738"/>
              <a:ext cx="3106615" cy="2813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DF4BEED-6451-4E10-9244-6F16DAB50FA7}"/>
                </a:ext>
              </a:extLst>
            </p:cNvPr>
            <p:cNvSpPr/>
            <p:nvPr/>
          </p:nvSpPr>
          <p:spPr>
            <a:xfrm>
              <a:off x="3024555" y="5744308"/>
              <a:ext cx="2450122" cy="2579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E95F15-E53C-4DC9-BCCC-A2792F7EE756}"/>
                </a:ext>
              </a:extLst>
            </p:cNvPr>
            <p:cNvSpPr/>
            <p:nvPr/>
          </p:nvSpPr>
          <p:spPr>
            <a:xfrm>
              <a:off x="9542586" y="5462954"/>
              <a:ext cx="2860430" cy="2977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23600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D2AE51B-6059-41C9-8DCA-B4BA0866677F}"/>
              </a:ext>
            </a:extLst>
          </p:cNvPr>
          <p:cNvGrpSpPr/>
          <p:nvPr/>
        </p:nvGrpSpPr>
        <p:grpSpPr>
          <a:xfrm>
            <a:off x="-117231" y="284951"/>
            <a:ext cx="13147465" cy="8799805"/>
            <a:chOff x="-117231" y="284951"/>
            <a:chExt cx="13147465" cy="8799805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7E2BD1A0-4084-4B21-86F8-D4782FE7A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7231" y="284951"/>
              <a:ext cx="13147465" cy="879980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AC7F19-8680-420B-8774-A0B3BD2214C7}"/>
                </a:ext>
              </a:extLst>
            </p:cNvPr>
            <p:cNvSpPr/>
            <p:nvPr/>
          </p:nvSpPr>
          <p:spPr>
            <a:xfrm>
              <a:off x="4909054" y="1946031"/>
              <a:ext cx="3367438" cy="2637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9A2649-A071-4939-92FE-3369B1DEF715}"/>
                </a:ext>
              </a:extLst>
            </p:cNvPr>
            <p:cNvSpPr/>
            <p:nvPr/>
          </p:nvSpPr>
          <p:spPr>
            <a:xfrm>
              <a:off x="375138" y="5697415"/>
              <a:ext cx="3997570" cy="2637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BA793F-C702-4B03-90D9-21EE6AFDEE9E}"/>
                </a:ext>
              </a:extLst>
            </p:cNvPr>
            <p:cNvSpPr/>
            <p:nvPr/>
          </p:nvSpPr>
          <p:spPr>
            <a:xfrm>
              <a:off x="4911969" y="5943599"/>
              <a:ext cx="3411415" cy="2391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77674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914D07-05BA-4132-AF4F-7B238D62F42B}"/>
              </a:ext>
            </a:extLst>
          </p:cNvPr>
          <p:cNvGrpSpPr/>
          <p:nvPr/>
        </p:nvGrpSpPr>
        <p:grpSpPr>
          <a:xfrm>
            <a:off x="-17505" y="351693"/>
            <a:ext cx="13043868" cy="8735568"/>
            <a:chOff x="-17505" y="351693"/>
            <a:chExt cx="13043868" cy="8735568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BE5D586-D022-4C0D-A2CF-5DEFF9DBC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505" y="351693"/>
              <a:ext cx="13043868" cy="873556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8CEEEA-848B-4AB7-A7E5-DCF7114FC3E4}"/>
                </a:ext>
              </a:extLst>
            </p:cNvPr>
            <p:cNvSpPr/>
            <p:nvPr/>
          </p:nvSpPr>
          <p:spPr>
            <a:xfrm>
              <a:off x="5275384" y="1758461"/>
              <a:ext cx="3094893" cy="2637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119D25-4523-408B-B797-BD1A05CEBF0E}"/>
                </a:ext>
              </a:extLst>
            </p:cNvPr>
            <p:cNvSpPr/>
            <p:nvPr/>
          </p:nvSpPr>
          <p:spPr>
            <a:xfrm>
              <a:off x="785446" y="5533292"/>
              <a:ext cx="3094893" cy="2637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B27EA1-4B7A-46B9-B67C-915B03F85B05}"/>
                </a:ext>
              </a:extLst>
            </p:cNvPr>
            <p:cNvSpPr/>
            <p:nvPr/>
          </p:nvSpPr>
          <p:spPr>
            <a:xfrm>
              <a:off x="6998676" y="5533292"/>
              <a:ext cx="3094893" cy="2637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95451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E98B73-9435-4D26-8343-3288F6B69DA2}"/>
              </a:ext>
            </a:extLst>
          </p:cNvPr>
          <p:cNvGrpSpPr/>
          <p:nvPr/>
        </p:nvGrpSpPr>
        <p:grpSpPr>
          <a:xfrm>
            <a:off x="-107672" y="410308"/>
            <a:ext cx="13051702" cy="8804030"/>
            <a:chOff x="-107672" y="410308"/>
            <a:chExt cx="13051702" cy="8804030"/>
          </a:xfrm>
        </p:grpSpPr>
        <p:pic>
          <p:nvPicPr>
            <p:cNvPr id="3" name="Picture 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AC5C2346-D183-4E7B-AA11-887BCDF9A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672" y="410308"/>
              <a:ext cx="13051702" cy="880403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2270025-32EB-4123-9DDB-6293C3A2D62E}"/>
                </a:ext>
              </a:extLst>
            </p:cNvPr>
            <p:cNvSpPr/>
            <p:nvPr/>
          </p:nvSpPr>
          <p:spPr>
            <a:xfrm>
              <a:off x="5076092" y="1676400"/>
              <a:ext cx="3094893" cy="2825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43A6C9-7710-49DE-A142-8B2C34A456A1}"/>
                </a:ext>
              </a:extLst>
            </p:cNvPr>
            <p:cNvSpPr/>
            <p:nvPr/>
          </p:nvSpPr>
          <p:spPr>
            <a:xfrm>
              <a:off x="609600" y="5685692"/>
              <a:ext cx="3094893" cy="2637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62722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3B6A9C-ADF5-4D30-A56F-E70EEDF76917}"/>
              </a:ext>
            </a:extLst>
          </p:cNvPr>
          <p:cNvGrpSpPr/>
          <p:nvPr/>
        </p:nvGrpSpPr>
        <p:grpSpPr>
          <a:xfrm>
            <a:off x="-82062" y="284636"/>
            <a:ext cx="13098194" cy="8831939"/>
            <a:chOff x="-82062" y="284636"/>
            <a:chExt cx="13098194" cy="8831939"/>
          </a:xfrm>
        </p:grpSpPr>
        <p:pic>
          <p:nvPicPr>
            <p:cNvPr id="3" name="Picture 2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0CF94521-D72C-4ED7-AC32-0B2CC900C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062" y="284636"/>
              <a:ext cx="13098194" cy="883193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5FB79E0-3B32-41D9-8B99-F112E0E37F8A}"/>
                </a:ext>
              </a:extLst>
            </p:cNvPr>
            <p:cNvSpPr/>
            <p:nvPr/>
          </p:nvSpPr>
          <p:spPr>
            <a:xfrm>
              <a:off x="5122984" y="1793631"/>
              <a:ext cx="3516924" cy="2637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EC0E2C6-BA7A-4DEB-B2A4-9789C55E46CB}"/>
                </a:ext>
              </a:extLst>
            </p:cNvPr>
            <p:cNvSpPr/>
            <p:nvPr/>
          </p:nvSpPr>
          <p:spPr>
            <a:xfrm>
              <a:off x="715107" y="5580184"/>
              <a:ext cx="3856893" cy="2637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97399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14ED77-7F70-4B0D-B657-6E05565B80F7}"/>
              </a:ext>
            </a:extLst>
          </p:cNvPr>
          <p:cNvGrpSpPr/>
          <p:nvPr/>
        </p:nvGrpSpPr>
        <p:grpSpPr>
          <a:xfrm>
            <a:off x="-105507" y="303996"/>
            <a:ext cx="13069482" cy="8812579"/>
            <a:chOff x="-105507" y="303996"/>
            <a:chExt cx="13069482" cy="8812579"/>
          </a:xfrm>
        </p:grpSpPr>
        <p:pic>
          <p:nvPicPr>
            <p:cNvPr id="3" name="Picture 2" descr="Graphical user interface, text, email&#10;&#10;Description automatically generated">
              <a:extLst>
                <a:ext uri="{FF2B5EF4-FFF2-40B4-BE49-F238E27FC236}">
                  <a16:creationId xmlns:a16="http://schemas.microsoft.com/office/drawing/2014/main" id="{73006FFD-3D4E-4CFD-9AC7-D20B3424A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507" y="303996"/>
              <a:ext cx="13069482" cy="881257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051DC0A-F8C8-4604-A0FD-A978BA72EE02}"/>
                </a:ext>
              </a:extLst>
            </p:cNvPr>
            <p:cNvSpPr/>
            <p:nvPr/>
          </p:nvSpPr>
          <p:spPr>
            <a:xfrm>
              <a:off x="5087815" y="1805354"/>
              <a:ext cx="3681047" cy="2637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E40A8E-CE11-46CB-B2FF-02464DCCEF57}"/>
                </a:ext>
              </a:extLst>
            </p:cNvPr>
            <p:cNvSpPr/>
            <p:nvPr/>
          </p:nvSpPr>
          <p:spPr>
            <a:xfrm>
              <a:off x="679938" y="5521569"/>
              <a:ext cx="4161693" cy="2637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95659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2E0BC67-58CF-404D-8434-CA6707BCC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372139"/>
            <a:ext cx="12801600" cy="885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56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7BC1B3-C174-4F70-A8F6-E93A5E03ABFE}"/>
              </a:ext>
            </a:extLst>
          </p:cNvPr>
          <p:cNvGrpSpPr/>
          <p:nvPr/>
        </p:nvGrpSpPr>
        <p:grpSpPr>
          <a:xfrm>
            <a:off x="-110027" y="410307"/>
            <a:ext cx="13273811" cy="8792307"/>
            <a:chOff x="-110027" y="410307"/>
            <a:chExt cx="13273811" cy="8792307"/>
          </a:xfrm>
        </p:grpSpPr>
        <p:pic>
          <p:nvPicPr>
            <p:cNvPr id="3" name="Picture 2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71D8941E-BEA8-41DE-8AB6-A893B4CD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027" y="410307"/>
              <a:ext cx="13273811" cy="879230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175D7CD-FB28-422C-AD45-82EBB6FF3F36}"/>
                </a:ext>
              </a:extLst>
            </p:cNvPr>
            <p:cNvSpPr/>
            <p:nvPr/>
          </p:nvSpPr>
          <p:spPr>
            <a:xfrm>
              <a:off x="5228493" y="1699846"/>
              <a:ext cx="3106615" cy="2813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075E5E1-4463-42B0-9CD4-77949510520A}"/>
                </a:ext>
              </a:extLst>
            </p:cNvPr>
            <p:cNvSpPr/>
            <p:nvPr/>
          </p:nvSpPr>
          <p:spPr>
            <a:xfrm>
              <a:off x="2977662" y="5638800"/>
              <a:ext cx="2450122" cy="26259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ADCE53-E1A9-45DF-AF5F-4C4AF72BAA5F}"/>
                </a:ext>
              </a:extLst>
            </p:cNvPr>
            <p:cNvSpPr/>
            <p:nvPr/>
          </p:nvSpPr>
          <p:spPr>
            <a:xfrm>
              <a:off x="6013938" y="7420708"/>
              <a:ext cx="6342185" cy="937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10572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62BA75-CFC3-45DB-8BC5-034128489BF5}"/>
              </a:ext>
            </a:extLst>
          </p:cNvPr>
          <p:cNvGrpSpPr/>
          <p:nvPr/>
        </p:nvGrpSpPr>
        <p:grpSpPr>
          <a:xfrm>
            <a:off x="-136920" y="375138"/>
            <a:ext cx="13198610" cy="8839200"/>
            <a:chOff x="-136920" y="375138"/>
            <a:chExt cx="13198610" cy="8839200"/>
          </a:xfrm>
        </p:grpSpPr>
        <p:pic>
          <p:nvPicPr>
            <p:cNvPr id="3" name="Picture 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F2B68EB0-841D-45A3-89B6-743AEB747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920" y="375138"/>
              <a:ext cx="13198610" cy="88392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83B9EB-5DA4-4576-995A-6A680F0501E1}"/>
                </a:ext>
              </a:extLst>
            </p:cNvPr>
            <p:cNvSpPr/>
            <p:nvPr/>
          </p:nvSpPr>
          <p:spPr>
            <a:xfrm>
              <a:off x="5228492" y="2063262"/>
              <a:ext cx="3106615" cy="2414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1A23F1F-FBAC-49AC-8607-76C72CBD7D9C}"/>
                </a:ext>
              </a:extLst>
            </p:cNvPr>
            <p:cNvSpPr/>
            <p:nvPr/>
          </p:nvSpPr>
          <p:spPr>
            <a:xfrm>
              <a:off x="3001109" y="5990492"/>
              <a:ext cx="2438400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3D8B53A-592E-40E4-8BA8-383402FA6C43}"/>
                </a:ext>
              </a:extLst>
            </p:cNvPr>
            <p:cNvSpPr/>
            <p:nvPr/>
          </p:nvSpPr>
          <p:spPr>
            <a:xfrm>
              <a:off x="9472247" y="5521568"/>
              <a:ext cx="2919046" cy="2813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40487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6BF241-6582-47A0-8507-070A879D56D8}"/>
              </a:ext>
            </a:extLst>
          </p:cNvPr>
          <p:cNvGrpSpPr/>
          <p:nvPr/>
        </p:nvGrpSpPr>
        <p:grpSpPr>
          <a:xfrm>
            <a:off x="-137239" y="422031"/>
            <a:ext cx="13216115" cy="8850923"/>
            <a:chOff x="-137239" y="422031"/>
            <a:chExt cx="13216115" cy="8850923"/>
          </a:xfrm>
        </p:grpSpPr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2DD5910D-EC43-4973-92CD-75CB6233D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239" y="422031"/>
              <a:ext cx="13216115" cy="885092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E668962-53D0-45CC-8E1D-5DD15A529FCD}"/>
                </a:ext>
              </a:extLst>
            </p:cNvPr>
            <p:cNvSpPr/>
            <p:nvPr/>
          </p:nvSpPr>
          <p:spPr>
            <a:xfrm>
              <a:off x="9296400" y="1746738"/>
              <a:ext cx="3106615" cy="2813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6766F0-4A0B-41A4-9EBC-E968B58E097C}"/>
                </a:ext>
              </a:extLst>
            </p:cNvPr>
            <p:cNvSpPr/>
            <p:nvPr/>
          </p:nvSpPr>
          <p:spPr>
            <a:xfrm>
              <a:off x="5263661" y="1699846"/>
              <a:ext cx="3106615" cy="2813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861EFD-880C-4379-9C5B-A01F8AF35E0E}"/>
                </a:ext>
              </a:extLst>
            </p:cNvPr>
            <p:cNvSpPr/>
            <p:nvPr/>
          </p:nvSpPr>
          <p:spPr>
            <a:xfrm>
              <a:off x="3001109" y="5990492"/>
              <a:ext cx="2461846" cy="2414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967E4B-E2AE-4EB2-AD1E-20977D909720}"/>
                </a:ext>
              </a:extLst>
            </p:cNvPr>
            <p:cNvSpPr/>
            <p:nvPr/>
          </p:nvSpPr>
          <p:spPr>
            <a:xfrm>
              <a:off x="9495694" y="5591907"/>
              <a:ext cx="2907321" cy="2813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59157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3ADA80-6116-42D3-8A52-F261A5A9F370}"/>
              </a:ext>
            </a:extLst>
          </p:cNvPr>
          <p:cNvGrpSpPr/>
          <p:nvPr/>
        </p:nvGrpSpPr>
        <p:grpSpPr>
          <a:xfrm>
            <a:off x="-140677" y="404045"/>
            <a:ext cx="13321002" cy="8833739"/>
            <a:chOff x="-140677" y="404045"/>
            <a:chExt cx="13321002" cy="8833739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068F67B-C8F8-4F6D-B483-2004F665A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77" y="404045"/>
              <a:ext cx="13321002" cy="883373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9507BE-EFEC-4632-AF42-F15B11CB54CE}"/>
                </a:ext>
              </a:extLst>
            </p:cNvPr>
            <p:cNvSpPr/>
            <p:nvPr/>
          </p:nvSpPr>
          <p:spPr>
            <a:xfrm>
              <a:off x="9237785" y="2086708"/>
              <a:ext cx="3106615" cy="2426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668C43B-0507-4090-90E5-3E9E69D69CE6}"/>
                </a:ext>
              </a:extLst>
            </p:cNvPr>
            <p:cNvSpPr/>
            <p:nvPr/>
          </p:nvSpPr>
          <p:spPr>
            <a:xfrm>
              <a:off x="3001107" y="6060831"/>
              <a:ext cx="2485293" cy="1078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A289F5-8554-4353-8DB7-F099E359B761}"/>
                </a:ext>
              </a:extLst>
            </p:cNvPr>
            <p:cNvSpPr/>
            <p:nvPr/>
          </p:nvSpPr>
          <p:spPr>
            <a:xfrm>
              <a:off x="3001107" y="7385538"/>
              <a:ext cx="2485293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59B47F-03FF-4321-900B-069C2933DE43}"/>
                </a:ext>
              </a:extLst>
            </p:cNvPr>
            <p:cNvSpPr/>
            <p:nvPr/>
          </p:nvSpPr>
          <p:spPr>
            <a:xfrm>
              <a:off x="6049110" y="6060831"/>
              <a:ext cx="2930768" cy="22977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577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B035F5-16DB-4191-B24C-D9124823D005}"/>
              </a:ext>
            </a:extLst>
          </p:cNvPr>
          <p:cNvGrpSpPr/>
          <p:nvPr/>
        </p:nvGrpSpPr>
        <p:grpSpPr>
          <a:xfrm>
            <a:off x="-155478" y="386863"/>
            <a:ext cx="13488629" cy="8874368"/>
            <a:chOff x="-155478" y="386863"/>
            <a:chExt cx="13488629" cy="8874368"/>
          </a:xfrm>
        </p:grpSpPr>
        <p:pic>
          <p:nvPicPr>
            <p:cNvPr id="3" name="Picture 2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BF1C0868-527F-489F-B70B-FC3E4A423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478" y="386863"/>
              <a:ext cx="13488629" cy="887436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9444D7-42A7-4C2F-AA17-955C4F7E43F1}"/>
                </a:ext>
              </a:extLst>
            </p:cNvPr>
            <p:cNvSpPr/>
            <p:nvPr/>
          </p:nvSpPr>
          <p:spPr>
            <a:xfrm>
              <a:off x="5000359" y="1688122"/>
              <a:ext cx="3106615" cy="2813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58274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6CE0A4-208B-442F-BE13-58D8D5875635}"/>
              </a:ext>
            </a:extLst>
          </p:cNvPr>
          <p:cNvGrpSpPr/>
          <p:nvPr/>
        </p:nvGrpSpPr>
        <p:grpSpPr>
          <a:xfrm>
            <a:off x="-152207" y="375138"/>
            <a:ext cx="13534718" cy="8886093"/>
            <a:chOff x="-152207" y="375138"/>
            <a:chExt cx="13534718" cy="8886093"/>
          </a:xfrm>
        </p:grpSpPr>
        <p:pic>
          <p:nvPicPr>
            <p:cNvPr id="3" name="Picture 2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FB3B643D-94F2-479A-A4DE-6DAD7E904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207" y="375138"/>
              <a:ext cx="13534718" cy="888609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CDD494A-643E-4CCB-B381-92A2E46AE6BB}"/>
                </a:ext>
              </a:extLst>
            </p:cNvPr>
            <p:cNvSpPr/>
            <p:nvPr/>
          </p:nvSpPr>
          <p:spPr>
            <a:xfrm>
              <a:off x="5216770" y="2074985"/>
              <a:ext cx="3176953" cy="2426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7BA04B-681D-47A1-A290-3DBB950AE572}"/>
                </a:ext>
              </a:extLst>
            </p:cNvPr>
            <p:cNvSpPr/>
            <p:nvPr/>
          </p:nvSpPr>
          <p:spPr>
            <a:xfrm>
              <a:off x="3012831" y="5685692"/>
              <a:ext cx="2473568" cy="2813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B8BCC1F-3DF0-4021-8FC7-6F0198402894}"/>
                </a:ext>
              </a:extLst>
            </p:cNvPr>
            <p:cNvSpPr/>
            <p:nvPr/>
          </p:nvSpPr>
          <p:spPr>
            <a:xfrm>
              <a:off x="6072554" y="7620000"/>
              <a:ext cx="6435969" cy="902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36286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0</Words>
  <Application>Microsoft Office PowerPoint</Application>
  <PresentationFormat>A3 Paper (297x420 mm)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 RYan</dc:creator>
  <cp:lastModifiedBy>Vincent RYan</cp:lastModifiedBy>
  <cp:revision>7</cp:revision>
  <dcterms:created xsi:type="dcterms:W3CDTF">2021-09-30T13:29:34Z</dcterms:created>
  <dcterms:modified xsi:type="dcterms:W3CDTF">2021-10-05T12:00:06Z</dcterms:modified>
</cp:coreProperties>
</file>