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6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40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4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7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3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2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4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5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22789-B7C8-4358-A373-E9DE071E0938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BF30-9A1A-482E-99B8-B4D4A0F88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8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smart_material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SMART MATERIALS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“SMART MATERIALS”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59DD9F3-2950-4B62-B5FD-451C2A3B9E8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DAC1E794-710B-463A-97BC-DF36B954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24ED1F-3BE3-4A7E-896C-1C3F878659BD}"/>
                </a:ext>
              </a:extLst>
            </p:cNvPr>
            <p:cNvSpPr/>
            <p:nvPr/>
          </p:nvSpPr>
          <p:spPr>
            <a:xfrm>
              <a:off x="5196840" y="1729740"/>
              <a:ext cx="3131820" cy="2750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0BA949-8451-4481-9518-C20D10D30E14}"/>
                </a:ext>
              </a:extLst>
            </p:cNvPr>
            <p:cNvSpPr/>
            <p:nvPr/>
          </p:nvSpPr>
          <p:spPr>
            <a:xfrm>
              <a:off x="9243060" y="2080260"/>
              <a:ext cx="318516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17ECA6-FA27-40A0-A232-E965EB8CD4C3}"/>
                </a:ext>
              </a:extLst>
            </p:cNvPr>
            <p:cNvSpPr/>
            <p:nvPr/>
          </p:nvSpPr>
          <p:spPr>
            <a:xfrm>
              <a:off x="2773680" y="5951220"/>
              <a:ext cx="265176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733882-8393-4C13-9698-09AE60977BDE}"/>
                </a:ext>
              </a:extLst>
            </p:cNvPr>
            <p:cNvSpPr/>
            <p:nvPr/>
          </p:nvSpPr>
          <p:spPr>
            <a:xfrm>
              <a:off x="6012180" y="5913120"/>
              <a:ext cx="3055620" cy="2461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1476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21349A-44AA-4DEE-8D4B-055468938EC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700E1221-9A66-4411-B887-EEF82DC95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F057B3-9DC4-448A-B734-89B7F0F0879E}"/>
                </a:ext>
              </a:extLst>
            </p:cNvPr>
            <p:cNvSpPr/>
            <p:nvPr/>
          </p:nvSpPr>
          <p:spPr>
            <a:xfrm>
              <a:off x="5181600" y="1729740"/>
              <a:ext cx="316992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49CB99-A334-47BA-94C8-E3DF8029A0D4}"/>
                </a:ext>
              </a:extLst>
            </p:cNvPr>
            <p:cNvSpPr/>
            <p:nvPr/>
          </p:nvSpPr>
          <p:spPr>
            <a:xfrm>
              <a:off x="9250680" y="2087880"/>
              <a:ext cx="316992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28DBFC-5C8A-46E5-8BA3-B19D4D2CC39C}"/>
                </a:ext>
              </a:extLst>
            </p:cNvPr>
            <p:cNvSpPr/>
            <p:nvPr/>
          </p:nvSpPr>
          <p:spPr>
            <a:xfrm>
              <a:off x="2781300" y="6019800"/>
              <a:ext cx="264414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701577-51D0-4FBB-A862-DCAE8693AB95}"/>
                </a:ext>
              </a:extLst>
            </p:cNvPr>
            <p:cNvSpPr/>
            <p:nvPr/>
          </p:nvSpPr>
          <p:spPr>
            <a:xfrm>
              <a:off x="6012180" y="6019800"/>
              <a:ext cx="29413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937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805C006-7340-4733-B92B-B4E94792FDD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05F79F6-4CCF-4EA9-8A85-CB5E23AE2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D00FEA-1655-4F2B-AB5B-6D5D1B04A63A}"/>
                </a:ext>
              </a:extLst>
            </p:cNvPr>
            <p:cNvSpPr/>
            <p:nvPr/>
          </p:nvSpPr>
          <p:spPr>
            <a:xfrm>
              <a:off x="5166360" y="1699260"/>
              <a:ext cx="3192780" cy="2758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43BA10-A983-41C5-8476-BB110A9F5B61}"/>
                </a:ext>
              </a:extLst>
            </p:cNvPr>
            <p:cNvSpPr/>
            <p:nvPr/>
          </p:nvSpPr>
          <p:spPr>
            <a:xfrm>
              <a:off x="9250680" y="2141220"/>
              <a:ext cx="319278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520D95-DA24-47D6-8CA3-95D2B6EF46BF}"/>
                </a:ext>
              </a:extLst>
            </p:cNvPr>
            <p:cNvSpPr/>
            <p:nvPr/>
          </p:nvSpPr>
          <p:spPr>
            <a:xfrm>
              <a:off x="6012180" y="6050280"/>
              <a:ext cx="291084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56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A36992-6970-46AD-A65A-B3B6EE83EA8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D3658D07-E610-4902-8AC8-FE1ABACED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31EFA2-7C25-499A-B06C-1609B405DDE6}"/>
                </a:ext>
              </a:extLst>
            </p:cNvPr>
            <p:cNvSpPr/>
            <p:nvPr/>
          </p:nvSpPr>
          <p:spPr>
            <a:xfrm>
              <a:off x="5161280" y="1737360"/>
              <a:ext cx="315976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0147BF-CCF8-4FE2-B489-E9C498222330}"/>
                </a:ext>
              </a:extLst>
            </p:cNvPr>
            <p:cNvSpPr/>
            <p:nvPr/>
          </p:nvSpPr>
          <p:spPr>
            <a:xfrm>
              <a:off x="9265920" y="2123440"/>
              <a:ext cx="3159760" cy="2357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3BB7D4-465C-481E-82F3-44DE2C83CC10}"/>
                </a:ext>
              </a:extLst>
            </p:cNvPr>
            <p:cNvSpPr/>
            <p:nvPr/>
          </p:nvSpPr>
          <p:spPr>
            <a:xfrm>
              <a:off x="6024880" y="6014720"/>
              <a:ext cx="2895600" cy="2357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440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E8ED1E-E5D0-4CD7-A7FC-446D2C65434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1B78742-48DC-4B3B-80D8-773F6B7F7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0CB07C-D5A6-4F0F-910F-C1100E3B1DD6}"/>
                </a:ext>
              </a:extLst>
            </p:cNvPr>
            <p:cNvSpPr/>
            <p:nvPr/>
          </p:nvSpPr>
          <p:spPr>
            <a:xfrm>
              <a:off x="5181600" y="1706880"/>
              <a:ext cx="3169920" cy="278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ABF6CC-1505-487F-AC8A-822ED4B6146E}"/>
                </a:ext>
              </a:extLst>
            </p:cNvPr>
            <p:cNvSpPr/>
            <p:nvPr/>
          </p:nvSpPr>
          <p:spPr>
            <a:xfrm>
              <a:off x="9276080" y="2011680"/>
              <a:ext cx="3098800" cy="247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87C383-44D4-4AB5-8175-247EF10D10DB}"/>
                </a:ext>
              </a:extLst>
            </p:cNvPr>
            <p:cNvSpPr/>
            <p:nvPr/>
          </p:nvSpPr>
          <p:spPr>
            <a:xfrm>
              <a:off x="6035040" y="5618480"/>
              <a:ext cx="2865120" cy="278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366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D28315-B5B8-4768-8989-8963D586E55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0843826-DD78-4F6A-BCC8-596C16A57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E7030F-139A-4E97-90F7-45E6A136D60A}"/>
                </a:ext>
              </a:extLst>
            </p:cNvPr>
            <p:cNvSpPr/>
            <p:nvPr/>
          </p:nvSpPr>
          <p:spPr>
            <a:xfrm>
              <a:off x="5212080" y="1727200"/>
              <a:ext cx="3119120" cy="273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74F26E-9E9F-455D-9808-DD3662A9DADC}"/>
                </a:ext>
              </a:extLst>
            </p:cNvPr>
            <p:cNvSpPr/>
            <p:nvPr/>
          </p:nvSpPr>
          <p:spPr>
            <a:xfrm>
              <a:off x="9255760" y="2082800"/>
              <a:ext cx="311912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2C7AC4-1B4D-4BE4-B3D3-A5337EAD1971}"/>
                </a:ext>
              </a:extLst>
            </p:cNvPr>
            <p:cNvSpPr/>
            <p:nvPr/>
          </p:nvSpPr>
          <p:spPr>
            <a:xfrm>
              <a:off x="2580640" y="5974080"/>
              <a:ext cx="2875280" cy="2397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9306B3-A31C-4859-961E-4EBD591829E2}"/>
                </a:ext>
              </a:extLst>
            </p:cNvPr>
            <p:cNvSpPr/>
            <p:nvPr/>
          </p:nvSpPr>
          <p:spPr>
            <a:xfrm>
              <a:off x="5994400" y="5974080"/>
              <a:ext cx="2946400" cy="2397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63D645-F6C4-4C71-8FB9-7860CFCAAA77}"/>
                </a:ext>
              </a:extLst>
            </p:cNvPr>
            <p:cNvSpPr/>
            <p:nvPr/>
          </p:nvSpPr>
          <p:spPr>
            <a:xfrm>
              <a:off x="9499600" y="5974080"/>
              <a:ext cx="2946400" cy="2397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97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CC8F546-5971-4006-BF0A-7CDAB72A7C5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B6162667-6D04-4C17-B813-7557B356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02757D-6CFA-44F8-BA81-2A12F59210FD}"/>
                </a:ext>
              </a:extLst>
            </p:cNvPr>
            <p:cNvSpPr/>
            <p:nvPr/>
          </p:nvSpPr>
          <p:spPr>
            <a:xfrm>
              <a:off x="5196840" y="1729740"/>
              <a:ext cx="313182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85E87C-8787-43BA-BA34-43A9B3C1BD7B}"/>
                </a:ext>
              </a:extLst>
            </p:cNvPr>
            <p:cNvSpPr/>
            <p:nvPr/>
          </p:nvSpPr>
          <p:spPr>
            <a:xfrm>
              <a:off x="9258300" y="2065020"/>
              <a:ext cx="313182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F7B7ED-E264-4EC6-A88F-BF97B24EE3D6}"/>
                </a:ext>
              </a:extLst>
            </p:cNvPr>
            <p:cNvSpPr/>
            <p:nvPr/>
          </p:nvSpPr>
          <p:spPr>
            <a:xfrm>
              <a:off x="6027420" y="6042660"/>
              <a:ext cx="291084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38D1A0-7515-4A63-9C01-B256B21892C9}"/>
                </a:ext>
              </a:extLst>
            </p:cNvPr>
            <p:cNvSpPr/>
            <p:nvPr/>
          </p:nvSpPr>
          <p:spPr>
            <a:xfrm>
              <a:off x="9540240" y="5989320"/>
              <a:ext cx="2910840" cy="240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009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8DE4B3-ABDE-4C1E-A9DA-4FC0ACBBBC2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717B1A1-85DE-41AE-A029-BE0949532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44BD93-4F22-4051-A7DF-92AF5DCFF056}"/>
                </a:ext>
              </a:extLst>
            </p:cNvPr>
            <p:cNvSpPr/>
            <p:nvPr/>
          </p:nvSpPr>
          <p:spPr>
            <a:xfrm>
              <a:off x="5196840" y="1729740"/>
              <a:ext cx="3139440" cy="2750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A76D99-520A-4D55-B50E-6BB38E914EA5}"/>
                </a:ext>
              </a:extLst>
            </p:cNvPr>
            <p:cNvSpPr/>
            <p:nvPr/>
          </p:nvSpPr>
          <p:spPr>
            <a:xfrm>
              <a:off x="9250680" y="2110740"/>
              <a:ext cx="313944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32143F-D47B-427E-BFCD-8C762DC99CBB}"/>
                </a:ext>
              </a:extLst>
            </p:cNvPr>
            <p:cNvSpPr/>
            <p:nvPr/>
          </p:nvSpPr>
          <p:spPr>
            <a:xfrm>
              <a:off x="2430780" y="5958840"/>
              <a:ext cx="293370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DAC53B3-0C89-4068-A9EC-058C6997891D}"/>
                </a:ext>
              </a:extLst>
            </p:cNvPr>
            <p:cNvSpPr/>
            <p:nvPr/>
          </p:nvSpPr>
          <p:spPr>
            <a:xfrm>
              <a:off x="6019800" y="5951220"/>
              <a:ext cx="2903220" cy="2446020"/>
            </a:xfrm>
            <a:custGeom>
              <a:avLst/>
              <a:gdLst>
                <a:gd name="connsiteX0" fmla="*/ 1120140 w 2903220"/>
                <a:gd name="connsiteY0" fmla="*/ 22860 h 2446020"/>
                <a:gd name="connsiteX1" fmla="*/ 1089660 w 2903220"/>
                <a:gd name="connsiteY1" fmla="*/ 1257300 h 2446020"/>
                <a:gd name="connsiteX2" fmla="*/ 0 w 2903220"/>
                <a:gd name="connsiteY2" fmla="*/ 1371600 h 2446020"/>
                <a:gd name="connsiteX3" fmla="*/ 7620 w 2903220"/>
                <a:gd name="connsiteY3" fmla="*/ 2430780 h 2446020"/>
                <a:gd name="connsiteX4" fmla="*/ 2895600 w 2903220"/>
                <a:gd name="connsiteY4" fmla="*/ 2446020 h 2446020"/>
                <a:gd name="connsiteX5" fmla="*/ 2903220 w 2903220"/>
                <a:gd name="connsiteY5" fmla="*/ 0 h 2446020"/>
                <a:gd name="connsiteX6" fmla="*/ 1120140 w 2903220"/>
                <a:gd name="connsiteY6" fmla="*/ 22860 h 2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3220" h="2446020">
                  <a:moveTo>
                    <a:pt x="1120140" y="22860"/>
                  </a:moveTo>
                  <a:lnTo>
                    <a:pt x="1089660" y="1257300"/>
                  </a:lnTo>
                  <a:lnTo>
                    <a:pt x="0" y="1371600"/>
                  </a:lnTo>
                  <a:lnTo>
                    <a:pt x="7620" y="2430780"/>
                  </a:lnTo>
                  <a:lnTo>
                    <a:pt x="2895600" y="2446020"/>
                  </a:lnTo>
                  <a:lnTo>
                    <a:pt x="2903220" y="0"/>
                  </a:lnTo>
                  <a:lnTo>
                    <a:pt x="1120140" y="228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3DBDEE-4D64-4C95-A77E-D215FC7922C8}"/>
                </a:ext>
              </a:extLst>
            </p:cNvPr>
            <p:cNvSpPr/>
            <p:nvPr/>
          </p:nvSpPr>
          <p:spPr>
            <a:xfrm>
              <a:off x="9525000" y="5974080"/>
              <a:ext cx="290322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8262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A97D99-4601-43DE-A325-22BEEB498B93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D50C05F-A391-44FF-80CC-5C7EEAF2A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E3D397-B374-4D8F-ACC5-F084DE32701C}"/>
                </a:ext>
              </a:extLst>
            </p:cNvPr>
            <p:cNvSpPr/>
            <p:nvPr/>
          </p:nvSpPr>
          <p:spPr>
            <a:xfrm>
              <a:off x="5204460" y="1722120"/>
              <a:ext cx="3139440" cy="276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46E833-9C3E-4356-8F90-1474A3187BAF}"/>
                </a:ext>
              </a:extLst>
            </p:cNvPr>
            <p:cNvSpPr/>
            <p:nvPr/>
          </p:nvSpPr>
          <p:spPr>
            <a:xfrm>
              <a:off x="9250680" y="2110740"/>
              <a:ext cx="313944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5B4544-53BC-4E61-A91F-FBAF02FF4443}"/>
                </a:ext>
              </a:extLst>
            </p:cNvPr>
            <p:cNvSpPr/>
            <p:nvPr/>
          </p:nvSpPr>
          <p:spPr>
            <a:xfrm>
              <a:off x="2423160" y="5996940"/>
              <a:ext cx="294894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119908-1CC5-467D-B57D-EFF29B6BB9AF}"/>
                </a:ext>
              </a:extLst>
            </p:cNvPr>
            <p:cNvSpPr/>
            <p:nvPr/>
          </p:nvSpPr>
          <p:spPr>
            <a:xfrm>
              <a:off x="6004560" y="6050280"/>
              <a:ext cx="2895600" cy="2308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2A0141-ABCA-4342-866C-1F51DB48E134}"/>
                </a:ext>
              </a:extLst>
            </p:cNvPr>
            <p:cNvSpPr/>
            <p:nvPr/>
          </p:nvSpPr>
          <p:spPr>
            <a:xfrm>
              <a:off x="9532620" y="5996940"/>
              <a:ext cx="289560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752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AFBD580-A528-4FDA-BCAF-DA87A4B0062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A0887C4-23BC-4798-986F-E3DA57FB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BE7187-E41A-4572-BCD5-F05578487D85}"/>
                </a:ext>
              </a:extLst>
            </p:cNvPr>
            <p:cNvSpPr/>
            <p:nvPr/>
          </p:nvSpPr>
          <p:spPr>
            <a:xfrm>
              <a:off x="5166360" y="2080260"/>
              <a:ext cx="318516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535271-74E3-4E64-9A7B-4F3B2A1B536B}"/>
                </a:ext>
              </a:extLst>
            </p:cNvPr>
            <p:cNvSpPr/>
            <p:nvPr/>
          </p:nvSpPr>
          <p:spPr>
            <a:xfrm>
              <a:off x="9250680" y="2080260"/>
              <a:ext cx="318516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211B79-A73D-4A31-9C0C-4D5AA814D176}"/>
                </a:ext>
              </a:extLst>
            </p:cNvPr>
            <p:cNvSpPr/>
            <p:nvPr/>
          </p:nvSpPr>
          <p:spPr>
            <a:xfrm>
              <a:off x="601980" y="5928360"/>
              <a:ext cx="4846320" cy="2446020"/>
            </a:xfrm>
            <a:custGeom>
              <a:avLst/>
              <a:gdLst>
                <a:gd name="connsiteX0" fmla="*/ 2522220 w 4846320"/>
                <a:gd name="connsiteY0" fmla="*/ 0 h 2446020"/>
                <a:gd name="connsiteX1" fmla="*/ 2499360 w 4846320"/>
                <a:gd name="connsiteY1" fmla="*/ 990600 h 2446020"/>
                <a:gd name="connsiteX2" fmla="*/ 0 w 4846320"/>
                <a:gd name="connsiteY2" fmla="*/ 1036320 h 2446020"/>
                <a:gd name="connsiteX3" fmla="*/ 15240 w 4846320"/>
                <a:gd name="connsiteY3" fmla="*/ 2446020 h 2446020"/>
                <a:gd name="connsiteX4" fmla="*/ 4777740 w 4846320"/>
                <a:gd name="connsiteY4" fmla="*/ 2446020 h 2446020"/>
                <a:gd name="connsiteX5" fmla="*/ 4846320 w 4846320"/>
                <a:gd name="connsiteY5" fmla="*/ 2240280 h 2446020"/>
                <a:gd name="connsiteX6" fmla="*/ 4831080 w 4846320"/>
                <a:gd name="connsiteY6" fmla="*/ 22860 h 2446020"/>
                <a:gd name="connsiteX7" fmla="*/ 2522220 w 4846320"/>
                <a:gd name="connsiteY7" fmla="*/ 0 h 244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6320" h="2446020">
                  <a:moveTo>
                    <a:pt x="2522220" y="0"/>
                  </a:moveTo>
                  <a:lnTo>
                    <a:pt x="2499360" y="990600"/>
                  </a:lnTo>
                  <a:lnTo>
                    <a:pt x="0" y="1036320"/>
                  </a:lnTo>
                  <a:lnTo>
                    <a:pt x="15240" y="2446020"/>
                  </a:lnTo>
                  <a:lnTo>
                    <a:pt x="4777740" y="2446020"/>
                  </a:lnTo>
                  <a:lnTo>
                    <a:pt x="4846320" y="2240280"/>
                  </a:lnTo>
                  <a:lnTo>
                    <a:pt x="4831080" y="22860"/>
                  </a:lnTo>
                  <a:lnTo>
                    <a:pt x="25222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0A08B3-2A01-48AA-8563-044B1511C126}"/>
                </a:ext>
              </a:extLst>
            </p:cNvPr>
            <p:cNvSpPr/>
            <p:nvPr/>
          </p:nvSpPr>
          <p:spPr>
            <a:xfrm>
              <a:off x="6050280" y="5966460"/>
              <a:ext cx="287274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6547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108</Words>
  <Application>Microsoft Office PowerPoint</Application>
  <PresentationFormat>A3 Paper (297x420 mm)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2020-04-09T12:55:41Z</dcterms:created>
  <dcterms:modified xsi:type="dcterms:W3CDTF">2020-04-09T13:09:49Z</dcterms:modified>
</cp:coreProperties>
</file>