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6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1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9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1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1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6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3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D4C9-BDCC-4C84-AE21-2A72F54C9E0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566E-2FBF-4EC4-8A22-BC5EDBC8B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ore_polymer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3B5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MORE COMMON PLASTICS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“MORE COMMON PLASTICS”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352212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52069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8E9CB9-BBAA-4581-8800-9C5A8B73FB3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38E283C-3DCB-42ED-8564-39AF531D7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878E4C-A9D6-4F65-BE6E-171C2E4C7891}"/>
                </a:ext>
              </a:extLst>
            </p:cNvPr>
            <p:cNvSpPr/>
            <p:nvPr/>
          </p:nvSpPr>
          <p:spPr>
            <a:xfrm>
              <a:off x="5166360" y="1729740"/>
              <a:ext cx="31699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5DDCFB-B570-4201-94B7-9118E0D618CD}"/>
                </a:ext>
              </a:extLst>
            </p:cNvPr>
            <p:cNvSpPr/>
            <p:nvPr/>
          </p:nvSpPr>
          <p:spPr>
            <a:xfrm>
              <a:off x="9486900" y="1638300"/>
              <a:ext cx="294894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73B91A-BACC-4301-90D9-094D86894BFB}"/>
                </a:ext>
              </a:extLst>
            </p:cNvPr>
            <p:cNvSpPr/>
            <p:nvPr/>
          </p:nvSpPr>
          <p:spPr>
            <a:xfrm>
              <a:off x="5699760" y="5654040"/>
              <a:ext cx="31699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BED603-CB18-40B5-A8A5-444B3D197268}"/>
                </a:ext>
              </a:extLst>
            </p:cNvPr>
            <p:cNvSpPr/>
            <p:nvPr/>
          </p:nvSpPr>
          <p:spPr>
            <a:xfrm>
              <a:off x="9296400" y="5927918"/>
              <a:ext cx="3169920" cy="2469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911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FB70C7-1A33-4B5B-914C-D534A08C26F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E4E057-A110-470F-ACF3-4A4295C32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664B0C-CE60-44DD-B51D-3542B49B3BF0}"/>
                </a:ext>
              </a:extLst>
            </p:cNvPr>
            <p:cNvSpPr/>
            <p:nvPr/>
          </p:nvSpPr>
          <p:spPr>
            <a:xfrm>
              <a:off x="9290304" y="1755648"/>
              <a:ext cx="3108960" cy="2724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D7DCA5-2CA2-42DB-B930-11B8FB977DDC}"/>
                </a:ext>
              </a:extLst>
            </p:cNvPr>
            <p:cNvSpPr/>
            <p:nvPr/>
          </p:nvSpPr>
          <p:spPr>
            <a:xfrm>
              <a:off x="9290304" y="6016752"/>
              <a:ext cx="3163824" cy="237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5D5A84-885C-4189-A454-F06AA8A3A014}"/>
                </a:ext>
              </a:extLst>
            </p:cNvPr>
            <p:cNvSpPr/>
            <p:nvPr/>
          </p:nvSpPr>
          <p:spPr>
            <a:xfrm>
              <a:off x="5699760" y="5663184"/>
              <a:ext cx="3163824" cy="2724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581D61-7A8D-4185-B2A3-C48BBF7028DB}"/>
                </a:ext>
              </a:extLst>
            </p:cNvPr>
            <p:cNvSpPr/>
            <p:nvPr/>
          </p:nvSpPr>
          <p:spPr>
            <a:xfrm>
              <a:off x="359664" y="5791200"/>
              <a:ext cx="4882896" cy="2468880"/>
            </a:xfrm>
            <a:custGeom>
              <a:avLst/>
              <a:gdLst>
                <a:gd name="connsiteX0" fmla="*/ 1621536 w 4882896"/>
                <a:gd name="connsiteY0" fmla="*/ 0 h 2468880"/>
                <a:gd name="connsiteX1" fmla="*/ 1633728 w 4882896"/>
                <a:gd name="connsiteY1" fmla="*/ 1591056 h 2468880"/>
                <a:gd name="connsiteX2" fmla="*/ 6096 w 4882896"/>
                <a:gd name="connsiteY2" fmla="*/ 1731264 h 2468880"/>
                <a:gd name="connsiteX3" fmla="*/ 0 w 4882896"/>
                <a:gd name="connsiteY3" fmla="*/ 2468880 h 2468880"/>
                <a:gd name="connsiteX4" fmla="*/ 4791456 w 4882896"/>
                <a:gd name="connsiteY4" fmla="*/ 2468880 h 2468880"/>
                <a:gd name="connsiteX5" fmla="*/ 4882896 w 4882896"/>
                <a:gd name="connsiteY5" fmla="*/ 24384 h 2468880"/>
                <a:gd name="connsiteX6" fmla="*/ 1621536 w 4882896"/>
                <a:gd name="connsiteY6" fmla="*/ 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2896" h="2468880">
                  <a:moveTo>
                    <a:pt x="1621536" y="0"/>
                  </a:moveTo>
                  <a:lnTo>
                    <a:pt x="1633728" y="1591056"/>
                  </a:lnTo>
                  <a:lnTo>
                    <a:pt x="6096" y="1731264"/>
                  </a:lnTo>
                  <a:lnTo>
                    <a:pt x="0" y="2468880"/>
                  </a:lnTo>
                  <a:lnTo>
                    <a:pt x="4791456" y="2468880"/>
                  </a:lnTo>
                  <a:lnTo>
                    <a:pt x="4882896" y="24384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740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9BC903-2E93-40F0-8FE8-72C8CC8428F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292D28-715C-45EE-A0AE-256309A32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DBCC77-F191-42BA-8CA2-5201B65668B9}"/>
                </a:ext>
              </a:extLst>
            </p:cNvPr>
            <p:cNvSpPr/>
            <p:nvPr/>
          </p:nvSpPr>
          <p:spPr>
            <a:xfrm>
              <a:off x="9284208" y="1719072"/>
              <a:ext cx="3133344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CCC242-724D-4A79-829A-E71F31CD76C8}"/>
                </a:ext>
              </a:extLst>
            </p:cNvPr>
            <p:cNvSpPr/>
            <p:nvPr/>
          </p:nvSpPr>
          <p:spPr>
            <a:xfrm>
              <a:off x="9284208" y="5760720"/>
              <a:ext cx="3188208" cy="1011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E6F034-C82D-474F-B58A-3C3691EC8A67}"/>
                </a:ext>
              </a:extLst>
            </p:cNvPr>
            <p:cNvSpPr/>
            <p:nvPr/>
          </p:nvSpPr>
          <p:spPr>
            <a:xfrm>
              <a:off x="9284208" y="7388352"/>
              <a:ext cx="3188208" cy="96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52B82F-BBB1-45EA-A674-6871A9B7B0E2}"/>
                </a:ext>
              </a:extLst>
            </p:cNvPr>
            <p:cNvSpPr/>
            <p:nvPr/>
          </p:nvSpPr>
          <p:spPr>
            <a:xfrm>
              <a:off x="5693664" y="5663184"/>
              <a:ext cx="3188208" cy="2724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52566-8D01-41F6-BCD6-1668E7B4C573}"/>
                </a:ext>
              </a:extLst>
            </p:cNvPr>
            <p:cNvSpPr/>
            <p:nvPr/>
          </p:nvSpPr>
          <p:spPr>
            <a:xfrm>
              <a:off x="384048" y="5827776"/>
              <a:ext cx="4846320" cy="2438400"/>
            </a:xfrm>
            <a:custGeom>
              <a:avLst/>
              <a:gdLst>
                <a:gd name="connsiteX0" fmla="*/ 1609344 w 4846320"/>
                <a:gd name="connsiteY0" fmla="*/ 24384 h 2438400"/>
                <a:gd name="connsiteX1" fmla="*/ 1578864 w 4846320"/>
                <a:gd name="connsiteY1" fmla="*/ 1609344 h 2438400"/>
                <a:gd name="connsiteX2" fmla="*/ 6096 w 4846320"/>
                <a:gd name="connsiteY2" fmla="*/ 1621536 h 2438400"/>
                <a:gd name="connsiteX3" fmla="*/ 0 w 4846320"/>
                <a:gd name="connsiteY3" fmla="*/ 2438400 h 2438400"/>
                <a:gd name="connsiteX4" fmla="*/ 4809744 w 4846320"/>
                <a:gd name="connsiteY4" fmla="*/ 2432304 h 2438400"/>
                <a:gd name="connsiteX5" fmla="*/ 4846320 w 4846320"/>
                <a:gd name="connsiteY5" fmla="*/ 0 h 2438400"/>
                <a:gd name="connsiteX6" fmla="*/ 1609344 w 4846320"/>
                <a:gd name="connsiteY6" fmla="*/ 24384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6320" h="2438400">
                  <a:moveTo>
                    <a:pt x="1609344" y="24384"/>
                  </a:moveTo>
                  <a:lnTo>
                    <a:pt x="1578864" y="1609344"/>
                  </a:lnTo>
                  <a:lnTo>
                    <a:pt x="6096" y="1621536"/>
                  </a:lnTo>
                  <a:lnTo>
                    <a:pt x="0" y="2438400"/>
                  </a:lnTo>
                  <a:lnTo>
                    <a:pt x="4809744" y="2432304"/>
                  </a:lnTo>
                  <a:lnTo>
                    <a:pt x="4846320" y="0"/>
                  </a:lnTo>
                  <a:lnTo>
                    <a:pt x="1609344" y="243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985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D28AD9-AB56-4BE3-80A2-5C0562B81B4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908D2D8-462A-42D9-B2B3-504173FEF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54DF0B-7CC4-4959-AF01-6F5D7B8EAB13}"/>
                </a:ext>
              </a:extLst>
            </p:cNvPr>
            <p:cNvSpPr/>
            <p:nvPr/>
          </p:nvSpPr>
          <p:spPr>
            <a:xfrm>
              <a:off x="9832932" y="1941534"/>
              <a:ext cx="2505205" cy="2630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0D4C34-4427-4833-90A3-A636F3601ED8}"/>
                </a:ext>
              </a:extLst>
            </p:cNvPr>
            <p:cNvSpPr/>
            <p:nvPr/>
          </p:nvSpPr>
          <p:spPr>
            <a:xfrm>
              <a:off x="6563638" y="5486400"/>
              <a:ext cx="2567836" cy="2630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AA183-BE77-42CD-8F31-7D7CD6FE1E8D}"/>
                </a:ext>
              </a:extLst>
            </p:cNvPr>
            <p:cNvSpPr/>
            <p:nvPr/>
          </p:nvSpPr>
          <p:spPr>
            <a:xfrm>
              <a:off x="9479280" y="5570220"/>
              <a:ext cx="313182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869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110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2020-04-07T14:30:03Z</dcterms:created>
  <dcterms:modified xsi:type="dcterms:W3CDTF">2020-04-07T14:37:34Z</dcterms:modified>
</cp:coreProperties>
</file>