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3" r:id="rId4"/>
    <p:sldId id="282" r:id="rId5"/>
    <p:sldId id="281" r:id="rId6"/>
    <p:sldId id="280" r:id="rId7"/>
    <p:sldId id="279" r:id="rId8"/>
    <p:sldId id="278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838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0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4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9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0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3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0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40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3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7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6A72-318F-4E33-B87D-CA9484FC98CA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3EDBA-D16C-4ACC-8047-24522766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rocessing_metal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WORKING WITH METALS – PART ONE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80121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“WORKING WITH METALS – PART ONE”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627784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796265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F1547-47CF-4387-84D0-1D5FF28B60C0}"/>
              </a:ext>
            </a:extLst>
          </p:cNvPr>
          <p:cNvSpPr txBox="1"/>
          <p:nvPr/>
        </p:nvSpPr>
        <p:spPr>
          <a:xfrm>
            <a:off x="3081402" y="1117471"/>
            <a:ext cx="611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FIRST SET OF WORKSHEETS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0CACA00-506B-4B28-BFE1-4A514DDD1C4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DA7E0F2-C92E-431D-B32F-8E2D21703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02CD80-D3CD-48F3-AE55-6D10D83E333A}"/>
                </a:ext>
              </a:extLst>
            </p:cNvPr>
            <p:cNvSpPr/>
            <p:nvPr/>
          </p:nvSpPr>
          <p:spPr>
            <a:xfrm>
              <a:off x="5212080" y="1744980"/>
              <a:ext cx="313182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A5A36C-CB0D-4F59-B2F3-660AEE5362F2}"/>
                </a:ext>
              </a:extLst>
            </p:cNvPr>
            <p:cNvSpPr/>
            <p:nvPr/>
          </p:nvSpPr>
          <p:spPr>
            <a:xfrm>
              <a:off x="9288780" y="2110740"/>
              <a:ext cx="3131820" cy="1013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67D42E-DE4F-4B41-86E8-56861EE129FB}"/>
                </a:ext>
              </a:extLst>
            </p:cNvPr>
            <p:cNvSpPr/>
            <p:nvPr/>
          </p:nvSpPr>
          <p:spPr>
            <a:xfrm>
              <a:off x="9288780" y="3924300"/>
              <a:ext cx="3131820" cy="563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D8EBF0-145D-44AA-B657-D988BB1D4DAD}"/>
                </a:ext>
              </a:extLst>
            </p:cNvPr>
            <p:cNvSpPr/>
            <p:nvPr/>
          </p:nvSpPr>
          <p:spPr>
            <a:xfrm>
              <a:off x="6012180" y="5623560"/>
              <a:ext cx="2880360" cy="250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923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C481D59-34C7-4BA4-BA7F-B0E0E333945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838067D-320D-4526-984D-14276C6F7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BA630-748C-4DCC-83CD-6632B91D7768}"/>
                </a:ext>
              </a:extLst>
            </p:cNvPr>
            <p:cNvSpPr/>
            <p:nvPr/>
          </p:nvSpPr>
          <p:spPr>
            <a:xfrm>
              <a:off x="5204460" y="2110740"/>
              <a:ext cx="313182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8E9E3A-1472-4791-A199-3BE2BC1CB4DF}"/>
                </a:ext>
              </a:extLst>
            </p:cNvPr>
            <p:cNvSpPr/>
            <p:nvPr/>
          </p:nvSpPr>
          <p:spPr>
            <a:xfrm>
              <a:off x="5737860" y="5554980"/>
              <a:ext cx="3131820" cy="278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1353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0943BDF-2397-4024-88A7-97217CF6F26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9805980-D264-4732-834A-B97C1FA48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CCA936-6EB9-4DDF-BA2F-332CF3E2B7D6}"/>
                </a:ext>
              </a:extLst>
            </p:cNvPr>
            <p:cNvSpPr/>
            <p:nvPr/>
          </p:nvSpPr>
          <p:spPr>
            <a:xfrm>
              <a:off x="5212080" y="2125980"/>
              <a:ext cx="311658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6B1683-1179-4A73-8AB8-C3AC5ABBF278}"/>
                </a:ext>
              </a:extLst>
            </p:cNvPr>
            <p:cNvSpPr/>
            <p:nvPr/>
          </p:nvSpPr>
          <p:spPr>
            <a:xfrm>
              <a:off x="5722620" y="5532120"/>
              <a:ext cx="3116580" cy="280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1137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7BE83D-CE83-458D-A57F-BE626A1EC62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5F7C010-1CCC-41D2-9F76-68B0A6533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1428F0-7DC7-4B09-99A1-932EF7093B0B}"/>
                </a:ext>
              </a:extLst>
            </p:cNvPr>
            <p:cNvSpPr/>
            <p:nvPr/>
          </p:nvSpPr>
          <p:spPr>
            <a:xfrm>
              <a:off x="2324100" y="5966460"/>
              <a:ext cx="291084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8E8CCB-4C80-4E60-B6A1-49FE6F06F226}"/>
                </a:ext>
              </a:extLst>
            </p:cNvPr>
            <p:cNvSpPr/>
            <p:nvPr/>
          </p:nvSpPr>
          <p:spPr>
            <a:xfrm>
              <a:off x="5715000" y="5966460"/>
              <a:ext cx="314706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893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3EA2DF7-CA1A-4F84-AE0C-2A69D864920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6E26F6C-4351-4DFC-AFB6-F85CC830C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D743610-EB89-4A7C-9FB2-00F1D002A2D8}"/>
                </a:ext>
              </a:extLst>
            </p:cNvPr>
            <p:cNvSpPr/>
            <p:nvPr/>
          </p:nvSpPr>
          <p:spPr>
            <a:xfrm>
              <a:off x="5212080" y="1965960"/>
              <a:ext cx="3131820" cy="1516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749007-D8B6-4E40-AECD-97A534A389BE}"/>
                </a:ext>
              </a:extLst>
            </p:cNvPr>
            <p:cNvSpPr/>
            <p:nvPr/>
          </p:nvSpPr>
          <p:spPr>
            <a:xfrm>
              <a:off x="5212080" y="4175760"/>
              <a:ext cx="3131820" cy="16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024301-8C8D-49F6-A6F7-A53445A1F16F}"/>
                </a:ext>
              </a:extLst>
            </p:cNvPr>
            <p:cNvSpPr/>
            <p:nvPr/>
          </p:nvSpPr>
          <p:spPr>
            <a:xfrm>
              <a:off x="9296400" y="1965960"/>
              <a:ext cx="3131820" cy="247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A9880B-CA32-4E39-85A0-6C5DC737E142}"/>
                </a:ext>
              </a:extLst>
            </p:cNvPr>
            <p:cNvSpPr/>
            <p:nvPr/>
          </p:nvSpPr>
          <p:spPr>
            <a:xfrm>
              <a:off x="388620" y="7315200"/>
              <a:ext cx="4838700" cy="1005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D29FC7-6679-4E7B-ACDA-EFBB0A9E7F44}"/>
                </a:ext>
              </a:extLst>
            </p:cNvPr>
            <p:cNvSpPr/>
            <p:nvPr/>
          </p:nvSpPr>
          <p:spPr>
            <a:xfrm>
              <a:off x="5707380" y="5669280"/>
              <a:ext cx="3192780" cy="64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3FE48C-3621-4DDA-BF8A-400B365FAE07}"/>
                </a:ext>
              </a:extLst>
            </p:cNvPr>
            <p:cNvSpPr/>
            <p:nvPr/>
          </p:nvSpPr>
          <p:spPr>
            <a:xfrm>
              <a:off x="9296400" y="5966460"/>
              <a:ext cx="319278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3783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DC788D0-EAC5-44CA-882E-8089765B82B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BF3118D-6E4C-4E41-8DA1-160E3901C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34F309-AA64-4A80-807E-2AF567B743DF}"/>
                </a:ext>
              </a:extLst>
            </p:cNvPr>
            <p:cNvSpPr/>
            <p:nvPr/>
          </p:nvSpPr>
          <p:spPr>
            <a:xfrm>
              <a:off x="5181600" y="1737360"/>
              <a:ext cx="3162300" cy="1127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6E7767-E960-4098-8F9B-882C784CC07A}"/>
                </a:ext>
              </a:extLst>
            </p:cNvPr>
            <p:cNvSpPr/>
            <p:nvPr/>
          </p:nvSpPr>
          <p:spPr>
            <a:xfrm>
              <a:off x="9250680" y="2004060"/>
              <a:ext cx="3162300" cy="2392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54881D-6743-4DA6-8960-299E4FF10878}"/>
                </a:ext>
              </a:extLst>
            </p:cNvPr>
            <p:cNvSpPr/>
            <p:nvPr/>
          </p:nvSpPr>
          <p:spPr>
            <a:xfrm>
              <a:off x="5707380" y="5913120"/>
              <a:ext cx="316230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D52FB8-4979-4BB8-BF72-913D65E75901}"/>
                </a:ext>
              </a:extLst>
            </p:cNvPr>
            <p:cNvSpPr/>
            <p:nvPr/>
          </p:nvSpPr>
          <p:spPr>
            <a:xfrm>
              <a:off x="9250680" y="5722620"/>
              <a:ext cx="3246120" cy="104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3D919B-A05B-47B8-B3A8-3CEFF4AC52B6}"/>
                </a:ext>
              </a:extLst>
            </p:cNvPr>
            <p:cNvSpPr/>
            <p:nvPr/>
          </p:nvSpPr>
          <p:spPr>
            <a:xfrm>
              <a:off x="9311640" y="7269480"/>
              <a:ext cx="3162300" cy="104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0961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D9834FC-287A-4596-8E71-FD46CDFF053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DD0BDDB-E6A1-483A-9BC4-ADCF8818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3D2F90-B1C5-4640-8790-59D81B59E721}"/>
                </a:ext>
              </a:extLst>
            </p:cNvPr>
            <p:cNvSpPr/>
            <p:nvPr/>
          </p:nvSpPr>
          <p:spPr>
            <a:xfrm>
              <a:off x="5196840" y="2057400"/>
              <a:ext cx="316230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2F53CC-E852-4625-97F5-7C6B6D2DC46E}"/>
                </a:ext>
              </a:extLst>
            </p:cNvPr>
            <p:cNvSpPr/>
            <p:nvPr/>
          </p:nvSpPr>
          <p:spPr>
            <a:xfrm>
              <a:off x="2872740" y="5554980"/>
              <a:ext cx="2346960" cy="278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CCC29D-36C0-4D31-8C2C-30DB55E6C04B}"/>
                </a:ext>
              </a:extLst>
            </p:cNvPr>
            <p:cNvSpPr/>
            <p:nvPr/>
          </p:nvSpPr>
          <p:spPr>
            <a:xfrm>
              <a:off x="5692140" y="5920740"/>
              <a:ext cx="316230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2725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120</Words>
  <Application>Microsoft Office PowerPoint</Application>
  <PresentationFormat>A3 Paper (297x420 mm)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2020-04-11T12:11:02Z</dcterms:created>
  <dcterms:modified xsi:type="dcterms:W3CDTF">2020-04-11T12:24:04Z</dcterms:modified>
</cp:coreProperties>
</file>