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  <p:sldId id="284" r:id="rId9"/>
    <p:sldId id="285" r:id="rId10"/>
    <p:sldId id="278" r:id="rId11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6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6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7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0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0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96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56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4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69653-E33C-43C1-968D-539D3C362027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D2CA-3207-4D13-B36D-B29F707F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2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www.technologystudent.com/mobapps/processing_metals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FC9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WORKING WITH METALS – PART ONE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8012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“WORKING WITH METALS – PART ONE”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62778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796265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1547-47CF-4387-84D0-1D5FF28B60C0}"/>
              </a:ext>
            </a:extLst>
          </p:cNvPr>
          <p:cNvSpPr txBox="1"/>
          <p:nvPr/>
        </p:nvSpPr>
        <p:spPr>
          <a:xfrm>
            <a:off x="3308411" y="1117471"/>
            <a:ext cx="611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SECOND SET OF WORKSHEETS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2C360D-B544-4F15-A2EC-2B4CD51D220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AF63304-6765-4357-B5C7-6D7368B3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A288B2-7B64-49B2-8C98-7BC5D69C7023}"/>
                </a:ext>
              </a:extLst>
            </p:cNvPr>
            <p:cNvSpPr/>
            <p:nvPr/>
          </p:nvSpPr>
          <p:spPr>
            <a:xfrm>
              <a:off x="5196840" y="2148840"/>
              <a:ext cx="313944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EA53D3-99AF-469E-A2D6-25C1D48307DE}"/>
                </a:ext>
              </a:extLst>
            </p:cNvPr>
            <p:cNvSpPr/>
            <p:nvPr/>
          </p:nvSpPr>
          <p:spPr>
            <a:xfrm>
              <a:off x="9235440" y="2148840"/>
              <a:ext cx="313944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9114BF-6692-4803-9E7C-1681F52BCB22}"/>
                </a:ext>
              </a:extLst>
            </p:cNvPr>
            <p:cNvSpPr/>
            <p:nvPr/>
          </p:nvSpPr>
          <p:spPr>
            <a:xfrm>
              <a:off x="5737860" y="5623560"/>
              <a:ext cx="3139440" cy="2750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40737C-EAD2-4F8B-AB04-CBDD8BA8FDB3}"/>
                </a:ext>
              </a:extLst>
            </p:cNvPr>
            <p:cNvSpPr/>
            <p:nvPr/>
          </p:nvSpPr>
          <p:spPr>
            <a:xfrm>
              <a:off x="9342120" y="6050280"/>
              <a:ext cx="313944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614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23D95-A13D-40DF-B0CF-86E03AFC6BA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983117-C283-48B1-B4C2-28F4B24D113A}"/>
                </a:ext>
              </a:extLst>
            </p:cNvPr>
            <p:cNvGrpSpPr/>
            <p:nvPr/>
          </p:nvGrpSpPr>
          <p:grpSpPr>
            <a:xfrm>
              <a:off x="0" y="274762"/>
              <a:ext cx="12801600" cy="9051676"/>
              <a:chOff x="0" y="274762"/>
              <a:chExt cx="12801600" cy="9051676"/>
            </a:xfrm>
          </p:grpSpPr>
          <p:pic>
            <p:nvPicPr>
              <p:cNvPr id="5" name="Picture 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4F909B0C-B206-4A65-A379-81BFEEDB8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74762"/>
                <a:ext cx="12801600" cy="9051676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535C7F-3FEA-458C-BFBE-AD1E8E3208DF}"/>
                  </a:ext>
                </a:extLst>
              </p:cNvPr>
              <p:cNvSpPr/>
              <p:nvPr/>
            </p:nvSpPr>
            <p:spPr>
              <a:xfrm>
                <a:off x="5196840" y="1706880"/>
                <a:ext cx="3139440" cy="2758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DC1C8E-43AA-4081-BEAC-8E51A763D7F3}"/>
                  </a:ext>
                </a:extLst>
              </p:cNvPr>
              <p:cNvSpPr/>
              <p:nvPr/>
            </p:nvSpPr>
            <p:spPr>
              <a:xfrm>
                <a:off x="9281160" y="1912620"/>
                <a:ext cx="3139440" cy="1005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A3D847-0513-497E-AB7F-035510DDA8AE}"/>
                  </a:ext>
                </a:extLst>
              </p:cNvPr>
              <p:cNvSpPr/>
              <p:nvPr/>
            </p:nvSpPr>
            <p:spPr>
              <a:xfrm>
                <a:off x="9281160" y="3413760"/>
                <a:ext cx="3139440" cy="7696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732E82-B22A-474E-AEAA-315F9106EFCC}"/>
                  </a:ext>
                </a:extLst>
              </p:cNvPr>
              <p:cNvSpPr/>
              <p:nvPr/>
            </p:nvSpPr>
            <p:spPr>
              <a:xfrm>
                <a:off x="2636520" y="5882640"/>
                <a:ext cx="2560320" cy="2407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1331AE-F81E-4C94-9FE4-1C182A9ED4F0}"/>
                  </a:ext>
                </a:extLst>
              </p:cNvPr>
              <p:cNvSpPr/>
              <p:nvPr/>
            </p:nvSpPr>
            <p:spPr>
              <a:xfrm>
                <a:off x="5715000" y="5897438"/>
                <a:ext cx="3139440" cy="2484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19F8B6-4AF9-4337-876E-B12EA8944200}"/>
                </a:ext>
              </a:extLst>
            </p:cNvPr>
            <p:cNvGrpSpPr/>
            <p:nvPr/>
          </p:nvGrpSpPr>
          <p:grpSpPr>
            <a:xfrm>
              <a:off x="2170176" y="1450848"/>
              <a:ext cx="2255520" cy="1261872"/>
              <a:chOff x="2170176" y="1450848"/>
              <a:chExt cx="2255520" cy="126187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C0330B-6C8E-435D-BF73-73EA1BADC081}"/>
                  </a:ext>
                </a:extLst>
              </p:cNvPr>
              <p:cNvSpPr/>
              <p:nvPr/>
            </p:nvSpPr>
            <p:spPr>
              <a:xfrm>
                <a:off x="2170176" y="1450848"/>
                <a:ext cx="2249424" cy="1261872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49BF340-60B7-43F9-A6C5-FDD66A113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1436" y="1596970"/>
                <a:ext cx="2244260" cy="10891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2222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507617-A0B0-435D-A286-91E4B36E4EA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5F809C-8201-45AD-8736-3EFFD66EF182}"/>
                </a:ext>
              </a:extLst>
            </p:cNvPr>
            <p:cNvGrpSpPr/>
            <p:nvPr/>
          </p:nvGrpSpPr>
          <p:grpSpPr>
            <a:xfrm>
              <a:off x="0" y="274762"/>
              <a:ext cx="12801600" cy="9051676"/>
              <a:chOff x="0" y="274762"/>
              <a:chExt cx="12801600" cy="9051676"/>
            </a:xfrm>
          </p:grpSpPr>
          <p:pic>
            <p:nvPicPr>
              <p:cNvPr id="3" name="Picture 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34999835-9C69-4E24-A31F-241AEFA99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74762"/>
                <a:ext cx="12801600" cy="9051676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126C77-F4D2-4135-A470-3999FB5FDA2A}"/>
                  </a:ext>
                </a:extLst>
              </p:cNvPr>
              <p:cNvSpPr/>
              <p:nvPr/>
            </p:nvSpPr>
            <p:spPr>
              <a:xfrm>
                <a:off x="5181600" y="1737360"/>
                <a:ext cx="3192780" cy="2727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7B4073-CB55-4715-88DA-AB1D5EBF5CDB}"/>
                  </a:ext>
                </a:extLst>
              </p:cNvPr>
              <p:cNvSpPr/>
              <p:nvPr/>
            </p:nvSpPr>
            <p:spPr>
              <a:xfrm>
                <a:off x="5684520" y="5927918"/>
                <a:ext cx="3192780" cy="2438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AD3807-C042-4DD9-BE1E-0F7F88A16D86}"/>
                  </a:ext>
                </a:extLst>
              </p:cNvPr>
              <p:cNvSpPr/>
              <p:nvPr/>
            </p:nvSpPr>
            <p:spPr>
              <a:xfrm>
                <a:off x="9326880" y="5927918"/>
                <a:ext cx="3139440" cy="2438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7E3212-8F4B-4FAB-AE7B-FA424272D4C0}"/>
                </a:ext>
              </a:extLst>
            </p:cNvPr>
            <p:cNvGrpSpPr/>
            <p:nvPr/>
          </p:nvGrpSpPr>
          <p:grpSpPr>
            <a:xfrm>
              <a:off x="2170176" y="1450848"/>
              <a:ext cx="2255520" cy="1261872"/>
              <a:chOff x="2170176" y="1450848"/>
              <a:chExt cx="2255520" cy="126187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CC2EE92-93F8-4A5D-8864-AB57E94628B2}"/>
                  </a:ext>
                </a:extLst>
              </p:cNvPr>
              <p:cNvSpPr/>
              <p:nvPr/>
            </p:nvSpPr>
            <p:spPr>
              <a:xfrm>
                <a:off x="2170176" y="1450848"/>
                <a:ext cx="2249424" cy="1261872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049D4A5-D863-46D7-ADD3-FF6C3DE73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1436" y="1596970"/>
                <a:ext cx="2244260" cy="10891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158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A1D466-DB9B-4378-B17E-B61E4616450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90EF7A-FAE0-4F74-A6C8-6C6487BB617A}"/>
                </a:ext>
              </a:extLst>
            </p:cNvPr>
            <p:cNvGrpSpPr/>
            <p:nvPr/>
          </p:nvGrpSpPr>
          <p:grpSpPr>
            <a:xfrm>
              <a:off x="0" y="274762"/>
              <a:ext cx="12801600" cy="9051676"/>
              <a:chOff x="0" y="274762"/>
              <a:chExt cx="12801600" cy="9051676"/>
            </a:xfrm>
          </p:grpSpPr>
          <p:pic>
            <p:nvPicPr>
              <p:cNvPr id="3" name="Picture 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682DB7D6-D31A-4524-B6C3-D6FE98D76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74762"/>
                <a:ext cx="12801600" cy="9051676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CB79A1-7828-45D8-8E0E-556611BEEC54}"/>
                  </a:ext>
                </a:extLst>
              </p:cNvPr>
              <p:cNvSpPr/>
              <p:nvPr/>
            </p:nvSpPr>
            <p:spPr>
              <a:xfrm>
                <a:off x="5189220" y="1729740"/>
                <a:ext cx="3147060" cy="27508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C440DD3-7BDD-4233-899F-312DC18A3642}"/>
                  </a:ext>
                </a:extLst>
              </p:cNvPr>
              <p:cNvSpPr/>
              <p:nvPr/>
            </p:nvSpPr>
            <p:spPr>
              <a:xfrm>
                <a:off x="9265920" y="5471160"/>
                <a:ext cx="3238500" cy="2910840"/>
              </a:xfrm>
              <a:custGeom>
                <a:avLst/>
                <a:gdLst>
                  <a:gd name="connsiteX0" fmla="*/ 205740 w 3238500"/>
                  <a:gd name="connsiteY0" fmla="*/ 22860 h 2910840"/>
                  <a:gd name="connsiteX1" fmla="*/ 0 w 3238500"/>
                  <a:gd name="connsiteY1" fmla="*/ 304800 h 2910840"/>
                  <a:gd name="connsiteX2" fmla="*/ 30480 w 3238500"/>
                  <a:gd name="connsiteY2" fmla="*/ 2880360 h 2910840"/>
                  <a:gd name="connsiteX3" fmla="*/ 114300 w 3238500"/>
                  <a:gd name="connsiteY3" fmla="*/ 2910840 h 2910840"/>
                  <a:gd name="connsiteX4" fmla="*/ 3162300 w 3238500"/>
                  <a:gd name="connsiteY4" fmla="*/ 2895600 h 2910840"/>
                  <a:gd name="connsiteX5" fmla="*/ 3215640 w 3238500"/>
                  <a:gd name="connsiteY5" fmla="*/ 2842260 h 2910840"/>
                  <a:gd name="connsiteX6" fmla="*/ 3238500 w 3238500"/>
                  <a:gd name="connsiteY6" fmla="*/ 0 h 2910840"/>
                  <a:gd name="connsiteX7" fmla="*/ 205740 w 3238500"/>
                  <a:gd name="connsiteY7" fmla="*/ 22860 h 291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8500" h="2910840">
                    <a:moveTo>
                      <a:pt x="205740" y="22860"/>
                    </a:moveTo>
                    <a:lnTo>
                      <a:pt x="0" y="304800"/>
                    </a:lnTo>
                    <a:lnTo>
                      <a:pt x="30480" y="2880360"/>
                    </a:lnTo>
                    <a:lnTo>
                      <a:pt x="114300" y="2910840"/>
                    </a:lnTo>
                    <a:lnTo>
                      <a:pt x="3162300" y="2895600"/>
                    </a:lnTo>
                    <a:lnTo>
                      <a:pt x="3215640" y="2842260"/>
                    </a:lnTo>
                    <a:lnTo>
                      <a:pt x="3238500" y="0"/>
                    </a:lnTo>
                    <a:lnTo>
                      <a:pt x="205740" y="228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2B5732-0CD2-46FC-B78B-218765485AF6}"/>
                </a:ext>
              </a:extLst>
            </p:cNvPr>
            <p:cNvSpPr/>
            <p:nvPr/>
          </p:nvSpPr>
          <p:spPr>
            <a:xfrm>
              <a:off x="2176606" y="1584960"/>
              <a:ext cx="2249424" cy="116224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83E92D-A3D7-4ACD-9F5A-DDE2BC1B5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7866" y="1631458"/>
              <a:ext cx="2244260" cy="1089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34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EDD90E-E57B-4EC8-B202-057BB37FAB1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F3FB155-3478-4E3B-949C-8DEA8B643808}"/>
                </a:ext>
              </a:extLst>
            </p:cNvPr>
            <p:cNvGrpSpPr/>
            <p:nvPr/>
          </p:nvGrpSpPr>
          <p:grpSpPr>
            <a:xfrm>
              <a:off x="0" y="274762"/>
              <a:ext cx="12801600" cy="9051676"/>
              <a:chOff x="0" y="274762"/>
              <a:chExt cx="12801600" cy="9051676"/>
            </a:xfrm>
          </p:grpSpPr>
          <p:pic>
            <p:nvPicPr>
              <p:cNvPr id="3" name="Picture 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6CA2974-C9AB-4E99-A77F-7DC1256FB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74762"/>
                <a:ext cx="12801600" cy="9051676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E1CFE1-6459-45A5-A390-CEC030584E00}"/>
                  </a:ext>
                </a:extLst>
              </p:cNvPr>
              <p:cNvSpPr/>
              <p:nvPr/>
            </p:nvSpPr>
            <p:spPr>
              <a:xfrm>
                <a:off x="5204460" y="2103120"/>
                <a:ext cx="3139440" cy="23850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97FFD4E-9FE8-4F8D-9212-685948BFDB19}"/>
                  </a:ext>
                </a:extLst>
              </p:cNvPr>
              <p:cNvSpPr/>
              <p:nvPr/>
            </p:nvSpPr>
            <p:spPr>
              <a:xfrm>
                <a:off x="9326880" y="5524500"/>
                <a:ext cx="3169920" cy="2857500"/>
              </a:xfrm>
              <a:custGeom>
                <a:avLst/>
                <a:gdLst>
                  <a:gd name="connsiteX0" fmla="*/ 129540 w 3169920"/>
                  <a:gd name="connsiteY0" fmla="*/ 45720 h 2857500"/>
                  <a:gd name="connsiteX1" fmla="*/ 0 w 3169920"/>
                  <a:gd name="connsiteY1" fmla="*/ 182880 h 2857500"/>
                  <a:gd name="connsiteX2" fmla="*/ 0 w 3169920"/>
                  <a:gd name="connsiteY2" fmla="*/ 2811780 h 2857500"/>
                  <a:gd name="connsiteX3" fmla="*/ 68580 w 3169920"/>
                  <a:gd name="connsiteY3" fmla="*/ 2857500 h 2857500"/>
                  <a:gd name="connsiteX4" fmla="*/ 3108960 w 3169920"/>
                  <a:gd name="connsiteY4" fmla="*/ 2857500 h 2857500"/>
                  <a:gd name="connsiteX5" fmla="*/ 3169920 w 3169920"/>
                  <a:gd name="connsiteY5" fmla="*/ 2781300 h 2857500"/>
                  <a:gd name="connsiteX6" fmla="*/ 3154680 w 3169920"/>
                  <a:gd name="connsiteY6" fmla="*/ 0 h 2857500"/>
                  <a:gd name="connsiteX7" fmla="*/ 129540 w 3169920"/>
                  <a:gd name="connsiteY7" fmla="*/ 45720 h 285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9920" h="2857500">
                    <a:moveTo>
                      <a:pt x="129540" y="45720"/>
                    </a:moveTo>
                    <a:lnTo>
                      <a:pt x="0" y="182880"/>
                    </a:lnTo>
                    <a:lnTo>
                      <a:pt x="0" y="2811780"/>
                    </a:lnTo>
                    <a:lnTo>
                      <a:pt x="68580" y="2857500"/>
                    </a:lnTo>
                    <a:lnTo>
                      <a:pt x="3108960" y="2857500"/>
                    </a:lnTo>
                    <a:lnTo>
                      <a:pt x="3169920" y="2781300"/>
                    </a:lnTo>
                    <a:lnTo>
                      <a:pt x="3154680" y="0"/>
                    </a:lnTo>
                    <a:lnTo>
                      <a:pt x="129540" y="457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BB0360-22E0-4D5C-8B46-7D117A8FF3A0}"/>
                </a:ext>
              </a:extLst>
            </p:cNvPr>
            <p:cNvSpPr/>
            <p:nvPr/>
          </p:nvSpPr>
          <p:spPr>
            <a:xfrm>
              <a:off x="2170176" y="1596970"/>
              <a:ext cx="2249424" cy="11157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41D6F8-2134-41CC-BA05-424016221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36" y="1596970"/>
              <a:ext cx="2244260" cy="1089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312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F5EFDB-3378-4289-91F7-D1806E3A970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D6726F9-54FF-4225-AA33-0F64153DADE6}"/>
                </a:ext>
              </a:extLst>
            </p:cNvPr>
            <p:cNvGrpSpPr/>
            <p:nvPr/>
          </p:nvGrpSpPr>
          <p:grpSpPr>
            <a:xfrm>
              <a:off x="0" y="274762"/>
              <a:ext cx="12801600" cy="9051676"/>
              <a:chOff x="0" y="274762"/>
              <a:chExt cx="12801600" cy="9051676"/>
            </a:xfrm>
          </p:grpSpPr>
          <p:pic>
            <p:nvPicPr>
              <p:cNvPr id="3" name="Picture 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870B4C37-BB99-486E-9DD0-0F1DE8F2A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74762"/>
                <a:ext cx="12801600" cy="9051676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9645E8-D41F-44B9-98E3-7F3DC4725802}"/>
                  </a:ext>
                </a:extLst>
              </p:cNvPr>
              <p:cNvSpPr/>
              <p:nvPr/>
            </p:nvSpPr>
            <p:spPr>
              <a:xfrm>
                <a:off x="9311640" y="5722620"/>
                <a:ext cx="3185160" cy="1051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A7CA86-F2FC-4855-823F-78BC75C4A9F5}"/>
                </a:ext>
              </a:extLst>
            </p:cNvPr>
            <p:cNvGrpSpPr/>
            <p:nvPr/>
          </p:nvGrpSpPr>
          <p:grpSpPr>
            <a:xfrm>
              <a:off x="2170176" y="1450848"/>
              <a:ext cx="2255520" cy="1261872"/>
              <a:chOff x="2170176" y="1450848"/>
              <a:chExt cx="2255520" cy="126187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29D257-FD82-44DB-8871-AE48FF5072E3}"/>
                  </a:ext>
                </a:extLst>
              </p:cNvPr>
              <p:cNvSpPr/>
              <p:nvPr/>
            </p:nvSpPr>
            <p:spPr>
              <a:xfrm>
                <a:off x="2170176" y="1450848"/>
                <a:ext cx="2249424" cy="1261872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CDA826A-F4F3-4867-A795-D5A4234EA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1436" y="1596970"/>
                <a:ext cx="2244260" cy="10891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4593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E405E1-6871-4939-A4D9-E4E48AD8168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B1C24E-9137-4F95-88C3-DFB7A9002D32}"/>
                </a:ext>
              </a:extLst>
            </p:cNvPr>
            <p:cNvGrpSpPr/>
            <p:nvPr/>
          </p:nvGrpSpPr>
          <p:grpSpPr>
            <a:xfrm>
              <a:off x="0" y="274762"/>
              <a:ext cx="12801600" cy="9051676"/>
              <a:chOff x="0" y="274762"/>
              <a:chExt cx="12801600" cy="9051676"/>
            </a:xfrm>
          </p:grpSpPr>
          <p:pic>
            <p:nvPicPr>
              <p:cNvPr id="3" name="Picture 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55A78DFE-44ED-4BA1-A3B0-D4CFF16AE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74762"/>
                <a:ext cx="12801600" cy="9051676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D73D1C-7008-45C5-B978-462CD00594E2}"/>
                  </a:ext>
                </a:extLst>
              </p:cNvPr>
              <p:cNvSpPr/>
              <p:nvPr/>
            </p:nvSpPr>
            <p:spPr>
              <a:xfrm>
                <a:off x="5189220" y="2072640"/>
                <a:ext cx="3162300" cy="2407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1BF0B1-B84F-416E-A0B3-642197549554}"/>
                  </a:ext>
                </a:extLst>
              </p:cNvPr>
              <p:cNvSpPr/>
              <p:nvPr/>
            </p:nvSpPr>
            <p:spPr>
              <a:xfrm>
                <a:off x="10043160" y="2004060"/>
                <a:ext cx="2392680" cy="2057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8640E2-8303-4777-AD12-C8D62C59C0DB}"/>
                  </a:ext>
                </a:extLst>
              </p:cNvPr>
              <p:cNvSpPr/>
              <p:nvPr/>
            </p:nvSpPr>
            <p:spPr>
              <a:xfrm>
                <a:off x="5707380" y="5974080"/>
                <a:ext cx="3162300" cy="2407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B053BB-96A3-4147-B2A5-162417A79B42}"/>
                  </a:ext>
                </a:extLst>
              </p:cNvPr>
              <p:cNvSpPr/>
              <p:nvPr/>
            </p:nvSpPr>
            <p:spPr>
              <a:xfrm>
                <a:off x="9326880" y="5974080"/>
                <a:ext cx="3162300" cy="2407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8D2506-500E-409D-931C-81F148DD8DC6}"/>
                </a:ext>
              </a:extLst>
            </p:cNvPr>
            <p:cNvGrpSpPr/>
            <p:nvPr/>
          </p:nvGrpSpPr>
          <p:grpSpPr>
            <a:xfrm>
              <a:off x="2170176" y="1450848"/>
              <a:ext cx="2255520" cy="1261872"/>
              <a:chOff x="2170176" y="1450848"/>
              <a:chExt cx="2255520" cy="12618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B8C950-294A-4846-972B-9C970FFA313B}"/>
                  </a:ext>
                </a:extLst>
              </p:cNvPr>
              <p:cNvSpPr/>
              <p:nvPr/>
            </p:nvSpPr>
            <p:spPr>
              <a:xfrm>
                <a:off x="2170176" y="1450848"/>
                <a:ext cx="2249424" cy="1261872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5CBCAC8-B68C-4517-BA8A-1B0C8D5C2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1436" y="1596970"/>
                <a:ext cx="2244260" cy="10891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7369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3B1A0-1D49-4F54-824F-4196C18290C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A0FFD26-0D79-4BB6-8867-EFC0C5365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8A14DF-9455-4967-8E7C-DC31F3310CB4}"/>
                </a:ext>
              </a:extLst>
            </p:cNvPr>
            <p:cNvSpPr/>
            <p:nvPr/>
          </p:nvSpPr>
          <p:spPr>
            <a:xfrm>
              <a:off x="5198301" y="1678488"/>
              <a:ext cx="3131507" cy="2793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CEA77E-1129-4A60-89EB-023C2F9A396A}"/>
                </a:ext>
              </a:extLst>
            </p:cNvPr>
            <p:cNvSpPr/>
            <p:nvPr/>
          </p:nvSpPr>
          <p:spPr>
            <a:xfrm>
              <a:off x="5726482" y="5913096"/>
              <a:ext cx="3131507" cy="2454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7A8D73-A27D-4A2B-B90E-B8A3AE1D9473}"/>
                </a:ext>
              </a:extLst>
            </p:cNvPr>
            <p:cNvSpPr/>
            <p:nvPr/>
          </p:nvSpPr>
          <p:spPr>
            <a:xfrm>
              <a:off x="9264041" y="5913096"/>
              <a:ext cx="3249460" cy="2454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420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70216B7-60C1-43BD-AC36-75FD3912F1D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4CF46CC-1EEE-45FF-8DC5-35810D28C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DC625B-AAFA-4448-A2F7-0D7818DC1E18}"/>
                </a:ext>
              </a:extLst>
            </p:cNvPr>
            <p:cNvSpPr/>
            <p:nvPr/>
          </p:nvSpPr>
          <p:spPr>
            <a:xfrm>
              <a:off x="5235879" y="1853852"/>
              <a:ext cx="3131507" cy="2946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7C2ABC-FE3A-4DB2-99D3-EC1F787C275D}"/>
                </a:ext>
              </a:extLst>
            </p:cNvPr>
            <p:cNvSpPr/>
            <p:nvPr/>
          </p:nvSpPr>
          <p:spPr>
            <a:xfrm>
              <a:off x="9283873" y="1853852"/>
              <a:ext cx="3131507" cy="2946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11D519-98AE-4AC5-A3E0-B86BE891A308}"/>
                </a:ext>
              </a:extLst>
            </p:cNvPr>
            <p:cNvSpPr/>
            <p:nvPr/>
          </p:nvSpPr>
          <p:spPr>
            <a:xfrm>
              <a:off x="8732728" y="5438383"/>
              <a:ext cx="3780773" cy="2946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6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120</Words>
  <Application>Microsoft Office PowerPoint</Application>
  <PresentationFormat>A3 Paper (297x420 mm)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7</cp:revision>
  <dcterms:created xsi:type="dcterms:W3CDTF">2020-04-11T12:30:24Z</dcterms:created>
  <dcterms:modified xsi:type="dcterms:W3CDTF">2020-11-15T18:57:10Z</dcterms:modified>
</cp:coreProperties>
</file>