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1347-52A3-4FB6-9EFF-39ABE3651C45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E881-259C-4160-9CAA-B78A7CD90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746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1347-52A3-4FB6-9EFF-39ABE3651C45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E881-259C-4160-9CAA-B78A7CD90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82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1347-52A3-4FB6-9EFF-39ABE3651C45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E881-259C-4160-9CAA-B78A7CD90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74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1347-52A3-4FB6-9EFF-39ABE3651C45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E881-259C-4160-9CAA-B78A7CD90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39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1347-52A3-4FB6-9EFF-39ABE3651C45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E881-259C-4160-9CAA-B78A7CD90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17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1347-52A3-4FB6-9EFF-39ABE3651C45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E881-259C-4160-9CAA-B78A7CD90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4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1347-52A3-4FB6-9EFF-39ABE3651C45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E881-259C-4160-9CAA-B78A7CD90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56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1347-52A3-4FB6-9EFF-39ABE3651C45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E881-259C-4160-9CAA-B78A7CD90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31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1347-52A3-4FB6-9EFF-39ABE3651C45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E881-259C-4160-9CAA-B78A7CD90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45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1347-52A3-4FB6-9EFF-39ABE3651C45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E881-259C-4160-9CAA-B78A7CD90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51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1347-52A3-4FB6-9EFF-39ABE3651C45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E881-259C-4160-9CAA-B78A7CD90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36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A1347-52A3-4FB6-9EFF-39ABE3651C45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9E881-259C-4160-9CAA-B78A7CD90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15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despro_flsh/isomty2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echnologystudent.com/designpro/isocube4.htm" TargetMode="External"/><Relationship Id="rId4" Type="http://schemas.openxmlformats.org/officeDocument/2006/relationships/hyperlink" Target="https://technologystudent.com/designpro/isomet1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designpro/isocube1.ht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despro_flsh/contiso1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50DDF4C-BCB0-4635-8137-31FCF0BE2B81}"/>
              </a:ext>
            </a:extLst>
          </p:cNvPr>
          <p:cNvGrpSpPr/>
          <p:nvPr/>
        </p:nvGrpSpPr>
        <p:grpSpPr>
          <a:xfrm>
            <a:off x="0" y="259907"/>
            <a:ext cx="9144000" cy="6338185"/>
            <a:chOff x="0" y="259907"/>
            <a:chExt cx="9144000" cy="6338185"/>
          </a:xfrm>
        </p:grpSpPr>
        <p:pic>
          <p:nvPicPr>
            <p:cNvPr id="5" name="Picture 4" descr="A picture containing timeline&#10;&#10;Description automatically generated">
              <a:extLst>
                <a:ext uri="{FF2B5EF4-FFF2-40B4-BE49-F238E27FC236}">
                  <a16:creationId xmlns:a16="http://schemas.microsoft.com/office/drawing/2014/main" id="{549E3F88-CD73-4B35-B138-CD2C8EF1E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9907"/>
              <a:ext cx="9144000" cy="6338185"/>
            </a:xfrm>
            <a:prstGeom prst="rect">
              <a:avLst/>
            </a:prstGeom>
          </p:spPr>
        </p:pic>
        <p:sp>
          <p:nvSpPr>
            <p:cNvPr id="6" name="Oval 5">
              <a:hlinkClick r:id="rId3"/>
              <a:extLst>
                <a:ext uri="{FF2B5EF4-FFF2-40B4-BE49-F238E27FC236}">
                  <a16:creationId xmlns:a16="http://schemas.microsoft.com/office/drawing/2014/main" id="{FCA7F262-CC85-4CEA-84B1-8DB1DD33478D}"/>
                </a:ext>
              </a:extLst>
            </p:cNvPr>
            <p:cNvSpPr/>
            <p:nvPr/>
          </p:nvSpPr>
          <p:spPr>
            <a:xfrm>
              <a:off x="1342239" y="1803633"/>
              <a:ext cx="520117" cy="52011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hlinkClick r:id="rId4"/>
              <a:extLst>
                <a:ext uri="{FF2B5EF4-FFF2-40B4-BE49-F238E27FC236}">
                  <a16:creationId xmlns:a16="http://schemas.microsoft.com/office/drawing/2014/main" id="{36604B64-B825-4967-8C89-D6E3B8292459}"/>
                </a:ext>
              </a:extLst>
            </p:cNvPr>
            <p:cNvSpPr/>
            <p:nvPr/>
          </p:nvSpPr>
          <p:spPr>
            <a:xfrm>
              <a:off x="2241259" y="1795244"/>
              <a:ext cx="520117" cy="52011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hlinkClick r:id="rId5"/>
              <a:extLst>
                <a:ext uri="{FF2B5EF4-FFF2-40B4-BE49-F238E27FC236}">
                  <a16:creationId xmlns:a16="http://schemas.microsoft.com/office/drawing/2014/main" id="{AA7501BF-4C83-4855-9724-F6D580A091AF}"/>
                </a:ext>
              </a:extLst>
            </p:cNvPr>
            <p:cNvSpPr/>
            <p:nvPr/>
          </p:nvSpPr>
          <p:spPr>
            <a:xfrm>
              <a:off x="5538133" y="1795243"/>
              <a:ext cx="520117" cy="52011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hlinkClick r:id="rId3"/>
              <a:extLst>
                <a:ext uri="{FF2B5EF4-FFF2-40B4-BE49-F238E27FC236}">
                  <a16:creationId xmlns:a16="http://schemas.microsoft.com/office/drawing/2014/main" id="{83D085E4-42D3-44DF-A683-93C9B2CC36C3}"/>
                </a:ext>
              </a:extLst>
            </p:cNvPr>
            <p:cNvSpPr/>
            <p:nvPr/>
          </p:nvSpPr>
          <p:spPr>
            <a:xfrm>
              <a:off x="6511256" y="1795243"/>
              <a:ext cx="520117" cy="52011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hlinkClick r:id="rId4"/>
              <a:extLst>
                <a:ext uri="{FF2B5EF4-FFF2-40B4-BE49-F238E27FC236}">
                  <a16:creationId xmlns:a16="http://schemas.microsoft.com/office/drawing/2014/main" id="{076453D1-45FD-4F14-B681-AAD4C126C141}"/>
                </a:ext>
              </a:extLst>
            </p:cNvPr>
            <p:cNvSpPr/>
            <p:nvPr/>
          </p:nvSpPr>
          <p:spPr>
            <a:xfrm>
              <a:off x="7427054" y="1803633"/>
              <a:ext cx="520117" cy="52011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hlinkClick r:id="rId3"/>
              <a:extLst>
                <a:ext uri="{FF2B5EF4-FFF2-40B4-BE49-F238E27FC236}">
                  <a16:creationId xmlns:a16="http://schemas.microsoft.com/office/drawing/2014/main" id="{4714F05B-78B6-4542-9C5C-849842CF67B1}"/>
                </a:ext>
              </a:extLst>
            </p:cNvPr>
            <p:cNvSpPr/>
            <p:nvPr/>
          </p:nvSpPr>
          <p:spPr>
            <a:xfrm>
              <a:off x="1560352" y="5226341"/>
              <a:ext cx="520117" cy="52011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2588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F85E34A-6358-4FA9-914C-0861E89E3C3C}"/>
              </a:ext>
            </a:extLst>
          </p:cNvPr>
          <p:cNvGrpSpPr/>
          <p:nvPr/>
        </p:nvGrpSpPr>
        <p:grpSpPr>
          <a:xfrm>
            <a:off x="0" y="290290"/>
            <a:ext cx="9144000" cy="6277419"/>
            <a:chOff x="0" y="290290"/>
            <a:chExt cx="9144000" cy="6277419"/>
          </a:xfrm>
        </p:grpSpPr>
        <p:pic>
          <p:nvPicPr>
            <p:cNvPr id="3" name="Picture 2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9CEEA945-0FEB-43A1-A401-93788625F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90290"/>
              <a:ext cx="9144000" cy="6277419"/>
            </a:xfrm>
            <a:prstGeom prst="rect">
              <a:avLst/>
            </a:prstGeom>
          </p:spPr>
        </p:pic>
        <p:sp>
          <p:nvSpPr>
            <p:cNvPr id="6" name="Oval 5">
              <a:hlinkClick r:id="rId3"/>
              <a:extLst>
                <a:ext uri="{FF2B5EF4-FFF2-40B4-BE49-F238E27FC236}">
                  <a16:creationId xmlns:a16="http://schemas.microsoft.com/office/drawing/2014/main" id="{E43A5B60-E3CE-4CC5-B6BE-C301CA3D18B3}"/>
                </a:ext>
              </a:extLst>
            </p:cNvPr>
            <p:cNvSpPr/>
            <p:nvPr/>
          </p:nvSpPr>
          <p:spPr>
            <a:xfrm>
              <a:off x="8011487" y="1317071"/>
              <a:ext cx="520117" cy="52011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73584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F45CBCF-DA78-43B2-B51A-253A6EAAEB4E}"/>
              </a:ext>
            </a:extLst>
          </p:cNvPr>
          <p:cNvGrpSpPr/>
          <p:nvPr/>
        </p:nvGrpSpPr>
        <p:grpSpPr>
          <a:xfrm>
            <a:off x="0" y="323316"/>
            <a:ext cx="9144000" cy="6211368"/>
            <a:chOff x="0" y="323316"/>
            <a:chExt cx="9144000" cy="6211368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79394B8E-13FB-4F59-950E-B0714FBDC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316"/>
              <a:ext cx="9144000" cy="6211368"/>
            </a:xfrm>
            <a:prstGeom prst="rect">
              <a:avLst/>
            </a:prstGeom>
          </p:spPr>
        </p:pic>
        <p:sp>
          <p:nvSpPr>
            <p:cNvPr id="6" name="Oval 5">
              <a:hlinkClick r:id="rId3"/>
              <a:extLst>
                <a:ext uri="{FF2B5EF4-FFF2-40B4-BE49-F238E27FC236}">
                  <a16:creationId xmlns:a16="http://schemas.microsoft.com/office/drawing/2014/main" id="{EC4F0457-01A0-4E88-8914-491958EDDF24}"/>
                </a:ext>
              </a:extLst>
            </p:cNvPr>
            <p:cNvSpPr/>
            <p:nvPr/>
          </p:nvSpPr>
          <p:spPr>
            <a:xfrm>
              <a:off x="1921080" y="2558642"/>
              <a:ext cx="520117" cy="52011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97755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4</cp:revision>
  <dcterms:created xsi:type="dcterms:W3CDTF">2020-12-07T15:30:17Z</dcterms:created>
  <dcterms:modified xsi:type="dcterms:W3CDTF">2020-12-07T15:38:08Z</dcterms:modified>
</cp:coreProperties>
</file>