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technologystudent.com/pwtol/drill4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57150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SDS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DRILL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54" y="1129166"/>
            <a:ext cx="681482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SDS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drill,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  <a:tabLst>
                <a:tab pos="196278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https://www.technologystudent.com/pwtol/drill4.htm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541" y="7371457"/>
            <a:ext cx="50857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purpose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SDS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drill.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13828" y="2583634"/>
            <a:ext cx="6301740" cy="4212590"/>
            <a:chOff x="213828" y="2583634"/>
            <a:chExt cx="6301740" cy="4212590"/>
          </a:xfrm>
        </p:grpSpPr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84532" y="5724737"/>
              <a:ext cx="360260" cy="55365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122394" y="6262283"/>
              <a:ext cx="174625" cy="534035"/>
            </a:xfrm>
            <a:custGeom>
              <a:avLst/>
              <a:gdLst/>
              <a:ahLst/>
              <a:cxnLst/>
              <a:rect l="l" t="t" r="r" b="b"/>
              <a:pathLst>
                <a:path w="174625" h="534034">
                  <a:moveTo>
                    <a:pt x="143751" y="0"/>
                  </a:moveTo>
                  <a:lnTo>
                    <a:pt x="0" y="8369"/>
                  </a:lnTo>
                  <a:lnTo>
                    <a:pt x="30607" y="533742"/>
                  </a:lnTo>
                  <a:lnTo>
                    <a:pt x="174358" y="525360"/>
                  </a:lnTo>
                  <a:lnTo>
                    <a:pt x="14375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42137" y="3929567"/>
              <a:ext cx="583182" cy="1992637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281978" y="3692725"/>
              <a:ext cx="485140" cy="643890"/>
            </a:xfrm>
            <a:custGeom>
              <a:avLst/>
              <a:gdLst/>
              <a:ahLst/>
              <a:cxnLst/>
              <a:rect l="l" t="t" r="r" b="b"/>
              <a:pathLst>
                <a:path w="485139" h="643889">
                  <a:moveTo>
                    <a:pt x="3401" y="0"/>
                  </a:moveTo>
                  <a:lnTo>
                    <a:pt x="0" y="25809"/>
                  </a:lnTo>
                  <a:lnTo>
                    <a:pt x="1594" y="51836"/>
                  </a:lnTo>
                  <a:lnTo>
                    <a:pt x="10052" y="78161"/>
                  </a:lnTo>
                  <a:lnTo>
                    <a:pt x="27239" y="104863"/>
                  </a:lnTo>
                  <a:lnTo>
                    <a:pt x="60114" y="110408"/>
                  </a:lnTo>
                  <a:lnTo>
                    <a:pt x="91590" y="118556"/>
                  </a:lnTo>
                  <a:lnTo>
                    <a:pt x="120979" y="130583"/>
                  </a:lnTo>
                  <a:lnTo>
                    <a:pt x="147597" y="147764"/>
                  </a:lnTo>
                  <a:lnTo>
                    <a:pt x="250073" y="586295"/>
                  </a:lnTo>
                  <a:lnTo>
                    <a:pt x="260005" y="607727"/>
                  </a:lnTo>
                  <a:lnTo>
                    <a:pt x="276781" y="623214"/>
                  </a:lnTo>
                  <a:lnTo>
                    <a:pt x="300072" y="632890"/>
                  </a:lnTo>
                  <a:lnTo>
                    <a:pt x="329549" y="636892"/>
                  </a:lnTo>
                  <a:lnTo>
                    <a:pt x="484832" y="643496"/>
                  </a:lnTo>
                  <a:lnTo>
                    <a:pt x="322768" y="9537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77466" y="2583634"/>
              <a:ext cx="4636556" cy="318465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6391" y="2738383"/>
              <a:ext cx="533400" cy="89154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04486" y="2755530"/>
              <a:ext cx="41910" cy="857250"/>
            </a:xfrm>
            <a:custGeom>
              <a:avLst/>
              <a:gdLst/>
              <a:ahLst/>
              <a:cxnLst/>
              <a:rect l="l" t="t" r="r" b="b"/>
              <a:pathLst>
                <a:path w="41909" h="857250">
                  <a:moveTo>
                    <a:pt x="41909" y="0"/>
                  </a:moveTo>
                  <a:lnTo>
                    <a:pt x="0" y="0"/>
                  </a:lnTo>
                  <a:lnTo>
                    <a:pt x="0" y="857237"/>
                  </a:lnTo>
                  <a:lnTo>
                    <a:pt x="41909" y="857237"/>
                  </a:lnTo>
                  <a:lnTo>
                    <a:pt x="4190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64885" y="2781241"/>
              <a:ext cx="41910" cy="805815"/>
            </a:xfrm>
            <a:custGeom>
              <a:avLst/>
              <a:gdLst/>
              <a:ahLst/>
              <a:cxnLst/>
              <a:rect l="l" t="t" r="r" b="b"/>
              <a:pathLst>
                <a:path w="41909" h="805814">
                  <a:moveTo>
                    <a:pt x="41909" y="0"/>
                  </a:moveTo>
                  <a:lnTo>
                    <a:pt x="0" y="0"/>
                  </a:lnTo>
                  <a:lnTo>
                    <a:pt x="0" y="805815"/>
                  </a:lnTo>
                  <a:lnTo>
                    <a:pt x="41909" y="805815"/>
                  </a:lnTo>
                  <a:lnTo>
                    <a:pt x="41909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3828" y="3018009"/>
              <a:ext cx="28575" cy="332740"/>
            </a:xfrm>
            <a:custGeom>
              <a:avLst/>
              <a:gdLst/>
              <a:ahLst/>
              <a:cxnLst/>
              <a:rect l="l" t="t" r="r" b="b"/>
              <a:pathLst>
                <a:path w="28575" h="332739">
                  <a:moveTo>
                    <a:pt x="28257" y="0"/>
                  </a:moveTo>
                  <a:lnTo>
                    <a:pt x="0" y="0"/>
                  </a:lnTo>
                  <a:lnTo>
                    <a:pt x="0" y="332282"/>
                  </a:lnTo>
                  <a:lnTo>
                    <a:pt x="28257" y="332282"/>
                  </a:lnTo>
                  <a:lnTo>
                    <a:pt x="2825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4810" y="2807916"/>
              <a:ext cx="531368" cy="75246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74457" y="2634167"/>
              <a:ext cx="502919" cy="115062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172502" y="3784787"/>
              <a:ext cx="907415" cy="144780"/>
            </a:xfrm>
            <a:custGeom>
              <a:avLst/>
              <a:gdLst/>
              <a:ahLst/>
              <a:cxnLst/>
              <a:rect l="l" t="t" r="r" b="b"/>
              <a:pathLst>
                <a:path w="907414" h="144779">
                  <a:moveTo>
                    <a:pt x="906805" y="116205"/>
                  </a:moveTo>
                  <a:lnTo>
                    <a:pt x="904557" y="105117"/>
                  </a:lnTo>
                  <a:lnTo>
                    <a:pt x="898410" y="96024"/>
                  </a:lnTo>
                  <a:lnTo>
                    <a:pt x="889330" y="89890"/>
                  </a:lnTo>
                  <a:lnTo>
                    <a:pt x="878230" y="87630"/>
                  </a:lnTo>
                  <a:lnTo>
                    <a:pt x="651535" y="87630"/>
                  </a:lnTo>
                  <a:lnTo>
                    <a:pt x="651535" y="0"/>
                  </a:lnTo>
                  <a:lnTo>
                    <a:pt x="255270" y="0"/>
                  </a:lnTo>
                  <a:lnTo>
                    <a:pt x="255270" y="87630"/>
                  </a:lnTo>
                  <a:lnTo>
                    <a:pt x="28575" y="87630"/>
                  </a:lnTo>
                  <a:lnTo>
                    <a:pt x="17487" y="89890"/>
                  </a:lnTo>
                  <a:lnTo>
                    <a:pt x="8394" y="96024"/>
                  </a:lnTo>
                  <a:lnTo>
                    <a:pt x="2260" y="105117"/>
                  </a:lnTo>
                  <a:lnTo>
                    <a:pt x="0" y="116205"/>
                  </a:lnTo>
                  <a:lnTo>
                    <a:pt x="2260" y="127304"/>
                  </a:lnTo>
                  <a:lnTo>
                    <a:pt x="8394" y="136385"/>
                  </a:lnTo>
                  <a:lnTo>
                    <a:pt x="17487" y="142532"/>
                  </a:lnTo>
                  <a:lnTo>
                    <a:pt x="28575" y="144780"/>
                  </a:lnTo>
                  <a:lnTo>
                    <a:pt x="878230" y="144780"/>
                  </a:lnTo>
                  <a:lnTo>
                    <a:pt x="889330" y="142532"/>
                  </a:lnTo>
                  <a:lnTo>
                    <a:pt x="898410" y="136385"/>
                  </a:lnTo>
                  <a:lnTo>
                    <a:pt x="904557" y="127304"/>
                  </a:lnTo>
                  <a:lnTo>
                    <a:pt x="906805" y="1162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43905" y="3929567"/>
              <a:ext cx="583093" cy="199264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303909" y="2918063"/>
              <a:ext cx="644525" cy="3053715"/>
            </a:xfrm>
            <a:custGeom>
              <a:avLst/>
              <a:gdLst/>
              <a:ahLst/>
              <a:cxnLst/>
              <a:rect l="l" t="t" r="r" b="b"/>
              <a:pathLst>
                <a:path w="644525" h="3053715">
                  <a:moveTo>
                    <a:pt x="575437" y="0"/>
                  </a:moveTo>
                  <a:lnTo>
                    <a:pt x="68707" y="0"/>
                  </a:lnTo>
                  <a:lnTo>
                    <a:pt x="68707" y="2413"/>
                  </a:lnTo>
                  <a:lnTo>
                    <a:pt x="68707" y="190500"/>
                  </a:lnTo>
                  <a:lnTo>
                    <a:pt x="575437" y="190500"/>
                  </a:lnTo>
                  <a:lnTo>
                    <a:pt x="575437" y="2413"/>
                  </a:lnTo>
                  <a:lnTo>
                    <a:pt x="575437" y="0"/>
                  </a:lnTo>
                  <a:close/>
                </a:path>
                <a:path w="644525" h="3053715">
                  <a:moveTo>
                    <a:pt x="644004" y="3025089"/>
                  </a:moveTo>
                  <a:lnTo>
                    <a:pt x="641743" y="3013989"/>
                  </a:lnTo>
                  <a:lnTo>
                    <a:pt x="635609" y="3004909"/>
                  </a:lnTo>
                  <a:lnTo>
                    <a:pt x="626529" y="2998774"/>
                  </a:lnTo>
                  <a:lnTo>
                    <a:pt x="615429" y="2996514"/>
                  </a:lnTo>
                  <a:lnTo>
                    <a:pt x="28575" y="2996514"/>
                  </a:lnTo>
                  <a:lnTo>
                    <a:pt x="17475" y="2998774"/>
                  </a:lnTo>
                  <a:lnTo>
                    <a:pt x="8394" y="3004909"/>
                  </a:lnTo>
                  <a:lnTo>
                    <a:pt x="2247" y="3013989"/>
                  </a:lnTo>
                  <a:lnTo>
                    <a:pt x="0" y="3025089"/>
                  </a:lnTo>
                  <a:lnTo>
                    <a:pt x="2247" y="3036189"/>
                  </a:lnTo>
                  <a:lnTo>
                    <a:pt x="8394" y="3045269"/>
                  </a:lnTo>
                  <a:lnTo>
                    <a:pt x="17475" y="3051416"/>
                  </a:lnTo>
                  <a:lnTo>
                    <a:pt x="28575" y="3053664"/>
                  </a:lnTo>
                  <a:lnTo>
                    <a:pt x="615429" y="3053664"/>
                  </a:lnTo>
                  <a:lnTo>
                    <a:pt x="626529" y="3051416"/>
                  </a:lnTo>
                  <a:lnTo>
                    <a:pt x="635609" y="3045269"/>
                  </a:lnTo>
                  <a:lnTo>
                    <a:pt x="641743" y="3036189"/>
                  </a:lnTo>
                  <a:lnTo>
                    <a:pt x="644004" y="30250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94536" y="3108563"/>
              <a:ext cx="262902" cy="30148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494536" y="3112868"/>
              <a:ext cx="263525" cy="290830"/>
            </a:xfrm>
            <a:custGeom>
              <a:avLst/>
              <a:gdLst/>
              <a:ahLst/>
              <a:cxnLst/>
              <a:rect l="l" t="t" r="r" b="b"/>
              <a:pathLst>
                <a:path w="263525" h="290829">
                  <a:moveTo>
                    <a:pt x="262902" y="277177"/>
                  </a:moveTo>
                  <a:lnTo>
                    <a:pt x="0" y="277177"/>
                  </a:lnTo>
                  <a:lnTo>
                    <a:pt x="0" y="290512"/>
                  </a:lnTo>
                  <a:lnTo>
                    <a:pt x="262902" y="290512"/>
                  </a:lnTo>
                  <a:lnTo>
                    <a:pt x="262902" y="277177"/>
                  </a:lnTo>
                  <a:close/>
                </a:path>
                <a:path w="263525" h="290829">
                  <a:moveTo>
                    <a:pt x="262902" y="254787"/>
                  </a:moveTo>
                  <a:lnTo>
                    <a:pt x="0" y="254787"/>
                  </a:lnTo>
                  <a:lnTo>
                    <a:pt x="0" y="268122"/>
                  </a:lnTo>
                  <a:lnTo>
                    <a:pt x="262902" y="268122"/>
                  </a:lnTo>
                  <a:lnTo>
                    <a:pt x="262902" y="254787"/>
                  </a:lnTo>
                  <a:close/>
                </a:path>
                <a:path w="263525" h="290829">
                  <a:moveTo>
                    <a:pt x="262902" y="232879"/>
                  </a:moveTo>
                  <a:lnTo>
                    <a:pt x="0" y="232879"/>
                  </a:lnTo>
                  <a:lnTo>
                    <a:pt x="0" y="246214"/>
                  </a:lnTo>
                  <a:lnTo>
                    <a:pt x="262902" y="246214"/>
                  </a:lnTo>
                  <a:lnTo>
                    <a:pt x="262902" y="232879"/>
                  </a:lnTo>
                  <a:close/>
                </a:path>
                <a:path w="263525" h="290829">
                  <a:moveTo>
                    <a:pt x="262902" y="210502"/>
                  </a:moveTo>
                  <a:lnTo>
                    <a:pt x="0" y="210502"/>
                  </a:lnTo>
                  <a:lnTo>
                    <a:pt x="0" y="223837"/>
                  </a:lnTo>
                  <a:lnTo>
                    <a:pt x="262902" y="223837"/>
                  </a:lnTo>
                  <a:lnTo>
                    <a:pt x="262902" y="210502"/>
                  </a:lnTo>
                  <a:close/>
                </a:path>
                <a:path w="263525" h="290829">
                  <a:moveTo>
                    <a:pt x="262902" y="188112"/>
                  </a:moveTo>
                  <a:lnTo>
                    <a:pt x="0" y="188112"/>
                  </a:lnTo>
                  <a:lnTo>
                    <a:pt x="0" y="201447"/>
                  </a:lnTo>
                  <a:lnTo>
                    <a:pt x="262902" y="201447"/>
                  </a:lnTo>
                  <a:lnTo>
                    <a:pt x="262902" y="188112"/>
                  </a:lnTo>
                  <a:close/>
                </a:path>
                <a:path w="263525" h="290829">
                  <a:moveTo>
                    <a:pt x="262902" y="166204"/>
                  </a:moveTo>
                  <a:lnTo>
                    <a:pt x="0" y="166204"/>
                  </a:lnTo>
                  <a:lnTo>
                    <a:pt x="0" y="179539"/>
                  </a:lnTo>
                  <a:lnTo>
                    <a:pt x="262902" y="179539"/>
                  </a:lnTo>
                  <a:lnTo>
                    <a:pt x="262902" y="166204"/>
                  </a:lnTo>
                  <a:close/>
                </a:path>
                <a:path w="263525" h="290829">
                  <a:moveTo>
                    <a:pt x="262902" y="144780"/>
                  </a:moveTo>
                  <a:lnTo>
                    <a:pt x="0" y="144780"/>
                  </a:lnTo>
                  <a:lnTo>
                    <a:pt x="0" y="158115"/>
                  </a:lnTo>
                  <a:lnTo>
                    <a:pt x="262902" y="158115"/>
                  </a:lnTo>
                  <a:lnTo>
                    <a:pt x="262902" y="144780"/>
                  </a:lnTo>
                  <a:close/>
                </a:path>
                <a:path w="263525" h="290829">
                  <a:moveTo>
                    <a:pt x="262902" y="122389"/>
                  </a:moveTo>
                  <a:lnTo>
                    <a:pt x="0" y="122389"/>
                  </a:lnTo>
                  <a:lnTo>
                    <a:pt x="0" y="135724"/>
                  </a:lnTo>
                  <a:lnTo>
                    <a:pt x="262902" y="135724"/>
                  </a:lnTo>
                  <a:lnTo>
                    <a:pt x="262902" y="122389"/>
                  </a:lnTo>
                  <a:close/>
                </a:path>
                <a:path w="263525" h="290829">
                  <a:moveTo>
                    <a:pt x="262902" y="100482"/>
                  </a:moveTo>
                  <a:lnTo>
                    <a:pt x="0" y="100482"/>
                  </a:lnTo>
                  <a:lnTo>
                    <a:pt x="0" y="113817"/>
                  </a:lnTo>
                  <a:lnTo>
                    <a:pt x="262902" y="113817"/>
                  </a:lnTo>
                  <a:lnTo>
                    <a:pt x="262902" y="100482"/>
                  </a:lnTo>
                  <a:close/>
                </a:path>
                <a:path w="263525" h="290829">
                  <a:moveTo>
                    <a:pt x="262902" y="68567"/>
                  </a:moveTo>
                  <a:lnTo>
                    <a:pt x="0" y="68567"/>
                  </a:lnTo>
                  <a:lnTo>
                    <a:pt x="0" y="87617"/>
                  </a:lnTo>
                  <a:lnTo>
                    <a:pt x="262902" y="87617"/>
                  </a:lnTo>
                  <a:lnTo>
                    <a:pt x="262902" y="68567"/>
                  </a:lnTo>
                  <a:close/>
                </a:path>
                <a:path w="263525" h="290829">
                  <a:moveTo>
                    <a:pt x="262902" y="34290"/>
                  </a:moveTo>
                  <a:lnTo>
                    <a:pt x="0" y="34290"/>
                  </a:lnTo>
                  <a:lnTo>
                    <a:pt x="0" y="57150"/>
                  </a:lnTo>
                  <a:lnTo>
                    <a:pt x="262902" y="57150"/>
                  </a:lnTo>
                  <a:lnTo>
                    <a:pt x="262902" y="34290"/>
                  </a:lnTo>
                  <a:close/>
                </a:path>
                <a:path w="263525" h="290829">
                  <a:moveTo>
                    <a:pt x="262902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262902" y="22860"/>
                  </a:lnTo>
                  <a:lnTo>
                    <a:pt x="262902" y="0"/>
                  </a:lnTo>
                  <a:close/>
                </a:path>
              </a:pathLst>
            </a:custGeom>
            <a:solidFill>
              <a:srgbClr val="B01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49196" y="2809478"/>
              <a:ext cx="153593" cy="110998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549196" y="2811065"/>
              <a:ext cx="153670" cy="107314"/>
            </a:xfrm>
            <a:custGeom>
              <a:avLst/>
              <a:gdLst/>
              <a:ahLst/>
              <a:cxnLst/>
              <a:rect l="l" t="t" r="r" b="b"/>
              <a:pathLst>
                <a:path w="153669" h="107314">
                  <a:moveTo>
                    <a:pt x="153581" y="102044"/>
                  </a:moveTo>
                  <a:lnTo>
                    <a:pt x="0" y="102044"/>
                  </a:lnTo>
                  <a:lnTo>
                    <a:pt x="0" y="106946"/>
                  </a:lnTo>
                  <a:lnTo>
                    <a:pt x="153581" y="106946"/>
                  </a:lnTo>
                  <a:lnTo>
                    <a:pt x="153581" y="102044"/>
                  </a:lnTo>
                  <a:close/>
                </a:path>
                <a:path w="153669" h="107314">
                  <a:moveTo>
                    <a:pt x="153581" y="93814"/>
                  </a:moveTo>
                  <a:lnTo>
                    <a:pt x="0" y="93814"/>
                  </a:lnTo>
                  <a:lnTo>
                    <a:pt x="0" y="98717"/>
                  </a:lnTo>
                  <a:lnTo>
                    <a:pt x="153581" y="98717"/>
                  </a:lnTo>
                  <a:lnTo>
                    <a:pt x="153581" y="93814"/>
                  </a:lnTo>
                  <a:close/>
                </a:path>
                <a:path w="153669" h="107314">
                  <a:moveTo>
                    <a:pt x="153581" y="85737"/>
                  </a:moveTo>
                  <a:lnTo>
                    <a:pt x="0" y="85737"/>
                  </a:lnTo>
                  <a:lnTo>
                    <a:pt x="0" y="90652"/>
                  </a:lnTo>
                  <a:lnTo>
                    <a:pt x="153581" y="90652"/>
                  </a:lnTo>
                  <a:lnTo>
                    <a:pt x="153581" y="85737"/>
                  </a:lnTo>
                  <a:close/>
                </a:path>
                <a:path w="153669" h="107314">
                  <a:moveTo>
                    <a:pt x="153581" y="77508"/>
                  </a:moveTo>
                  <a:lnTo>
                    <a:pt x="0" y="77508"/>
                  </a:lnTo>
                  <a:lnTo>
                    <a:pt x="0" y="82410"/>
                  </a:lnTo>
                  <a:lnTo>
                    <a:pt x="153581" y="82410"/>
                  </a:lnTo>
                  <a:lnTo>
                    <a:pt x="153581" y="77508"/>
                  </a:lnTo>
                  <a:close/>
                </a:path>
                <a:path w="153669" h="107314">
                  <a:moveTo>
                    <a:pt x="153581" y="69253"/>
                  </a:moveTo>
                  <a:lnTo>
                    <a:pt x="0" y="69253"/>
                  </a:lnTo>
                  <a:lnTo>
                    <a:pt x="0" y="74168"/>
                  </a:lnTo>
                  <a:lnTo>
                    <a:pt x="153581" y="74168"/>
                  </a:lnTo>
                  <a:lnTo>
                    <a:pt x="153581" y="69253"/>
                  </a:lnTo>
                  <a:close/>
                </a:path>
                <a:path w="153669" h="107314">
                  <a:moveTo>
                    <a:pt x="153581" y="61188"/>
                  </a:moveTo>
                  <a:lnTo>
                    <a:pt x="0" y="61188"/>
                  </a:lnTo>
                  <a:lnTo>
                    <a:pt x="0" y="66103"/>
                  </a:lnTo>
                  <a:lnTo>
                    <a:pt x="153581" y="66103"/>
                  </a:lnTo>
                  <a:lnTo>
                    <a:pt x="153581" y="61188"/>
                  </a:lnTo>
                  <a:close/>
                </a:path>
                <a:path w="153669" h="107314">
                  <a:moveTo>
                    <a:pt x="153581" y="53301"/>
                  </a:moveTo>
                  <a:lnTo>
                    <a:pt x="0" y="53301"/>
                  </a:lnTo>
                  <a:lnTo>
                    <a:pt x="0" y="58216"/>
                  </a:lnTo>
                  <a:lnTo>
                    <a:pt x="153581" y="58216"/>
                  </a:lnTo>
                  <a:lnTo>
                    <a:pt x="153581" y="53301"/>
                  </a:lnTo>
                  <a:close/>
                </a:path>
                <a:path w="153669" h="107314">
                  <a:moveTo>
                    <a:pt x="153581" y="45059"/>
                  </a:moveTo>
                  <a:lnTo>
                    <a:pt x="0" y="45059"/>
                  </a:lnTo>
                  <a:lnTo>
                    <a:pt x="0" y="49974"/>
                  </a:lnTo>
                  <a:lnTo>
                    <a:pt x="153581" y="49974"/>
                  </a:lnTo>
                  <a:lnTo>
                    <a:pt x="153581" y="45059"/>
                  </a:lnTo>
                  <a:close/>
                </a:path>
                <a:path w="153669" h="107314">
                  <a:moveTo>
                    <a:pt x="153581" y="37007"/>
                  </a:moveTo>
                  <a:lnTo>
                    <a:pt x="0" y="37007"/>
                  </a:lnTo>
                  <a:lnTo>
                    <a:pt x="0" y="41910"/>
                  </a:lnTo>
                  <a:lnTo>
                    <a:pt x="153581" y="41910"/>
                  </a:lnTo>
                  <a:lnTo>
                    <a:pt x="153581" y="37007"/>
                  </a:lnTo>
                  <a:close/>
                </a:path>
                <a:path w="153669" h="107314">
                  <a:moveTo>
                    <a:pt x="153581" y="25247"/>
                  </a:moveTo>
                  <a:lnTo>
                    <a:pt x="0" y="25247"/>
                  </a:lnTo>
                  <a:lnTo>
                    <a:pt x="0" y="32258"/>
                  </a:lnTo>
                  <a:lnTo>
                    <a:pt x="153581" y="32258"/>
                  </a:lnTo>
                  <a:lnTo>
                    <a:pt x="153581" y="25247"/>
                  </a:lnTo>
                  <a:close/>
                </a:path>
                <a:path w="153669" h="107314">
                  <a:moveTo>
                    <a:pt x="153581" y="12623"/>
                  </a:moveTo>
                  <a:lnTo>
                    <a:pt x="0" y="12623"/>
                  </a:lnTo>
                  <a:lnTo>
                    <a:pt x="0" y="21043"/>
                  </a:lnTo>
                  <a:lnTo>
                    <a:pt x="153581" y="21043"/>
                  </a:lnTo>
                  <a:lnTo>
                    <a:pt x="153581" y="12623"/>
                  </a:lnTo>
                  <a:close/>
                </a:path>
                <a:path w="153669" h="107314">
                  <a:moveTo>
                    <a:pt x="153581" y="0"/>
                  </a:moveTo>
                  <a:lnTo>
                    <a:pt x="0" y="0"/>
                  </a:lnTo>
                  <a:lnTo>
                    <a:pt x="0" y="8420"/>
                  </a:lnTo>
                  <a:lnTo>
                    <a:pt x="153581" y="8420"/>
                  </a:lnTo>
                  <a:lnTo>
                    <a:pt x="153581" y="0"/>
                  </a:lnTo>
                  <a:close/>
                </a:path>
              </a:pathLst>
            </a:custGeom>
            <a:solidFill>
              <a:srgbClr val="B01F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564538" y="3112640"/>
              <a:ext cx="950587" cy="2418587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343855" y="3929566"/>
              <a:ext cx="583565" cy="1993264"/>
            </a:xfrm>
            <a:custGeom>
              <a:avLst/>
              <a:gdLst/>
              <a:ahLst/>
              <a:cxnLst/>
              <a:rect l="l" t="t" r="r" b="b"/>
              <a:pathLst>
                <a:path w="583564" h="1993264">
                  <a:moveTo>
                    <a:pt x="30598" y="0"/>
                  </a:moveTo>
                  <a:lnTo>
                    <a:pt x="30598" y="0"/>
                  </a:lnTo>
                  <a:lnTo>
                    <a:pt x="533518" y="0"/>
                  </a:lnTo>
                  <a:lnTo>
                    <a:pt x="538927" y="51509"/>
                  </a:lnTo>
                  <a:lnTo>
                    <a:pt x="544003" y="102992"/>
                  </a:lnTo>
                  <a:lnTo>
                    <a:pt x="548749" y="154450"/>
                  </a:lnTo>
                  <a:lnTo>
                    <a:pt x="553171" y="205884"/>
                  </a:lnTo>
                  <a:lnTo>
                    <a:pt x="557271" y="257292"/>
                  </a:lnTo>
                  <a:lnTo>
                    <a:pt x="561054" y="308677"/>
                  </a:lnTo>
                  <a:lnTo>
                    <a:pt x="564524" y="360037"/>
                  </a:lnTo>
                  <a:lnTo>
                    <a:pt x="567684" y="411373"/>
                  </a:lnTo>
                  <a:lnTo>
                    <a:pt x="570539" y="462686"/>
                  </a:lnTo>
                  <a:lnTo>
                    <a:pt x="573093" y="513976"/>
                  </a:lnTo>
                  <a:lnTo>
                    <a:pt x="575348" y="565243"/>
                  </a:lnTo>
                  <a:lnTo>
                    <a:pt x="577310" y="616487"/>
                  </a:lnTo>
                  <a:lnTo>
                    <a:pt x="578982" y="667710"/>
                  </a:lnTo>
                  <a:lnTo>
                    <a:pt x="580368" y="718910"/>
                  </a:lnTo>
                  <a:lnTo>
                    <a:pt x="581471" y="770088"/>
                  </a:lnTo>
                  <a:lnTo>
                    <a:pt x="582297" y="821245"/>
                  </a:lnTo>
                  <a:lnTo>
                    <a:pt x="582849" y="872381"/>
                  </a:lnTo>
                  <a:lnTo>
                    <a:pt x="583130" y="923496"/>
                  </a:lnTo>
                  <a:lnTo>
                    <a:pt x="583145" y="974591"/>
                  </a:lnTo>
                  <a:lnTo>
                    <a:pt x="582897" y="1025666"/>
                  </a:lnTo>
                  <a:lnTo>
                    <a:pt x="582391" y="1076720"/>
                  </a:lnTo>
                  <a:lnTo>
                    <a:pt x="581630" y="1127755"/>
                  </a:lnTo>
                  <a:lnTo>
                    <a:pt x="580618" y="1178771"/>
                  </a:lnTo>
                  <a:lnTo>
                    <a:pt x="579359" y="1229768"/>
                  </a:lnTo>
                  <a:lnTo>
                    <a:pt x="577858" y="1280746"/>
                  </a:lnTo>
                  <a:lnTo>
                    <a:pt x="576117" y="1331706"/>
                  </a:lnTo>
                  <a:lnTo>
                    <a:pt x="574141" y="1382647"/>
                  </a:lnTo>
                  <a:lnTo>
                    <a:pt x="571935" y="1433571"/>
                  </a:lnTo>
                  <a:lnTo>
                    <a:pt x="569500" y="1484477"/>
                  </a:lnTo>
                  <a:lnTo>
                    <a:pt x="566843" y="1535366"/>
                  </a:lnTo>
                  <a:lnTo>
                    <a:pt x="563966" y="1586238"/>
                  </a:lnTo>
                  <a:lnTo>
                    <a:pt x="560873" y="1637094"/>
                  </a:lnTo>
                  <a:lnTo>
                    <a:pt x="557569" y="1687933"/>
                  </a:lnTo>
                  <a:lnTo>
                    <a:pt x="554057" y="1738756"/>
                  </a:lnTo>
                  <a:lnTo>
                    <a:pt x="550341" y="1789564"/>
                  </a:lnTo>
                  <a:lnTo>
                    <a:pt x="546426" y="1840356"/>
                  </a:lnTo>
                  <a:lnTo>
                    <a:pt x="542314" y="1891133"/>
                  </a:lnTo>
                  <a:lnTo>
                    <a:pt x="538010" y="1941895"/>
                  </a:lnTo>
                  <a:lnTo>
                    <a:pt x="533518" y="1992642"/>
                  </a:lnTo>
                  <a:lnTo>
                    <a:pt x="483226" y="1992642"/>
                  </a:lnTo>
                  <a:lnTo>
                    <a:pt x="432934" y="1992642"/>
                  </a:lnTo>
                  <a:lnTo>
                    <a:pt x="30598" y="1992642"/>
                  </a:lnTo>
                  <a:lnTo>
                    <a:pt x="27911" y="1941549"/>
                  </a:lnTo>
                  <a:lnTo>
                    <a:pt x="25327" y="1890456"/>
                  </a:lnTo>
                  <a:lnTo>
                    <a:pt x="22850" y="1839363"/>
                  </a:lnTo>
                  <a:lnTo>
                    <a:pt x="20482" y="1788270"/>
                  </a:lnTo>
                  <a:lnTo>
                    <a:pt x="18228" y="1737176"/>
                  </a:lnTo>
                  <a:lnTo>
                    <a:pt x="16089" y="1686083"/>
                  </a:lnTo>
                  <a:lnTo>
                    <a:pt x="14069" y="1634990"/>
                  </a:lnTo>
                  <a:lnTo>
                    <a:pt x="12171" y="1583896"/>
                  </a:lnTo>
                  <a:lnTo>
                    <a:pt x="10399" y="1532803"/>
                  </a:lnTo>
                  <a:lnTo>
                    <a:pt x="8754" y="1481709"/>
                  </a:lnTo>
                  <a:lnTo>
                    <a:pt x="7241" y="1430616"/>
                  </a:lnTo>
                  <a:lnTo>
                    <a:pt x="5862" y="1379522"/>
                  </a:lnTo>
                  <a:lnTo>
                    <a:pt x="4620" y="1328429"/>
                  </a:lnTo>
                  <a:lnTo>
                    <a:pt x="3519" y="1277335"/>
                  </a:lnTo>
                  <a:lnTo>
                    <a:pt x="2561" y="1226242"/>
                  </a:lnTo>
                  <a:lnTo>
                    <a:pt x="1750" y="1175148"/>
                  </a:lnTo>
                  <a:lnTo>
                    <a:pt x="1088" y="1124055"/>
                  </a:lnTo>
                  <a:lnTo>
                    <a:pt x="579" y="1072961"/>
                  </a:lnTo>
                  <a:lnTo>
                    <a:pt x="226" y="1021868"/>
                  </a:lnTo>
                  <a:lnTo>
                    <a:pt x="32" y="970774"/>
                  </a:lnTo>
                  <a:lnTo>
                    <a:pt x="0" y="919681"/>
                  </a:lnTo>
                  <a:lnTo>
                    <a:pt x="132" y="868587"/>
                  </a:lnTo>
                  <a:lnTo>
                    <a:pt x="433" y="817493"/>
                  </a:lnTo>
                  <a:lnTo>
                    <a:pt x="904" y="766400"/>
                  </a:lnTo>
                  <a:lnTo>
                    <a:pt x="1550" y="715306"/>
                  </a:lnTo>
                  <a:lnTo>
                    <a:pt x="2373" y="664213"/>
                  </a:lnTo>
                  <a:lnTo>
                    <a:pt x="3377" y="613119"/>
                  </a:lnTo>
                  <a:lnTo>
                    <a:pt x="4564" y="562026"/>
                  </a:lnTo>
                  <a:lnTo>
                    <a:pt x="5937" y="510932"/>
                  </a:lnTo>
                  <a:lnTo>
                    <a:pt x="7500" y="459839"/>
                  </a:lnTo>
                  <a:lnTo>
                    <a:pt x="9255" y="408745"/>
                  </a:lnTo>
                  <a:lnTo>
                    <a:pt x="11206" y="357652"/>
                  </a:lnTo>
                  <a:lnTo>
                    <a:pt x="13356" y="306559"/>
                  </a:lnTo>
                  <a:lnTo>
                    <a:pt x="15707" y="255465"/>
                  </a:lnTo>
                  <a:lnTo>
                    <a:pt x="18263" y="204372"/>
                  </a:lnTo>
                  <a:lnTo>
                    <a:pt x="21028" y="153279"/>
                  </a:lnTo>
                  <a:lnTo>
                    <a:pt x="24003" y="102186"/>
                  </a:lnTo>
                  <a:lnTo>
                    <a:pt x="27192" y="51093"/>
                  </a:lnTo>
                  <a:lnTo>
                    <a:pt x="30598" y="0"/>
                  </a:lnTo>
                  <a:close/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76628" y="3641540"/>
              <a:ext cx="283845" cy="72390"/>
            </a:xfrm>
            <a:custGeom>
              <a:avLst/>
              <a:gdLst/>
              <a:ahLst/>
              <a:cxnLst/>
              <a:rect l="l" t="t" r="r" b="b"/>
              <a:pathLst>
                <a:path w="283845" h="72389">
                  <a:moveTo>
                    <a:pt x="262889" y="0"/>
                  </a:moveTo>
                  <a:lnTo>
                    <a:pt x="20954" y="0"/>
                  </a:lnTo>
                  <a:lnTo>
                    <a:pt x="12815" y="1652"/>
                  </a:lnTo>
                  <a:lnTo>
                    <a:pt x="6153" y="6153"/>
                  </a:lnTo>
                  <a:lnTo>
                    <a:pt x="1652" y="12815"/>
                  </a:lnTo>
                  <a:lnTo>
                    <a:pt x="0" y="20955"/>
                  </a:lnTo>
                  <a:lnTo>
                    <a:pt x="0" y="51435"/>
                  </a:lnTo>
                  <a:lnTo>
                    <a:pt x="1652" y="59574"/>
                  </a:lnTo>
                  <a:lnTo>
                    <a:pt x="6153" y="66236"/>
                  </a:lnTo>
                  <a:lnTo>
                    <a:pt x="12815" y="70737"/>
                  </a:lnTo>
                  <a:lnTo>
                    <a:pt x="20954" y="72390"/>
                  </a:lnTo>
                  <a:lnTo>
                    <a:pt x="262889" y="72390"/>
                  </a:lnTo>
                  <a:lnTo>
                    <a:pt x="271029" y="70737"/>
                  </a:lnTo>
                  <a:lnTo>
                    <a:pt x="277691" y="66236"/>
                  </a:lnTo>
                  <a:lnTo>
                    <a:pt x="282192" y="59574"/>
                  </a:lnTo>
                  <a:lnTo>
                    <a:pt x="283844" y="51435"/>
                  </a:lnTo>
                  <a:lnTo>
                    <a:pt x="283844" y="20955"/>
                  </a:lnTo>
                  <a:lnTo>
                    <a:pt x="282192" y="12815"/>
                  </a:lnTo>
                  <a:lnTo>
                    <a:pt x="277691" y="6153"/>
                  </a:lnTo>
                  <a:lnTo>
                    <a:pt x="271029" y="1652"/>
                  </a:lnTo>
                  <a:lnTo>
                    <a:pt x="26288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396261" y="2889120"/>
              <a:ext cx="1661172" cy="962025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783052" y="3290223"/>
              <a:ext cx="881380" cy="186055"/>
            </a:xfrm>
            <a:custGeom>
              <a:avLst/>
              <a:gdLst/>
              <a:ahLst/>
              <a:cxnLst/>
              <a:rect l="l" t="t" r="r" b="b"/>
              <a:pathLst>
                <a:path w="881379" h="186054">
                  <a:moveTo>
                    <a:pt x="25349" y="15748"/>
                  </a:moveTo>
                  <a:lnTo>
                    <a:pt x="12865" y="0"/>
                  </a:lnTo>
                  <a:lnTo>
                    <a:pt x="0" y="15748"/>
                  </a:lnTo>
                  <a:lnTo>
                    <a:pt x="0" y="183591"/>
                  </a:lnTo>
                  <a:lnTo>
                    <a:pt x="25349" y="183591"/>
                  </a:lnTo>
                  <a:lnTo>
                    <a:pt x="25349" y="15748"/>
                  </a:lnTo>
                  <a:close/>
                </a:path>
                <a:path w="881379" h="186054">
                  <a:moveTo>
                    <a:pt x="829614" y="43230"/>
                  </a:moveTo>
                  <a:lnTo>
                    <a:pt x="799566" y="43230"/>
                  </a:lnTo>
                  <a:lnTo>
                    <a:pt x="799566" y="185902"/>
                  </a:lnTo>
                  <a:lnTo>
                    <a:pt x="829614" y="185902"/>
                  </a:lnTo>
                  <a:lnTo>
                    <a:pt x="829614" y="43230"/>
                  </a:lnTo>
                  <a:close/>
                </a:path>
                <a:path w="881379" h="186054">
                  <a:moveTo>
                    <a:pt x="881024" y="40335"/>
                  </a:moveTo>
                  <a:lnTo>
                    <a:pt x="880300" y="24460"/>
                  </a:lnTo>
                  <a:lnTo>
                    <a:pt x="836180" y="6629"/>
                  </a:lnTo>
                  <a:lnTo>
                    <a:pt x="773557" y="6375"/>
                  </a:lnTo>
                  <a:lnTo>
                    <a:pt x="773557" y="40335"/>
                  </a:lnTo>
                  <a:lnTo>
                    <a:pt x="881024" y="403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767115" y="3317687"/>
              <a:ext cx="47625" cy="23495"/>
            </a:xfrm>
            <a:custGeom>
              <a:avLst/>
              <a:gdLst/>
              <a:ahLst/>
              <a:cxnLst/>
              <a:rect l="l" t="t" r="r" b="b"/>
              <a:pathLst>
                <a:path w="47625" h="23495">
                  <a:moveTo>
                    <a:pt x="0" y="0"/>
                  </a:moveTo>
                  <a:lnTo>
                    <a:pt x="16129" y="774"/>
                  </a:lnTo>
                  <a:lnTo>
                    <a:pt x="23812" y="6146"/>
                  </a:lnTo>
                  <a:lnTo>
                    <a:pt x="29587" y="11059"/>
                  </a:lnTo>
                  <a:lnTo>
                    <a:pt x="35433" y="16617"/>
                  </a:lnTo>
                  <a:lnTo>
                    <a:pt x="41421" y="21166"/>
                  </a:lnTo>
                  <a:lnTo>
                    <a:pt x="47625" y="23050"/>
                  </a:lnTo>
                </a:path>
              </a:pathLst>
            </a:custGeom>
            <a:ln w="7200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767115" y="3351489"/>
              <a:ext cx="47625" cy="23495"/>
            </a:xfrm>
            <a:custGeom>
              <a:avLst/>
              <a:gdLst/>
              <a:ahLst/>
              <a:cxnLst/>
              <a:rect l="l" t="t" r="r" b="b"/>
              <a:pathLst>
                <a:path w="47625" h="23495">
                  <a:moveTo>
                    <a:pt x="0" y="0"/>
                  </a:moveTo>
                  <a:lnTo>
                    <a:pt x="16129" y="774"/>
                  </a:lnTo>
                  <a:lnTo>
                    <a:pt x="23812" y="6146"/>
                  </a:lnTo>
                  <a:lnTo>
                    <a:pt x="29587" y="11054"/>
                  </a:lnTo>
                  <a:lnTo>
                    <a:pt x="35433" y="16613"/>
                  </a:lnTo>
                  <a:lnTo>
                    <a:pt x="41421" y="21164"/>
                  </a:lnTo>
                  <a:lnTo>
                    <a:pt x="47625" y="23050"/>
                  </a:lnTo>
                </a:path>
              </a:pathLst>
            </a:custGeom>
            <a:ln w="7200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767115" y="3383748"/>
              <a:ext cx="47625" cy="23495"/>
            </a:xfrm>
            <a:custGeom>
              <a:avLst/>
              <a:gdLst/>
              <a:ahLst/>
              <a:cxnLst/>
              <a:rect l="l" t="t" r="r" b="b"/>
              <a:pathLst>
                <a:path w="47625" h="23495">
                  <a:moveTo>
                    <a:pt x="0" y="0"/>
                  </a:moveTo>
                  <a:lnTo>
                    <a:pt x="16129" y="774"/>
                  </a:lnTo>
                  <a:lnTo>
                    <a:pt x="23812" y="6146"/>
                  </a:lnTo>
                  <a:lnTo>
                    <a:pt x="29587" y="11059"/>
                  </a:lnTo>
                  <a:lnTo>
                    <a:pt x="35433" y="16617"/>
                  </a:lnTo>
                  <a:lnTo>
                    <a:pt x="41421" y="21166"/>
                  </a:lnTo>
                  <a:lnTo>
                    <a:pt x="47625" y="23050"/>
                  </a:lnTo>
                </a:path>
              </a:pathLst>
            </a:custGeom>
            <a:ln w="7200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67115" y="3416399"/>
              <a:ext cx="47625" cy="23495"/>
            </a:xfrm>
            <a:custGeom>
              <a:avLst/>
              <a:gdLst/>
              <a:ahLst/>
              <a:cxnLst/>
              <a:rect l="l" t="t" r="r" b="b"/>
              <a:pathLst>
                <a:path w="47625" h="23495">
                  <a:moveTo>
                    <a:pt x="0" y="0"/>
                  </a:moveTo>
                  <a:lnTo>
                    <a:pt x="16129" y="774"/>
                  </a:lnTo>
                  <a:lnTo>
                    <a:pt x="23812" y="6146"/>
                  </a:lnTo>
                  <a:lnTo>
                    <a:pt x="29587" y="11054"/>
                  </a:lnTo>
                  <a:lnTo>
                    <a:pt x="35433" y="16613"/>
                  </a:lnTo>
                  <a:lnTo>
                    <a:pt x="41421" y="21164"/>
                  </a:lnTo>
                  <a:lnTo>
                    <a:pt x="47625" y="23050"/>
                  </a:lnTo>
                </a:path>
              </a:pathLst>
            </a:custGeom>
            <a:ln w="7200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866516" y="3111954"/>
              <a:ext cx="651230" cy="656271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899353" y="3188096"/>
              <a:ext cx="580390" cy="580390"/>
            </a:xfrm>
            <a:custGeom>
              <a:avLst/>
              <a:gdLst/>
              <a:ahLst/>
              <a:cxnLst/>
              <a:rect l="l" t="t" r="r" b="b"/>
              <a:pathLst>
                <a:path w="580389" h="580389">
                  <a:moveTo>
                    <a:pt x="551819" y="164882"/>
                  </a:moveTo>
                  <a:lnTo>
                    <a:pt x="568699" y="208975"/>
                  </a:lnTo>
                  <a:lnTo>
                    <a:pt x="578042" y="253993"/>
                  </a:lnTo>
                  <a:lnTo>
                    <a:pt x="580131" y="299139"/>
                  </a:lnTo>
                  <a:lnTo>
                    <a:pt x="575247" y="343616"/>
                  </a:lnTo>
                  <a:lnTo>
                    <a:pt x="563671" y="386627"/>
                  </a:lnTo>
                  <a:lnTo>
                    <a:pt x="545684" y="427376"/>
                  </a:lnTo>
                  <a:lnTo>
                    <a:pt x="521568" y="465066"/>
                  </a:lnTo>
                  <a:lnTo>
                    <a:pt x="491603" y="498900"/>
                  </a:lnTo>
                  <a:lnTo>
                    <a:pt x="456072" y="528081"/>
                  </a:lnTo>
                  <a:lnTo>
                    <a:pt x="415256" y="551813"/>
                  </a:lnTo>
                  <a:lnTo>
                    <a:pt x="371159" y="568693"/>
                  </a:lnTo>
                  <a:lnTo>
                    <a:pt x="326138" y="578038"/>
                  </a:lnTo>
                  <a:lnTo>
                    <a:pt x="280990" y="580128"/>
                  </a:lnTo>
                  <a:lnTo>
                    <a:pt x="236512" y="575245"/>
                  </a:lnTo>
                  <a:lnTo>
                    <a:pt x="193499" y="563670"/>
                  </a:lnTo>
                  <a:lnTo>
                    <a:pt x="152750" y="545684"/>
                  </a:lnTo>
                  <a:lnTo>
                    <a:pt x="115059" y="521568"/>
                  </a:lnTo>
                  <a:lnTo>
                    <a:pt x="81225" y="491602"/>
                  </a:lnTo>
                  <a:lnTo>
                    <a:pt x="52044" y="456070"/>
                  </a:lnTo>
                  <a:lnTo>
                    <a:pt x="28312" y="415250"/>
                  </a:lnTo>
                  <a:lnTo>
                    <a:pt x="11432" y="371153"/>
                  </a:lnTo>
                  <a:lnTo>
                    <a:pt x="2088" y="326133"/>
                  </a:lnTo>
                  <a:lnTo>
                    <a:pt x="0" y="280985"/>
                  </a:lnTo>
                  <a:lnTo>
                    <a:pt x="4884" y="236506"/>
                  </a:lnTo>
                  <a:lnTo>
                    <a:pt x="16461" y="193494"/>
                  </a:lnTo>
                  <a:lnTo>
                    <a:pt x="34449" y="152744"/>
                  </a:lnTo>
                  <a:lnTo>
                    <a:pt x="58567" y="115054"/>
                  </a:lnTo>
                  <a:lnTo>
                    <a:pt x="88534" y="81220"/>
                  </a:lnTo>
                  <a:lnTo>
                    <a:pt x="124068" y="52038"/>
                  </a:lnTo>
                  <a:lnTo>
                    <a:pt x="164888" y="28306"/>
                  </a:lnTo>
                  <a:lnTo>
                    <a:pt x="208981" y="11430"/>
                  </a:lnTo>
                  <a:lnTo>
                    <a:pt x="253999" y="2088"/>
                  </a:lnTo>
                  <a:lnTo>
                    <a:pt x="299145" y="0"/>
                  </a:lnTo>
                  <a:lnTo>
                    <a:pt x="343622" y="4884"/>
                  </a:lnTo>
                  <a:lnTo>
                    <a:pt x="386633" y="16460"/>
                  </a:lnTo>
                  <a:lnTo>
                    <a:pt x="427382" y="34447"/>
                  </a:lnTo>
                  <a:lnTo>
                    <a:pt x="465072" y="58564"/>
                  </a:lnTo>
                  <a:lnTo>
                    <a:pt x="498905" y="88530"/>
                  </a:lnTo>
                  <a:lnTo>
                    <a:pt x="528087" y="124063"/>
                  </a:lnTo>
                  <a:lnTo>
                    <a:pt x="551819" y="164882"/>
                  </a:lnTo>
                  <a:close/>
                </a:path>
              </a:pathLst>
            </a:custGeom>
            <a:ln w="9004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161163" y="3304957"/>
              <a:ext cx="334010" cy="229235"/>
            </a:xfrm>
            <a:custGeom>
              <a:avLst/>
              <a:gdLst/>
              <a:ahLst/>
              <a:cxnLst/>
              <a:rect l="l" t="t" r="r" b="b"/>
              <a:pathLst>
                <a:path w="334010" h="229235">
                  <a:moveTo>
                    <a:pt x="290842" y="0"/>
                  </a:moveTo>
                  <a:lnTo>
                    <a:pt x="0" y="139090"/>
                  </a:lnTo>
                  <a:lnTo>
                    <a:pt x="42887" y="228765"/>
                  </a:lnTo>
                  <a:lnTo>
                    <a:pt x="333717" y="89674"/>
                  </a:lnTo>
                  <a:lnTo>
                    <a:pt x="290842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161163" y="3304957"/>
              <a:ext cx="334010" cy="229235"/>
            </a:xfrm>
            <a:custGeom>
              <a:avLst/>
              <a:gdLst/>
              <a:ahLst/>
              <a:cxnLst/>
              <a:rect l="l" t="t" r="r" b="b"/>
              <a:pathLst>
                <a:path w="334010" h="229235">
                  <a:moveTo>
                    <a:pt x="0" y="139090"/>
                  </a:moveTo>
                  <a:lnTo>
                    <a:pt x="42887" y="228765"/>
                  </a:lnTo>
                  <a:lnTo>
                    <a:pt x="333717" y="89674"/>
                  </a:lnTo>
                  <a:lnTo>
                    <a:pt x="290842" y="0"/>
                  </a:lnTo>
                  <a:lnTo>
                    <a:pt x="0" y="139090"/>
                  </a:lnTo>
                  <a:close/>
                </a:path>
              </a:pathLst>
            </a:custGeom>
            <a:ln w="9004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457223" y="3308626"/>
              <a:ext cx="55244" cy="75565"/>
            </a:xfrm>
            <a:custGeom>
              <a:avLst/>
              <a:gdLst/>
              <a:ahLst/>
              <a:cxnLst/>
              <a:rect l="l" t="t" r="r" b="b"/>
              <a:pathLst>
                <a:path w="55245" h="75564">
                  <a:moveTo>
                    <a:pt x="15138" y="0"/>
                  </a:moveTo>
                  <a:lnTo>
                    <a:pt x="0" y="7238"/>
                  </a:lnTo>
                  <a:lnTo>
                    <a:pt x="32448" y="75082"/>
                  </a:lnTo>
                  <a:lnTo>
                    <a:pt x="47586" y="67843"/>
                  </a:lnTo>
                  <a:lnTo>
                    <a:pt x="54965" y="22580"/>
                  </a:lnTo>
                  <a:lnTo>
                    <a:pt x="15138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125990" y="2919005"/>
              <a:ext cx="119989" cy="147002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3400343" y="3353047"/>
              <a:ext cx="60325" cy="48260"/>
            </a:xfrm>
            <a:custGeom>
              <a:avLst/>
              <a:gdLst/>
              <a:ahLst/>
              <a:cxnLst/>
              <a:rect l="l" t="t" r="r" b="b"/>
              <a:pathLst>
                <a:path w="60325" h="48260">
                  <a:moveTo>
                    <a:pt x="60007" y="0"/>
                  </a:moveTo>
                  <a:lnTo>
                    <a:pt x="0" y="4762"/>
                  </a:lnTo>
                  <a:lnTo>
                    <a:pt x="22860" y="48094"/>
                  </a:lnTo>
                  <a:lnTo>
                    <a:pt x="6000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198269" y="2852772"/>
              <a:ext cx="1804035" cy="83820"/>
            </a:xfrm>
            <a:custGeom>
              <a:avLst/>
              <a:gdLst/>
              <a:ahLst/>
              <a:cxnLst/>
              <a:rect l="l" t="t" r="r" b="b"/>
              <a:pathLst>
                <a:path w="1804035" h="83819">
                  <a:moveTo>
                    <a:pt x="1782864" y="0"/>
                  </a:moveTo>
                  <a:lnTo>
                    <a:pt x="0" y="0"/>
                  </a:lnTo>
                  <a:lnTo>
                    <a:pt x="17437" y="82321"/>
                  </a:lnTo>
                  <a:lnTo>
                    <a:pt x="1782864" y="83451"/>
                  </a:lnTo>
                  <a:lnTo>
                    <a:pt x="1797748" y="70412"/>
                  </a:lnTo>
                  <a:lnTo>
                    <a:pt x="1803542" y="41725"/>
                  </a:lnTo>
                  <a:lnTo>
                    <a:pt x="1798998" y="13039"/>
                  </a:lnTo>
                  <a:lnTo>
                    <a:pt x="1782864" y="0"/>
                  </a:lnTo>
                  <a:close/>
                </a:path>
              </a:pathLst>
            </a:custGeom>
            <a:solidFill>
              <a:srgbClr val="2255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072516" y="2852315"/>
              <a:ext cx="145415" cy="83185"/>
            </a:xfrm>
            <a:custGeom>
              <a:avLst/>
              <a:gdLst/>
              <a:ahLst/>
              <a:cxnLst/>
              <a:rect l="l" t="t" r="r" b="b"/>
              <a:pathLst>
                <a:path w="145414" h="83185">
                  <a:moveTo>
                    <a:pt x="126199" y="0"/>
                  </a:moveTo>
                  <a:lnTo>
                    <a:pt x="0" y="0"/>
                  </a:lnTo>
                  <a:lnTo>
                    <a:pt x="0" y="82867"/>
                  </a:lnTo>
                  <a:lnTo>
                    <a:pt x="145110" y="82867"/>
                  </a:lnTo>
                  <a:lnTo>
                    <a:pt x="12619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404961" y="3753842"/>
              <a:ext cx="621665" cy="83820"/>
            </a:xfrm>
            <a:custGeom>
              <a:avLst/>
              <a:gdLst/>
              <a:ahLst/>
              <a:cxnLst/>
              <a:rect l="l" t="t" r="r" b="b"/>
              <a:pathLst>
                <a:path w="621664" h="83820">
                  <a:moveTo>
                    <a:pt x="598170" y="0"/>
                  </a:moveTo>
                  <a:lnTo>
                    <a:pt x="0" y="0"/>
                  </a:lnTo>
                  <a:lnTo>
                    <a:pt x="19380" y="82321"/>
                  </a:lnTo>
                  <a:lnTo>
                    <a:pt x="317259" y="82679"/>
                  </a:lnTo>
                  <a:lnTo>
                    <a:pt x="300290" y="83094"/>
                  </a:lnTo>
                  <a:lnTo>
                    <a:pt x="598170" y="83451"/>
                  </a:lnTo>
                  <a:lnTo>
                    <a:pt x="614709" y="70412"/>
                  </a:lnTo>
                  <a:lnTo>
                    <a:pt x="621149" y="41725"/>
                  </a:lnTo>
                  <a:lnTo>
                    <a:pt x="616099" y="13039"/>
                  </a:lnTo>
                  <a:lnTo>
                    <a:pt x="598170" y="0"/>
                  </a:lnTo>
                  <a:close/>
                </a:path>
              </a:pathLst>
            </a:custGeom>
            <a:solidFill>
              <a:srgbClr val="2255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279206" y="3753385"/>
              <a:ext cx="145415" cy="83185"/>
            </a:xfrm>
            <a:custGeom>
              <a:avLst/>
              <a:gdLst/>
              <a:ahLst/>
              <a:cxnLst/>
              <a:rect l="l" t="t" r="r" b="b"/>
              <a:pathLst>
                <a:path w="145414" h="83185">
                  <a:moveTo>
                    <a:pt x="126199" y="0"/>
                  </a:moveTo>
                  <a:lnTo>
                    <a:pt x="0" y="0"/>
                  </a:lnTo>
                  <a:lnTo>
                    <a:pt x="0" y="82867"/>
                  </a:lnTo>
                  <a:lnTo>
                    <a:pt x="145110" y="82867"/>
                  </a:lnTo>
                  <a:lnTo>
                    <a:pt x="12619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541168" y="4346297"/>
              <a:ext cx="605155" cy="83820"/>
            </a:xfrm>
            <a:custGeom>
              <a:avLst/>
              <a:gdLst/>
              <a:ahLst/>
              <a:cxnLst/>
              <a:rect l="l" t="t" r="r" b="b"/>
              <a:pathLst>
                <a:path w="605154" h="83820">
                  <a:moveTo>
                    <a:pt x="581977" y="0"/>
                  </a:moveTo>
                  <a:lnTo>
                    <a:pt x="0" y="0"/>
                  </a:lnTo>
                  <a:lnTo>
                    <a:pt x="19380" y="82321"/>
                  </a:lnTo>
                  <a:lnTo>
                    <a:pt x="312135" y="82679"/>
                  </a:lnTo>
                  <a:lnTo>
                    <a:pt x="289221" y="83094"/>
                  </a:lnTo>
                  <a:lnTo>
                    <a:pt x="581977" y="83451"/>
                  </a:lnTo>
                  <a:lnTo>
                    <a:pt x="598517" y="70412"/>
                  </a:lnTo>
                  <a:lnTo>
                    <a:pt x="604956" y="41725"/>
                  </a:lnTo>
                  <a:lnTo>
                    <a:pt x="599906" y="13039"/>
                  </a:lnTo>
                  <a:lnTo>
                    <a:pt x="581977" y="0"/>
                  </a:lnTo>
                  <a:close/>
                </a:path>
              </a:pathLst>
            </a:custGeom>
            <a:solidFill>
              <a:srgbClr val="2255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415416" y="4345840"/>
              <a:ext cx="145415" cy="83185"/>
            </a:xfrm>
            <a:custGeom>
              <a:avLst/>
              <a:gdLst/>
              <a:ahLst/>
              <a:cxnLst/>
              <a:rect l="l" t="t" r="r" b="b"/>
              <a:pathLst>
                <a:path w="145414" h="83185">
                  <a:moveTo>
                    <a:pt x="126199" y="0"/>
                  </a:moveTo>
                  <a:lnTo>
                    <a:pt x="0" y="0"/>
                  </a:lnTo>
                  <a:lnTo>
                    <a:pt x="0" y="82867"/>
                  </a:lnTo>
                  <a:lnTo>
                    <a:pt x="145110" y="82867"/>
                  </a:lnTo>
                  <a:lnTo>
                    <a:pt x="12619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629556" y="3069879"/>
              <a:ext cx="821080" cy="33909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629556" y="3069885"/>
              <a:ext cx="821690" cy="339090"/>
            </a:xfrm>
            <a:custGeom>
              <a:avLst/>
              <a:gdLst/>
              <a:ahLst/>
              <a:cxnLst/>
              <a:rect l="l" t="t" r="r" b="b"/>
              <a:pathLst>
                <a:path w="821689" h="339089">
                  <a:moveTo>
                    <a:pt x="24206" y="0"/>
                  </a:moveTo>
                  <a:lnTo>
                    <a:pt x="796874" y="0"/>
                  </a:lnTo>
                  <a:lnTo>
                    <a:pt x="806271" y="1910"/>
                  </a:lnTo>
                  <a:lnTo>
                    <a:pt x="813968" y="7112"/>
                  </a:lnTo>
                  <a:lnTo>
                    <a:pt x="819169" y="14808"/>
                  </a:lnTo>
                  <a:lnTo>
                    <a:pt x="821080" y="24206"/>
                  </a:lnTo>
                  <a:lnTo>
                    <a:pt x="821080" y="314871"/>
                  </a:lnTo>
                  <a:lnTo>
                    <a:pt x="819169" y="324275"/>
                  </a:lnTo>
                  <a:lnTo>
                    <a:pt x="813968" y="331976"/>
                  </a:lnTo>
                  <a:lnTo>
                    <a:pt x="806271" y="337179"/>
                  </a:lnTo>
                  <a:lnTo>
                    <a:pt x="796874" y="339090"/>
                  </a:lnTo>
                  <a:lnTo>
                    <a:pt x="24206" y="339090"/>
                  </a:lnTo>
                  <a:lnTo>
                    <a:pt x="14808" y="337179"/>
                  </a:lnTo>
                  <a:lnTo>
                    <a:pt x="7112" y="331976"/>
                  </a:lnTo>
                  <a:lnTo>
                    <a:pt x="1910" y="324275"/>
                  </a:lnTo>
                  <a:lnTo>
                    <a:pt x="0" y="314871"/>
                  </a:lnTo>
                  <a:lnTo>
                    <a:pt x="0" y="24206"/>
                  </a:lnTo>
                  <a:lnTo>
                    <a:pt x="1910" y="14808"/>
                  </a:lnTo>
                  <a:lnTo>
                    <a:pt x="7112" y="7112"/>
                  </a:lnTo>
                  <a:lnTo>
                    <a:pt x="14808" y="1910"/>
                  </a:lnTo>
                  <a:lnTo>
                    <a:pt x="24206" y="0"/>
                  </a:lnTo>
                  <a:close/>
                </a:path>
              </a:pathLst>
            </a:custGeom>
            <a:ln w="7200">
              <a:solidFill>
                <a:srgbClr val="1E73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4684979" y="3195316"/>
            <a:ext cx="728980" cy="1714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625"/>
              </a:lnSpc>
              <a:spcBef>
                <a:spcPts val="114"/>
              </a:spcBef>
            </a:pPr>
            <a:r>
              <a:rPr sz="550" dirty="0">
                <a:solidFill>
                  <a:srgbClr val="C4C4C5"/>
                </a:solidFill>
                <a:latin typeface="Arial"/>
                <a:cs typeface="Arial"/>
              </a:rPr>
              <a:t>Special</a:t>
            </a:r>
            <a:r>
              <a:rPr sz="550" spc="3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C4C4C5"/>
                </a:solidFill>
                <a:latin typeface="Arial"/>
                <a:cs typeface="Arial"/>
              </a:rPr>
              <a:t>Direct</a:t>
            </a:r>
            <a:r>
              <a:rPr sz="550" spc="3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C4C4C5"/>
                </a:solidFill>
                <a:latin typeface="Arial"/>
                <a:cs typeface="Arial"/>
              </a:rPr>
              <a:t>System</a:t>
            </a:r>
            <a:endParaRPr sz="550">
              <a:latin typeface="Arial"/>
              <a:cs typeface="Arial"/>
            </a:endParaRPr>
          </a:p>
          <a:p>
            <a:pPr marL="13970">
              <a:lnSpc>
                <a:spcPts val="505"/>
              </a:lnSpc>
            </a:pPr>
            <a:r>
              <a:rPr sz="450" dirty="0">
                <a:solidFill>
                  <a:srgbClr val="C4C4C5"/>
                </a:solidFill>
                <a:latin typeface="Arial"/>
                <a:cs typeface="Arial"/>
              </a:rPr>
              <a:t>Made</a:t>
            </a:r>
            <a:r>
              <a:rPr sz="450" spc="15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450" dirty="0">
                <a:solidFill>
                  <a:srgbClr val="C4C4C5"/>
                </a:solidFill>
                <a:latin typeface="Arial"/>
                <a:cs typeface="Arial"/>
              </a:rPr>
              <a:t>in</a:t>
            </a:r>
            <a:r>
              <a:rPr sz="450" spc="2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450" spc="-10" dirty="0">
                <a:solidFill>
                  <a:srgbClr val="C4C4C5"/>
                </a:solidFill>
                <a:latin typeface="Arial"/>
                <a:cs typeface="Arial"/>
              </a:rPr>
              <a:t>Keighley,</a:t>
            </a:r>
            <a:r>
              <a:rPr sz="450" spc="2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450" spc="-10" dirty="0">
                <a:solidFill>
                  <a:srgbClr val="C4C4C5"/>
                </a:solidFill>
                <a:latin typeface="Arial"/>
                <a:cs typeface="Arial"/>
              </a:rPr>
              <a:t>England.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6654800" y="4436361"/>
            <a:ext cx="510540" cy="510540"/>
            <a:chOff x="6654800" y="4436361"/>
            <a:chExt cx="510540" cy="510540"/>
          </a:xfrm>
        </p:grpSpPr>
        <p:pic>
          <p:nvPicPr>
            <p:cNvPr id="51" name="object 5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654800" y="4436361"/>
              <a:ext cx="510539" cy="510527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7065807" y="4690198"/>
              <a:ext cx="87630" cy="0"/>
            </a:xfrm>
            <a:custGeom>
              <a:avLst/>
              <a:gdLst/>
              <a:ahLst/>
              <a:cxnLst/>
              <a:rect l="l" t="t" r="r" b="b"/>
              <a:pathLst>
                <a:path w="87629">
                  <a:moveTo>
                    <a:pt x="87147" y="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688688" y="4477822"/>
              <a:ext cx="431165" cy="423545"/>
            </a:xfrm>
            <a:custGeom>
              <a:avLst/>
              <a:gdLst/>
              <a:ahLst/>
              <a:cxnLst/>
              <a:rect l="l" t="t" r="r" b="b"/>
              <a:pathLst>
                <a:path w="431165" h="423545">
                  <a:moveTo>
                    <a:pt x="215557" y="0"/>
                  </a:moveTo>
                  <a:lnTo>
                    <a:pt x="170608" y="10593"/>
                  </a:lnTo>
                  <a:lnTo>
                    <a:pt x="127059" y="25833"/>
                  </a:lnTo>
                  <a:lnTo>
                    <a:pt x="86901" y="47111"/>
                  </a:lnTo>
                  <a:lnTo>
                    <a:pt x="52125" y="75821"/>
                  </a:lnTo>
                  <a:lnTo>
                    <a:pt x="24722" y="113358"/>
                  </a:lnTo>
                  <a:lnTo>
                    <a:pt x="6684" y="161115"/>
                  </a:lnTo>
                  <a:lnTo>
                    <a:pt x="0" y="220484"/>
                  </a:lnTo>
                  <a:lnTo>
                    <a:pt x="3955" y="263207"/>
                  </a:lnTo>
                  <a:lnTo>
                    <a:pt x="13948" y="300642"/>
                  </a:lnTo>
                  <a:lnTo>
                    <a:pt x="49255" y="360075"/>
                  </a:lnTo>
                  <a:lnTo>
                    <a:pt x="100332" y="399629"/>
                  </a:lnTo>
                  <a:lnTo>
                    <a:pt x="161592" y="420149"/>
                  </a:lnTo>
                  <a:lnTo>
                    <a:pt x="194295" y="423536"/>
                  </a:lnTo>
                  <a:lnTo>
                    <a:pt x="227449" y="422481"/>
                  </a:lnTo>
                  <a:lnTo>
                    <a:pt x="292314" y="407472"/>
                  </a:lnTo>
                  <a:lnTo>
                    <a:pt x="350601" y="375966"/>
                  </a:lnTo>
                  <a:lnTo>
                    <a:pt x="396722" y="328810"/>
                  </a:lnTo>
                  <a:lnTo>
                    <a:pt x="425091" y="266849"/>
                  </a:lnTo>
                  <a:lnTo>
                    <a:pt x="430872" y="230581"/>
                  </a:lnTo>
                  <a:lnTo>
                    <a:pt x="413715" y="274185"/>
                  </a:lnTo>
                  <a:lnTo>
                    <a:pt x="391481" y="310860"/>
                  </a:lnTo>
                  <a:lnTo>
                    <a:pt x="365107" y="340734"/>
                  </a:lnTo>
                  <a:lnTo>
                    <a:pt x="303696" y="380591"/>
                  </a:lnTo>
                  <a:lnTo>
                    <a:pt x="236988" y="394783"/>
                  </a:lnTo>
                  <a:lnTo>
                    <a:pt x="203995" y="392575"/>
                  </a:lnTo>
                  <a:lnTo>
                    <a:pt x="143420" y="370194"/>
                  </a:lnTo>
                  <a:lnTo>
                    <a:pt x="96317" y="324714"/>
                  </a:lnTo>
                  <a:lnTo>
                    <a:pt x="70195" y="257162"/>
                  </a:lnTo>
                  <a:lnTo>
                    <a:pt x="67348" y="215430"/>
                  </a:lnTo>
                  <a:lnTo>
                    <a:pt x="78434" y="165573"/>
                  </a:lnTo>
                  <a:lnTo>
                    <a:pt x="104071" y="130301"/>
                  </a:lnTo>
                  <a:lnTo>
                    <a:pt x="139015" y="106913"/>
                  </a:lnTo>
                  <a:lnTo>
                    <a:pt x="178025" y="92709"/>
                  </a:lnTo>
                  <a:lnTo>
                    <a:pt x="215861" y="84988"/>
                  </a:lnTo>
                  <a:lnTo>
                    <a:pt x="21555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923353" y="4459208"/>
              <a:ext cx="0" cy="142240"/>
            </a:xfrm>
            <a:custGeom>
              <a:avLst/>
              <a:gdLst/>
              <a:ahLst/>
              <a:cxnLst/>
              <a:rect l="l" t="t" r="r" b="b"/>
              <a:pathLst>
                <a:path h="142239">
                  <a:moveTo>
                    <a:pt x="0" y="0"/>
                  </a:moveTo>
                  <a:lnTo>
                    <a:pt x="0" y="141922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453994" y="2426177"/>
            <a:ext cx="6374765" cy="3750310"/>
            <a:chOff x="453994" y="2426177"/>
            <a:chExt cx="6374765" cy="3750310"/>
          </a:xfrm>
        </p:grpSpPr>
        <p:pic>
          <p:nvPicPr>
            <p:cNvPr id="56" name="object 5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561186" y="3110303"/>
              <a:ext cx="949938" cy="2421483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4278503" y="3032274"/>
              <a:ext cx="608330" cy="1842135"/>
            </a:xfrm>
            <a:custGeom>
              <a:avLst/>
              <a:gdLst/>
              <a:ahLst/>
              <a:cxnLst/>
              <a:rect l="l" t="t" r="r" b="b"/>
              <a:pathLst>
                <a:path w="608329" h="1842135">
                  <a:moveTo>
                    <a:pt x="178117" y="49530"/>
                  </a:moveTo>
                  <a:lnTo>
                    <a:pt x="167170" y="0"/>
                  </a:lnTo>
                  <a:lnTo>
                    <a:pt x="0" y="0"/>
                  </a:lnTo>
                  <a:lnTo>
                    <a:pt x="12382" y="49530"/>
                  </a:lnTo>
                  <a:lnTo>
                    <a:pt x="178117" y="49530"/>
                  </a:lnTo>
                  <a:close/>
                </a:path>
                <a:path w="608329" h="1842135">
                  <a:moveTo>
                    <a:pt x="197167" y="130327"/>
                  </a:moveTo>
                  <a:lnTo>
                    <a:pt x="186220" y="80797"/>
                  </a:lnTo>
                  <a:lnTo>
                    <a:pt x="19050" y="80797"/>
                  </a:lnTo>
                  <a:lnTo>
                    <a:pt x="31432" y="130327"/>
                  </a:lnTo>
                  <a:lnTo>
                    <a:pt x="197167" y="130327"/>
                  </a:lnTo>
                  <a:close/>
                </a:path>
                <a:path w="608329" h="1842135">
                  <a:moveTo>
                    <a:pt x="215950" y="211112"/>
                  </a:moveTo>
                  <a:lnTo>
                    <a:pt x="205003" y="161582"/>
                  </a:lnTo>
                  <a:lnTo>
                    <a:pt x="37833" y="161582"/>
                  </a:lnTo>
                  <a:lnTo>
                    <a:pt x="50215" y="211112"/>
                  </a:lnTo>
                  <a:lnTo>
                    <a:pt x="215950" y="211112"/>
                  </a:lnTo>
                  <a:close/>
                </a:path>
                <a:path w="608329" h="1842135">
                  <a:moveTo>
                    <a:pt x="235000" y="291909"/>
                  </a:moveTo>
                  <a:lnTo>
                    <a:pt x="224053" y="242379"/>
                  </a:lnTo>
                  <a:lnTo>
                    <a:pt x="56883" y="242379"/>
                  </a:lnTo>
                  <a:lnTo>
                    <a:pt x="69265" y="291909"/>
                  </a:lnTo>
                  <a:lnTo>
                    <a:pt x="235000" y="291909"/>
                  </a:lnTo>
                  <a:close/>
                </a:path>
                <a:path w="608329" h="1842135">
                  <a:moveTo>
                    <a:pt x="258127" y="369570"/>
                  </a:moveTo>
                  <a:lnTo>
                    <a:pt x="247180" y="320040"/>
                  </a:lnTo>
                  <a:lnTo>
                    <a:pt x="80010" y="320040"/>
                  </a:lnTo>
                  <a:lnTo>
                    <a:pt x="92392" y="369570"/>
                  </a:lnTo>
                  <a:lnTo>
                    <a:pt x="258127" y="369570"/>
                  </a:lnTo>
                  <a:close/>
                </a:path>
                <a:path w="608329" h="1842135">
                  <a:moveTo>
                    <a:pt x="277177" y="450367"/>
                  </a:moveTo>
                  <a:lnTo>
                    <a:pt x="266230" y="400837"/>
                  </a:lnTo>
                  <a:lnTo>
                    <a:pt x="99060" y="400837"/>
                  </a:lnTo>
                  <a:lnTo>
                    <a:pt x="111442" y="450367"/>
                  </a:lnTo>
                  <a:lnTo>
                    <a:pt x="277177" y="450367"/>
                  </a:lnTo>
                  <a:close/>
                </a:path>
                <a:path w="608329" h="1842135">
                  <a:moveTo>
                    <a:pt x="295960" y="531152"/>
                  </a:moveTo>
                  <a:lnTo>
                    <a:pt x="285013" y="481622"/>
                  </a:lnTo>
                  <a:lnTo>
                    <a:pt x="117843" y="481622"/>
                  </a:lnTo>
                  <a:lnTo>
                    <a:pt x="130225" y="531152"/>
                  </a:lnTo>
                  <a:lnTo>
                    <a:pt x="295960" y="531152"/>
                  </a:lnTo>
                  <a:close/>
                </a:path>
                <a:path w="608329" h="1842135">
                  <a:moveTo>
                    <a:pt x="315010" y="611949"/>
                  </a:moveTo>
                  <a:lnTo>
                    <a:pt x="304063" y="562419"/>
                  </a:lnTo>
                  <a:lnTo>
                    <a:pt x="136893" y="562419"/>
                  </a:lnTo>
                  <a:lnTo>
                    <a:pt x="149275" y="611949"/>
                  </a:lnTo>
                  <a:lnTo>
                    <a:pt x="315010" y="611949"/>
                  </a:lnTo>
                  <a:close/>
                </a:path>
                <a:path w="608329" h="1842135">
                  <a:moveTo>
                    <a:pt x="379412" y="920115"/>
                  </a:moveTo>
                  <a:lnTo>
                    <a:pt x="368465" y="870585"/>
                  </a:lnTo>
                  <a:lnTo>
                    <a:pt x="201295" y="870585"/>
                  </a:lnTo>
                  <a:lnTo>
                    <a:pt x="213677" y="920115"/>
                  </a:lnTo>
                  <a:lnTo>
                    <a:pt x="379412" y="920115"/>
                  </a:lnTo>
                  <a:close/>
                </a:path>
                <a:path w="608329" h="1842135">
                  <a:moveTo>
                    <a:pt x="398462" y="1000912"/>
                  </a:moveTo>
                  <a:lnTo>
                    <a:pt x="387515" y="951382"/>
                  </a:lnTo>
                  <a:lnTo>
                    <a:pt x="220345" y="951382"/>
                  </a:lnTo>
                  <a:lnTo>
                    <a:pt x="232727" y="1000912"/>
                  </a:lnTo>
                  <a:lnTo>
                    <a:pt x="398462" y="1000912"/>
                  </a:lnTo>
                  <a:close/>
                </a:path>
                <a:path w="608329" h="1842135">
                  <a:moveTo>
                    <a:pt x="417245" y="1081709"/>
                  </a:moveTo>
                  <a:lnTo>
                    <a:pt x="406298" y="1032179"/>
                  </a:lnTo>
                  <a:lnTo>
                    <a:pt x="239128" y="1032179"/>
                  </a:lnTo>
                  <a:lnTo>
                    <a:pt x="251510" y="1081709"/>
                  </a:lnTo>
                  <a:lnTo>
                    <a:pt x="417245" y="1081709"/>
                  </a:lnTo>
                  <a:close/>
                </a:path>
                <a:path w="608329" h="1842135">
                  <a:moveTo>
                    <a:pt x="436295" y="1162494"/>
                  </a:moveTo>
                  <a:lnTo>
                    <a:pt x="425348" y="1112964"/>
                  </a:lnTo>
                  <a:lnTo>
                    <a:pt x="258178" y="1112964"/>
                  </a:lnTo>
                  <a:lnTo>
                    <a:pt x="270560" y="1162494"/>
                  </a:lnTo>
                  <a:lnTo>
                    <a:pt x="436295" y="1162494"/>
                  </a:lnTo>
                  <a:close/>
                </a:path>
                <a:path w="608329" h="1842135">
                  <a:moveTo>
                    <a:pt x="459422" y="1240155"/>
                  </a:moveTo>
                  <a:lnTo>
                    <a:pt x="448475" y="1190625"/>
                  </a:lnTo>
                  <a:lnTo>
                    <a:pt x="281305" y="1190625"/>
                  </a:lnTo>
                  <a:lnTo>
                    <a:pt x="293687" y="1240155"/>
                  </a:lnTo>
                  <a:lnTo>
                    <a:pt x="459422" y="1240155"/>
                  </a:lnTo>
                  <a:close/>
                </a:path>
                <a:path w="608329" h="1842135">
                  <a:moveTo>
                    <a:pt x="528002" y="1522095"/>
                  </a:moveTo>
                  <a:lnTo>
                    <a:pt x="517055" y="1472565"/>
                  </a:lnTo>
                  <a:lnTo>
                    <a:pt x="349885" y="1472565"/>
                  </a:lnTo>
                  <a:lnTo>
                    <a:pt x="362267" y="1522095"/>
                  </a:lnTo>
                  <a:lnTo>
                    <a:pt x="528002" y="1522095"/>
                  </a:lnTo>
                  <a:close/>
                </a:path>
                <a:path w="608329" h="1842135">
                  <a:moveTo>
                    <a:pt x="547052" y="1602892"/>
                  </a:moveTo>
                  <a:lnTo>
                    <a:pt x="536105" y="1553362"/>
                  </a:lnTo>
                  <a:lnTo>
                    <a:pt x="368935" y="1553362"/>
                  </a:lnTo>
                  <a:lnTo>
                    <a:pt x="381317" y="1602892"/>
                  </a:lnTo>
                  <a:lnTo>
                    <a:pt x="547052" y="1602892"/>
                  </a:lnTo>
                  <a:close/>
                </a:path>
                <a:path w="608329" h="1842135">
                  <a:moveTo>
                    <a:pt x="565835" y="1683689"/>
                  </a:moveTo>
                  <a:lnTo>
                    <a:pt x="554888" y="1634159"/>
                  </a:lnTo>
                  <a:lnTo>
                    <a:pt x="387718" y="1634159"/>
                  </a:lnTo>
                  <a:lnTo>
                    <a:pt x="400100" y="1683689"/>
                  </a:lnTo>
                  <a:lnTo>
                    <a:pt x="565835" y="1683689"/>
                  </a:lnTo>
                  <a:close/>
                </a:path>
                <a:path w="608329" h="1842135">
                  <a:moveTo>
                    <a:pt x="584885" y="1764474"/>
                  </a:moveTo>
                  <a:lnTo>
                    <a:pt x="573938" y="1714944"/>
                  </a:lnTo>
                  <a:lnTo>
                    <a:pt x="406768" y="1714944"/>
                  </a:lnTo>
                  <a:lnTo>
                    <a:pt x="419150" y="1764474"/>
                  </a:lnTo>
                  <a:lnTo>
                    <a:pt x="584885" y="1764474"/>
                  </a:lnTo>
                  <a:close/>
                </a:path>
                <a:path w="608329" h="1842135">
                  <a:moveTo>
                    <a:pt x="608012" y="1842135"/>
                  </a:moveTo>
                  <a:lnTo>
                    <a:pt x="597065" y="1792605"/>
                  </a:lnTo>
                  <a:lnTo>
                    <a:pt x="429895" y="1792605"/>
                  </a:lnTo>
                  <a:lnTo>
                    <a:pt x="442277" y="1842135"/>
                  </a:lnTo>
                  <a:lnTo>
                    <a:pt x="608012" y="1842135"/>
                  </a:lnTo>
                  <a:close/>
                </a:path>
              </a:pathLst>
            </a:custGeom>
            <a:solidFill>
              <a:srgbClr val="023D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557141" y="3110299"/>
              <a:ext cx="959485" cy="2422525"/>
            </a:xfrm>
            <a:custGeom>
              <a:avLst/>
              <a:gdLst/>
              <a:ahLst/>
              <a:cxnLst/>
              <a:rect l="l" t="t" r="r" b="b"/>
              <a:pathLst>
                <a:path w="959484" h="2422525">
                  <a:moveTo>
                    <a:pt x="614658" y="0"/>
                  </a:moveTo>
                  <a:lnTo>
                    <a:pt x="563789" y="6597"/>
                  </a:lnTo>
                  <a:lnTo>
                    <a:pt x="512525" y="13299"/>
                  </a:lnTo>
                  <a:lnTo>
                    <a:pt x="461023" y="20064"/>
                  </a:lnTo>
                  <a:lnTo>
                    <a:pt x="409442" y="26849"/>
                  </a:lnTo>
                  <a:lnTo>
                    <a:pt x="357940" y="33614"/>
                  </a:lnTo>
                  <a:lnTo>
                    <a:pt x="306676" y="40316"/>
                  </a:lnTo>
                  <a:lnTo>
                    <a:pt x="255807" y="46913"/>
                  </a:lnTo>
                  <a:lnTo>
                    <a:pt x="191024" y="59322"/>
                  </a:lnTo>
                  <a:lnTo>
                    <a:pt x="135756" y="74935"/>
                  </a:lnTo>
                  <a:lnTo>
                    <a:pt x="89941" y="93713"/>
                  </a:lnTo>
                  <a:lnTo>
                    <a:pt x="53520" y="115612"/>
                  </a:lnTo>
                  <a:lnTo>
                    <a:pt x="8610" y="168612"/>
                  </a:lnTo>
                  <a:lnTo>
                    <a:pt x="0" y="199630"/>
                  </a:lnTo>
                  <a:lnTo>
                    <a:pt x="537" y="233603"/>
                  </a:lnTo>
                  <a:lnTo>
                    <a:pt x="186922" y="1247419"/>
                  </a:lnTo>
                  <a:lnTo>
                    <a:pt x="389614" y="1278509"/>
                  </a:lnTo>
                  <a:lnTo>
                    <a:pt x="633949" y="2405303"/>
                  </a:lnTo>
                  <a:lnTo>
                    <a:pt x="958981" y="2422207"/>
                  </a:lnTo>
                  <a:lnTo>
                    <a:pt x="61465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149824" y="4542367"/>
              <a:ext cx="192328" cy="426351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453986" y="3615775"/>
              <a:ext cx="6155690" cy="2560955"/>
            </a:xfrm>
            <a:custGeom>
              <a:avLst/>
              <a:gdLst/>
              <a:ahLst/>
              <a:cxnLst/>
              <a:rect l="l" t="t" r="r" b="b"/>
              <a:pathLst>
                <a:path w="6155690" h="2560954">
                  <a:moveTo>
                    <a:pt x="76809" y="89611"/>
                  </a:moveTo>
                  <a:lnTo>
                    <a:pt x="57696" y="45034"/>
                  </a:lnTo>
                  <a:lnTo>
                    <a:pt x="38392" y="0"/>
                  </a:lnTo>
                  <a:lnTo>
                    <a:pt x="0" y="89611"/>
                  </a:lnTo>
                  <a:lnTo>
                    <a:pt x="34798" y="80098"/>
                  </a:lnTo>
                  <a:lnTo>
                    <a:pt x="34798" y="354330"/>
                  </a:lnTo>
                  <a:lnTo>
                    <a:pt x="41998" y="354330"/>
                  </a:lnTo>
                  <a:lnTo>
                    <a:pt x="41998" y="80098"/>
                  </a:lnTo>
                  <a:lnTo>
                    <a:pt x="43192" y="80162"/>
                  </a:lnTo>
                  <a:lnTo>
                    <a:pt x="74396" y="88442"/>
                  </a:lnTo>
                  <a:lnTo>
                    <a:pt x="76809" y="89611"/>
                  </a:lnTo>
                  <a:close/>
                </a:path>
                <a:path w="6155690" h="2560954">
                  <a:moveTo>
                    <a:pt x="625449" y="226771"/>
                  </a:moveTo>
                  <a:lnTo>
                    <a:pt x="606336" y="182194"/>
                  </a:lnTo>
                  <a:lnTo>
                    <a:pt x="587044" y="137160"/>
                  </a:lnTo>
                  <a:lnTo>
                    <a:pt x="548640" y="226771"/>
                  </a:lnTo>
                  <a:lnTo>
                    <a:pt x="583425" y="217271"/>
                  </a:lnTo>
                  <a:lnTo>
                    <a:pt x="583450" y="182194"/>
                  </a:lnTo>
                  <a:lnTo>
                    <a:pt x="583450" y="217258"/>
                  </a:lnTo>
                  <a:lnTo>
                    <a:pt x="583450" y="769835"/>
                  </a:lnTo>
                  <a:lnTo>
                    <a:pt x="354634" y="769835"/>
                  </a:lnTo>
                  <a:lnTo>
                    <a:pt x="351040" y="769835"/>
                  </a:lnTo>
                  <a:lnTo>
                    <a:pt x="351040" y="773430"/>
                  </a:lnTo>
                  <a:lnTo>
                    <a:pt x="351040" y="937260"/>
                  </a:lnTo>
                  <a:lnTo>
                    <a:pt x="358241" y="937260"/>
                  </a:lnTo>
                  <a:lnTo>
                    <a:pt x="358241" y="777024"/>
                  </a:lnTo>
                  <a:lnTo>
                    <a:pt x="587044" y="777024"/>
                  </a:lnTo>
                  <a:lnTo>
                    <a:pt x="590651" y="777024"/>
                  </a:lnTo>
                  <a:lnTo>
                    <a:pt x="590651" y="773430"/>
                  </a:lnTo>
                  <a:lnTo>
                    <a:pt x="590651" y="769835"/>
                  </a:lnTo>
                  <a:lnTo>
                    <a:pt x="590626" y="217271"/>
                  </a:lnTo>
                  <a:lnTo>
                    <a:pt x="623049" y="225602"/>
                  </a:lnTo>
                  <a:lnTo>
                    <a:pt x="625449" y="226771"/>
                  </a:lnTo>
                  <a:close/>
                </a:path>
                <a:path w="6155690" h="2560954">
                  <a:moveTo>
                    <a:pt x="956614" y="1725930"/>
                  </a:moveTo>
                  <a:lnTo>
                    <a:pt x="948194" y="1722323"/>
                  </a:lnTo>
                  <a:lnTo>
                    <a:pt x="876566" y="1691627"/>
                  </a:lnTo>
                  <a:lnTo>
                    <a:pt x="876566" y="1728330"/>
                  </a:lnTo>
                  <a:lnTo>
                    <a:pt x="876515" y="1729397"/>
                  </a:lnTo>
                  <a:lnTo>
                    <a:pt x="876515" y="1725129"/>
                  </a:lnTo>
                  <a:lnTo>
                    <a:pt x="876566" y="1728330"/>
                  </a:lnTo>
                  <a:lnTo>
                    <a:pt x="876566" y="1691627"/>
                  </a:lnTo>
                  <a:lnTo>
                    <a:pt x="867003" y="1687525"/>
                  </a:lnTo>
                  <a:lnTo>
                    <a:pt x="868172" y="1689925"/>
                  </a:lnTo>
                  <a:lnTo>
                    <a:pt x="869251" y="1692313"/>
                  </a:lnTo>
                  <a:lnTo>
                    <a:pt x="876465" y="1722323"/>
                  </a:lnTo>
                  <a:lnTo>
                    <a:pt x="472744" y="1722323"/>
                  </a:lnTo>
                  <a:lnTo>
                    <a:pt x="472744" y="1729524"/>
                  </a:lnTo>
                  <a:lnTo>
                    <a:pt x="876503" y="1729524"/>
                  </a:lnTo>
                  <a:lnTo>
                    <a:pt x="876452" y="1730730"/>
                  </a:lnTo>
                  <a:lnTo>
                    <a:pt x="867003" y="1764334"/>
                  </a:lnTo>
                  <a:lnTo>
                    <a:pt x="948232" y="1729524"/>
                  </a:lnTo>
                  <a:lnTo>
                    <a:pt x="956614" y="1725930"/>
                  </a:lnTo>
                  <a:close/>
                </a:path>
                <a:path w="6155690" h="2560954">
                  <a:moveTo>
                    <a:pt x="5322887" y="2522232"/>
                  </a:moveTo>
                  <a:lnTo>
                    <a:pt x="5314493" y="2518638"/>
                  </a:lnTo>
                  <a:lnTo>
                    <a:pt x="5233276" y="2483828"/>
                  </a:lnTo>
                  <a:lnTo>
                    <a:pt x="5234444" y="2486241"/>
                  </a:lnTo>
                  <a:lnTo>
                    <a:pt x="5242738" y="2518638"/>
                  </a:lnTo>
                  <a:lnTo>
                    <a:pt x="4865687" y="2518638"/>
                  </a:lnTo>
                  <a:lnTo>
                    <a:pt x="4865687" y="2525839"/>
                  </a:lnTo>
                  <a:lnTo>
                    <a:pt x="5242776" y="2525839"/>
                  </a:lnTo>
                  <a:lnTo>
                    <a:pt x="5242776" y="2520645"/>
                  </a:lnTo>
                  <a:lnTo>
                    <a:pt x="5242839" y="2524645"/>
                  </a:lnTo>
                  <a:lnTo>
                    <a:pt x="5242776" y="2525839"/>
                  </a:lnTo>
                  <a:lnTo>
                    <a:pt x="5242725" y="2527046"/>
                  </a:lnTo>
                  <a:lnTo>
                    <a:pt x="5242547" y="2529433"/>
                  </a:lnTo>
                  <a:lnTo>
                    <a:pt x="5233276" y="2560637"/>
                  </a:lnTo>
                  <a:lnTo>
                    <a:pt x="5314467" y="2525839"/>
                  </a:lnTo>
                  <a:lnTo>
                    <a:pt x="5322887" y="2522232"/>
                  </a:lnTo>
                  <a:close/>
                </a:path>
                <a:path w="6155690" h="2560954">
                  <a:moveTo>
                    <a:pt x="6155309" y="1062634"/>
                  </a:moveTo>
                  <a:lnTo>
                    <a:pt x="5147627" y="1062634"/>
                  </a:lnTo>
                  <a:lnTo>
                    <a:pt x="5147272" y="1062634"/>
                  </a:lnTo>
                  <a:lnTo>
                    <a:pt x="5146941" y="1062697"/>
                  </a:lnTo>
                  <a:lnTo>
                    <a:pt x="4941684" y="1102652"/>
                  </a:lnTo>
                  <a:lnTo>
                    <a:pt x="4941519" y="1101458"/>
                  </a:lnTo>
                  <a:lnTo>
                    <a:pt x="4941240" y="1099058"/>
                  </a:lnTo>
                  <a:lnTo>
                    <a:pt x="4941036" y="1096657"/>
                  </a:lnTo>
                  <a:lnTo>
                    <a:pt x="4940909" y="1094232"/>
                  </a:lnTo>
                  <a:lnTo>
                    <a:pt x="4940973" y="1086891"/>
                  </a:lnTo>
                  <a:lnTo>
                    <a:pt x="4944376" y="1066660"/>
                  </a:lnTo>
                  <a:lnTo>
                    <a:pt x="4863744" y="1121486"/>
                  </a:lnTo>
                  <a:lnTo>
                    <a:pt x="4959045" y="1142060"/>
                  </a:lnTo>
                  <a:lnTo>
                    <a:pt x="4957445" y="1139926"/>
                  </a:lnTo>
                  <a:lnTo>
                    <a:pt x="4955921" y="1137780"/>
                  </a:lnTo>
                  <a:lnTo>
                    <a:pt x="4943056" y="1109726"/>
                  </a:lnTo>
                  <a:lnTo>
                    <a:pt x="5147983" y="1069835"/>
                  </a:lnTo>
                  <a:lnTo>
                    <a:pt x="6155309" y="1069835"/>
                  </a:lnTo>
                  <a:lnTo>
                    <a:pt x="6155309" y="106263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174329" y="3852004"/>
              <a:ext cx="76809" cy="224790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4207459" y="2426179"/>
              <a:ext cx="2621280" cy="1750060"/>
            </a:xfrm>
            <a:custGeom>
              <a:avLst/>
              <a:gdLst/>
              <a:ahLst/>
              <a:cxnLst/>
              <a:rect l="l" t="t" r="r" b="b"/>
              <a:pathLst>
                <a:path w="2621279" h="1750060">
                  <a:moveTo>
                    <a:pt x="159804" y="457022"/>
                  </a:moveTo>
                  <a:lnTo>
                    <a:pt x="128447" y="474853"/>
                  </a:lnTo>
                  <a:lnTo>
                    <a:pt x="6972" y="0"/>
                  </a:lnTo>
                  <a:lnTo>
                    <a:pt x="0" y="1790"/>
                  </a:lnTo>
                  <a:lnTo>
                    <a:pt x="121462" y="476643"/>
                  </a:lnTo>
                  <a:lnTo>
                    <a:pt x="120294" y="476885"/>
                  </a:lnTo>
                  <a:lnTo>
                    <a:pt x="117919" y="477291"/>
                  </a:lnTo>
                  <a:lnTo>
                    <a:pt x="105778" y="478269"/>
                  </a:lnTo>
                  <a:lnTo>
                    <a:pt x="103301" y="478243"/>
                  </a:lnTo>
                  <a:lnTo>
                    <a:pt x="85394" y="476059"/>
                  </a:lnTo>
                  <a:lnTo>
                    <a:pt x="144805" y="553351"/>
                  </a:lnTo>
                  <a:lnTo>
                    <a:pt x="151460" y="510616"/>
                  </a:lnTo>
                  <a:lnTo>
                    <a:pt x="159804" y="457022"/>
                  </a:lnTo>
                  <a:close/>
                </a:path>
                <a:path w="2621279" h="1750060">
                  <a:moveTo>
                    <a:pt x="2243772" y="1707984"/>
                  </a:moveTo>
                  <a:lnTo>
                    <a:pt x="1508531" y="1707984"/>
                  </a:lnTo>
                  <a:lnTo>
                    <a:pt x="1508594" y="1706778"/>
                  </a:lnTo>
                  <a:lnTo>
                    <a:pt x="1518043" y="1673186"/>
                  </a:lnTo>
                  <a:lnTo>
                    <a:pt x="1428432" y="1711591"/>
                  </a:lnTo>
                  <a:lnTo>
                    <a:pt x="1518043" y="1749983"/>
                  </a:lnTo>
                  <a:lnTo>
                    <a:pt x="1516875" y="1747583"/>
                  </a:lnTo>
                  <a:lnTo>
                    <a:pt x="1515795" y="1745183"/>
                  </a:lnTo>
                  <a:lnTo>
                    <a:pt x="1508531" y="1715185"/>
                  </a:lnTo>
                  <a:lnTo>
                    <a:pt x="2243772" y="1715185"/>
                  </a:lnTo>
                  <a:lnTo>
                    <a:pt x="2243772" y="1707984"/>
                  </a:lnTo>
                  <a:close/>
                </a:path>
                <a:path w="2621279" h="1750060">
                  <a:moveTo>
                    <a:pt x="2331402" y="1250784"/>
                  </a:moveTo>
                  <a:lnTo>
                    <a:pt x="1478051" y="1250784"/>
                  </a:lnTo>
                  <a:lnTo>
                    <a:pt x="1478114" y="1249578"/>
                  </a:lnTo>
                  <a:lnTo>
                    <a:pt x="1487563" y="1215986"/>
                  </a:lnTo>
                  <a:lnTo>
                    <a:pt x="1397952" y="1254391"/>
                  </a:lnTo>
                  <a:lnTo>
                    <a:pt x="1487563" y="1292783"/>
                  </a:lnTo>
                  <a:lnTo>
                    <a:pt x="1486395" y="1290383"/>
                  </a:lnTo>
                  <a:lnTo>
                    <a:pt x="1485315" y="1287983"/>
                  </a:lnTo>
                  <a:lnTo>
                    <a:pt x="1478051" y="1257985"/>
                  </a:lnTo>
                  <a:lnTo>
                    <a:pt x="2331402" y="1257985"/>
                  </a:lnTo>
                  <a:lnTo>
                    <a:pt x="2331402" y="1250784"/>
                  </a:lnTo>
                  <a:close/>
                </a:path>
                <a:path w="2621279" h="1750060">
                  <a:moveTo>
                    <a:pt x="2620759" y="747661"/>
                  </a:moveTo>
                  <a:lnTo>
                    <a:pt x="2613558" y="747661"/>
                  </a:lnTo>
                  <a:lnTo>
                    <a:pt x="2613558" y="866521"/>
                  </a:lnTo>
                  <a:lnTo>
                    <a:pt x="1811705" y="997864"/>
                  </a:lnTo>
                  <a:lnTo>
                    <a:pt x="1811566" y="996657"/>
                  </a:lnTo>
                  <a:lnTo>
                    <a:pt x="1811362" y="994270"/>
                  </a:lnTo>
                  <a:lnTo>
                    <a:pt x="1811235" y="991857"/>
                  </a:lnTo>
                  <a:lnTo>
                    <a:pt x="1811286" y="984542"/>
                  </a:lnTo>
                  <a:lnTo>
                    <a:pt x="1815465" y="961974"/>
                  </a:lnTo>
                  <a:lnTo>
                    <a:pt x="1733232" y="1014361"/>
                  </a:lnTo>
                  <a:lnTo>
                    <a:pt x="1827872" y="1037767"/>
                  </a:lnTo>
                  <a:lnTo>
                    <a:pt x="1826336" y="1035596"/>
                  </a:lnTo>
                  <a:lnTo>
                    <a:pt x="1824875" y="1033399"/>
                  </a:lnTo>
                  <a:lnTo>
                    <a:pt x="1812861" y="1004963"/>
                  </a:lnTo>
                  <a:lnTo>
                    <a:pt x="2617736" y="873137"/>
                  </a:lnTo>
                  <a:lnTo>
                    <a:pt x="2620759" y="872642"/>
                  </a:lnTo>
                  <a:lnTo>
                    <a:pt x="2620759" y="869581"/>
                  </a:lnTo>
                  <a:lnTo>
                    <a:pt x="2620759" y="866025"/>
                  </a:lnTo>
                  <a:lnTo>
                    <a:pt x="2620759" y="747661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4682032" y="2649369"/>
            <a:ext cx="934719" cy="602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0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0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50" spc="-10" dirty="0">
                <a:solidFill>
                  <a:srgbClr val="C4C4C5"/>
                </a:solidFill>
                <a:latin typeface="Arial"/>
                <a:cs typeface="Arial"/>
              </a:rPr>
              <a:t>RYANMATIC</a:t>
            </a:r>
            <a:endParaRPr sz="9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896832" y="4991577"/>
            <a:ext cx="76835" cy="301625"/>
          </a:xfrm>
          <a:custGeom>
            <a:avLst/>
            <a:gdLst/>
            <a:ahLst/>
            <a:cxnLst/>
            <a:rect l="l" t="t" r="r" b="b"/>
            <a:pathLst>
              <a:path w="76834" h="301625">
                <a:moveTo>
                  <a:pt x="38379" y="80010"/>
                </a:moveTo>
                <a:lnTo>
                  <a:pt x="35979" y="80048"/>
                </a:lnTo>
                <a:lnTo>
                  <a:pt x="34781" y="80105"/>
                </a:lnTo>
                <a:lnTo>
                  <a:pt x="35318" y="301320"/>
                </a:lnTo>
                <a:lnTo>
                  <a:pt x="42519" y="301307"/>
                </a:lnTo>
                <a:lnTo>
                  <a:pt x="41982" y="80086"/>
                </a:lnTo>
                <a:lnTo>
                  <a:pt x="40779" y="80035"/>
                </a:lnTo>
                <a:lnTo>
                  <a:pt x="38379" y="80010"/>
                </a:lnTo>
                <a:close/>
              </a:path>
              <a:path w="76834" h="301625">
                <a:moveTo>
                  <a:pt x="38188" y="0"/>
                </a:moveTo>
                <a:lnTo>
                  <a:pt x="0" y="89700"/>
                </a:lnTo>
                <a:lnTo>
                  <a:pt x="2400" y="88531"/>
                </a:lnTo>
                <a:lnTo>
                  <a:pt x="4800" y="87439"/>
                </a:lnTo>
                <a:lnTo>
                  <a:pt x="34781" y="80105"/>
                </a:lnTo>
                <a:lnTo>
                  <a:pt x="34696" y="45034"/>
                </a:lnTo>
                <a:lnTo>
                  <a:pt x="57614" y="45021"/>
                </a:lnTo>
                <a:lnTo>
                  <a:pt x="38188" y="0"/>
                </a:lnTo>
                <a:close/>
              </a:path>
              <a:path w="76834" h="301625">
                <a:moveTo>
                  <a:pt x="57614" y="45021"/>
                </a:moveTo>
                <a:lnTo>
                  <a:pt x="41897" y="45021"/>
                </a:lnTo>
                <a:lnTo>
                  <a:pt x="41982" y="80086"/>
                </a:lnTo>
                <a:lnTo>
                  <a:pt x="43192" y="80137"/>
                </a:lnTo>
                <a:lnTo>
                  <a:pt x="45592" y="80327"/>
                </a:lnTo>
                <a:lnTo>
                  <a:pt x="76809" y="89509"/>
                </a:lnTo>
                <a:lnTo>
                  <a:pt x="57614" y="45021"/>
                </a:lnTo>
                <a:close/>
              </a:path>
              <a:path w="76834" h="301625">
                <a:moveTo>
                  <a:pt x="41897" y="45021"/>
                </a:moveTo>
                <a:lnTo>
                  <a:pt x="34696" y="45034"/>
                </a:lnTo>
                <a:lnTo>
                  <a:pt x="34781" y="80105"/>
                </a:lnTo>
                <a:lnTo>
                  <a:pt x="35979" y="80048"/>
                </a:lnTo>
                <a:lnTo>
                  <a:pt x="38379" y="80010"/>
                </a:lnTo>
                <a:lnTo>
                  <a:pt x="41982" y="80010"/>
                </a:lnTo>
                <a:lnTo>
                  <a:pt x="41897" y="45021"/>
                </a:lnTo>
                <a:close/>
              </a:path>
              <a:path w="76834" h="301625">
                <a:moveTo>
                  <a:pt x="41982" y="80010"/>
                </a:moveTo>
                <a:lnTo>
                  <a:pt x="38379" y="80010"/>
                </a:lnTo>
                <a:lnTo>
                  <a:pt x="40779" y="80035"/>
                </a:lnTo>
                <a:lnTo>
                  <a:pt x="41982" y="80086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hdrill6.cdr</dc:title>
  <dc:creator>BY V.RYAN</dc:creator>
  <cp:keywords>THE SDS POWER DRILL</cp:keywords>
  <cp:lastModifiedBy>Vincent RYan</cp:lastModifiedBy>
  <cp:revision>1</cp:revision>
  <dcterms:created xsi:type="dcterms:W3CDTF">2023-05-09T17:18:38Z</dcterms:created>
  <dcterms:modified xsi:type="dcterms:W3CDTF">2023-05-09T17:18:59Z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2023-05-09T00:00:00Z</vt:filetime>
  </property>
  <property fmtid="{D5CDD505-2E9C-101B-9397-08002B2CF9AE}" pid="5" name="Producer">
    <vt:lpwstr>Corel PDF Engine Version 19.1.0.419</vt:lpwstr>
  </property>
</Properties>
</file>