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technologystudent.com/elec_flsh/bicolour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010" y="153565"/>
            <a:ext cx="71907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BICOLOUR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LIGHT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EMITTING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(LEDs)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  <a:tabLst>
                <a:tab pos="150114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https://technologystudent.com/elec_ﬂsh/bicolour1.html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506" y="1346972"/>
            <a:ext cx="2901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bicolour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LED?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97327" y="5065361"/>
            <a:ext cx="1859280" cy="2374265"/>
            <a:chOff x="1597327" y="5065361"/>
            <a:chExt cx="1859280" cy="2374265"/>
          </a:xfrm>
        </p:grpSpPr>
        <p:sp>
          <p:nvSpPr>
            <p:cNvPr id="12" name="object 12"/>
            <p:cNvSpPr/>
            <p:nvPr/>
          </p:nvSpPr>
          <p:spPr>
            <a:xfrm>
              <a:off x="1597317" y="5065366"/>
              <a:ext cx="1208405" cy="2355850"/>
            </a:xfrm>
            <a:custGeom>
              <a:avLst/>
              <a:gdLst/>
              <a:ahLst/>
              <a:cxnLst/>
              <a:rect l="l" t="t" r="r" b="b"/>
              <a:pathLst>
                <a:path w="1208405" h="2355850">
                  <a:moveTo>
                    <a:pt x="1208341" y="1244"/>
                  </a:moveTo>
                  <a:lnTo>
                    <a:pt x="1207668" y="1244"/>
                  </a:lnTo>
                  <a:lnTo>
                    <a:pt x="1207668" y="558"/>
                  </a:lnTo>
                  <a:lnTo>
                    <a:pt x="101485" y="558"/>
                  </a:lnTo>
                  <a:lnTo>
                    <a:pt x="101485" y="0"/>
                  </a:lnTo>
                  <a:lnTo>
                    <a:pt x="0" y="0"/>
                  </a:lnTo>
                  <a:lnTo>
                    <a:pt x="0" y="2355431"/>
                  </a:lnTo>
                  <a:lnTo>
                    <a:pt x="101485" y="2355431"/>
                  </a:lnTo>
                  <a:lnTo>
                    <a:pt x="101485" y="102044"/>
                  </a:lnTo>
                  <a:lnTo>
                    <a:pt x="1106855" y="102044"/>
                  </a:lnTo>
                  <a:lnTo>
                    <a:pt x="1106855" y="350672"/>
                  </a:lnTo>
                  <a:lnTo>
                    <a:pt x="674878" y="350672"/>
                  </a:lnTo>
                  <a:lnTo>
                    <a:pt x="674878" y="350456"/>
                  </a:lnTo>
                  <a:lnTo>
                    <a:pt x="573392" y="350456"/>
                  </a:lnTo>
                  <a:lnTo>
                    <a:pt x="573392" y="1024991"/>
                  </a:lnTo>
                  <a:lnTo>
                    <a:pt x="674878" y="1024991"/>
                  </a:lnTo>
                  <a:lnTo>
                    <a:pt x="674878" y="452158"/>
                  </a:lnTo>
                  <a:lnTo>
                    <a:pt x="1207668" y="452158"/>
                  </a:lnTo>
                  <a:lnTo>
                    <a:pt x="1207668" y="413562"/>
                  </a:lnTo>
                  <a:lnTo>
                    <a:pt x="1208341" y="413562"/>
                  </a:lnTo>
                  <a:lnTo>
                    <a:pt x="1208341" y="124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23867" y="5461785"/>
              <a:ext cx="1101725" cy="1456055"/>
            </a:xfrm>
            <a:custGeom>
              <a:avLst/>
              <a:gdLst/>
              <a:ahLst/>
              <a:cxnLst/>
              <a:rect l="l" t="t" r="r" b="b"/>
              <a:pathLst>
                <a:path w="1101725" h="1456054">
                  <a:moveTo>
                    <a:pt x="0" y="1455470"/>
                  </a:moveTo>
                  <a:lnTo>
                    <a:pt x="0" y="0"/>
                  </a:lnTo>
                  <a:lnTo>
                    <a:pt x="1101712" y="0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95740" y="6303941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4">
                  <a:moveTo>
                    <a:pt x="0" y="0"/>
                  </a:moveTo>
                  <a:lnTo>
                    <a:pt x="259524" y="0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97885" y="6084079"/>
              <a:ext cx="241300" cy="229870"/>
            </a:xfrm>
            <a:custGeom>
              <a:avLst/>
              <a:gdLst/>
              <a:ahLst/>
              <a:cxnLst/>
              <a:rect l="l" t="t" r="r" b="b"/>
              <a:pathLst>
                <a:path w="241300" h="229870">
                  <a:moveTo>
                    <a:pt x="240741" y="0"/>
                  </a:moveTo>
                  <a:lnTo>
                    <a:pt x="0" y="0"/>
                  </a:lnTo>
                  <a:lnTo>
                    <a:pt x="126098" y="229527"/>
                  </a:lnTo>
                  <a:lnTo>
                    <a:pt x="24074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83126" y="6084083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4">
                  <a:moveTo>
                    <a:pt x="0" y="0"/>
                  </a:moveTo>
                  <a:lnTo>
                    <a:pt x="259524" y="0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13252" y="5454028"/>
              <a:ext cx="0" cy="1468120"/>
            </a:xfrm>
            <a:custGeom>
              <a:avLst/>
              <a:gdLst/>
              <a:ahLst/>
              <a:cxnLst/>
              <a:rect l="l" t="t" r="r" b="b"/>
              <a:pathLst>
                <a:path h="1468120">
                  <a:moveTo>
                    <a:pt x="0" y="0"/>
                  </a:moveTo>
                  <a:lnTo>
                    <a:pt x="0" y="1467751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87195" y="6072577"/>
              <a:ext cx="241300" cy="231775"/>
            </a:xfrm>
            <a:custGeom>
              <a:avLst/>
              <a:gdLst/>
              <a:ahLst/>
              <a:cxnLst/>
              <a:rect l="l" t="t" r="r" b="b"/>
              <a:pathLst>
                <a:path w="241300" h="231775">
                  <a:moveTo>
                    <a:pt x="126098" y="0"/>
                  </a:moveTo>
                  <a:lnTo>
                    <a:pt x="0" y="231368"/>
                  </a:lnTo>
                  <a:lnTo>
                    <a:pt x="240728" y="231368"/>
                  </a:lnTo>
                  <a:lnTo>
                    <a:pt x="126098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87448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87448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42191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42191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42863" y="5107377"/>
              <a:ext cx="1120140" cy="2313940"/>
            </a:xfrm>
            <a:custGeom>
              <a:avLst/>
              <a:gdLst/>
              <a:ahLst/>
              <a:cxnLst/>
              <a:rect l="l" t="t" r="r" b="b"/>
              <a:pathLst>
                <a:path w="1120139" h="2313940">
                  <a:moveTo>
                    <a:pt x="1120139" y="353199"/>
                  </a:moveTo>
                  <a:lnTo>
                    <a:pt x="1117104" y="0"/>
                  </a:lnTo>
                  <a:lnTo>
                    <a:pt x="0" y="6210"/>
                  </a:lnTo>
                  <a:lnTo>
                    <a:pt x="0" y="2313559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74850" y="4968468"/>
            <a:ext cx="671195" cy="2021205"/>
            <a:chOff x="474850" y="4968468"/>
            <a:chExt cx="671195" cy="2021205"/>
          </a:xfrm>
        </p:grpSpPr>
        <p:sp>
          <p:nvSpPr>
            <p:cNvPr id="25" name="object 25"/>
            <p:cNvSpPr/>
            <p:nvPr/>
          </p:nvSpPr>
          <p:spPr>
            <a:xfrm>
              <a:off x="649211" y="5860703"/>
              <a:ext cx="114300" cy="1123950"/>
            </a:xfrm>
            <a:custGeom>
              <a:avLst/>
              <a:gdLst/>
              <a:ahLst/>
              <a:cxnLst/>
              <a:rect l="l" t="t" r="r" b="b"/>
              <a:pathLst>
                <a:path w="114300" h="1123950">
                  <a:moveTo>
                    <a:pt x="28460" y="0"/>
                  </a:moveTo>
                  <a:lnTo>
                    <a:pt x="0" y="0"/>
                  </a:lnTo>
                  <a:lnTo>
                    <a:pt x="0" y="1123950"/>
                  </a:lnTo>
                  <a:lnTo>
                    <a:pt x="28460" y="1123950"/>
                  </a:lnTo>
                  <a:lnTo>
                    <a:pt x="28460" y="0"/>
                  </a:lnTo>
                  <a:close/>
                </a:path>
                <a:path w="114300" h="1123950">
                  <a:moveTo>
                    <a:pt x="114300" y="0"/>
                  </a:moveTo>
                  <a:lnTo>
                    <a:pt x="79641" y="0"/>
                  </a:lnTo>
                  <a:lnTo>
                    <a:pt x="79641" y="1123950"/>
                  </a:lnTo>
                  <a:lnTo>
                    <a:pt x="114300" y="112395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7674" y="5745898"/>
              <a:ext cx="51435" cy="1243965"/>
            </a:xfrm>
            <a:custGeom>
              <a:avLst/>
              <a:gdLst/>
              <a:ahLst/>
              <a:cxnLst/>
              <a:rect l="l" t="t" r="r" b="b"/>
              <a:pathLst>
                <a:path w="51434" h="1243965">
                  <a:moveTo>
                    <a:pt x="51181" y="0"/>
                  </a:moveTo>
                  <a:lnTo>
                    <a:pt x="0" y="0"/>
                  </a:lnTo>
                  <a:lnTo>
                    <a:pt x="0" y="1243482"/>
                  </a:lnTo>
                  <a:lnTo>
                    <a:pt x="51181" y="1243482"/>
                  </a:lnTo>
                  <a:lnTo>
                    <a:pt x="511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1371" y="5525641"/>
              <a:ext cx="178643" cy="22426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897764" y="5745898"/>
              <a:ext cx="51435" cy="1243965"/>
            </a:xfrm>
            <a:custGeom>
              <a:avLst/>
              <a:gdLst/>
              <a:ahLst/>
              <a:cxnLst/>
              <a:rect l="l" t="t" r="r" b="b"/>
              <a:pathLst>
                <a:path w="51434" h="1243965">
                  <a:moveTo>
                    <a:pt x="51181" y="0"/>
                  </a:moveTo>
                  <a:lnTo>
                    <a:pt x="0" y="0"/>
                  </a:lnTo>
                  <a:lnTo>
                    <a:pt x="0" y="1243482"/>
                  </a:lnTo>
                  <a:lnTo>
                    <a:pt x="51181" y="1243482"/>
                  </a:lnTo>
                  <a:lnTo>
                    <a:pt x="511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0540" y="5525668"/>
              <a:ext cx="182460" cy="2304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76437" y="5753264"/>
              <a:ext cx="668020" cy="125730"/>
            </a:xfrm>
            <a:custGeom>
              <a:avLst/>
              <a:gdLst/>
              <a:ahLst/>
              <a:cxnLst/>
              <a:rect l="l" t="t" r="r" b="b"/>
              <a:pathLst>
                <a:path w="668019" h="125729">
                  <a:moveTo>
                    <a:pt x="667956" y="0"/>
                  </a:moveTo>
                  <a:lnTo>
                    <a:pt x="0" y="0"/>
                  </a:lnTo>
                  <a:lnTo>
                    <a:pt x="0" y="125399"/>
                  </a:lnTo>
                  <a:lnTo>
                    <a:pt x="667956" y="125399"/>
                  </a:lnTo>
                  <a:lnTo>
                    <a:pt x="667956" y="0"/>
                  </a:lnTo>
                  <a:close/>
                </a:path>
              </a:pathLst>
            </a:custGeom>
            <a:solidFill>
              <a:srgbClr val="DD2B1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6437" y="5753264"/>
              <a:ext cx="668020" cy="125730"/>
            </a:xfrm>
            <a:custGeom>
              <a:avLst/>
              <a:gdLst/>
              <a:ahLst/>
              <a:cxnLst/>
              <a:rect l="l" t="t" r="r" b="b"/>
              <a:pathLst>
                <a:path w="668019" h="125729">
                  <a:moveTo>
                    <a:pt x="0" y="0"/>
                  </a:moveTo>
                  <a:lnTo>
                    <a:pt x="667956" y="0"/>
                  </a:lnTo>
                  <a:lnTo>
                    <a:pt x="667956" y="125399"/>
                  </a:lnTo>
                  <a:lnTo>
                    <a:pt x="0" y="12539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709" y="4970056"/>
              <a:ext cx="601408" cy="78320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09709" y="4970055"/>
              <a:ext cx="601980" cy="783590"/>
            </a:xfrm>
            <a:custGeom>
              <a:avLst/>
              <a:gdLst/>
              <a:ahLst/>
              <a:cxnLst/>
              <a:rect l="l" t="t" r="r" b="b"/>
              <a:pathLst>
                <a:path w="601980" h="783589">
                  <a:moveTo>
                    <a:pt x="0" y="783208"/>
                  </a:moveTo>
                  <a:lnTo>
                    <a:pt x="601408" y="783208"/>
                  </a:lnTo>
                  <a:lnTo>
                    <a:pt x="601408" y="730413"/>
                  </a:lnTo>
                  <a:lnTo>
                    <a:pt x="601408" y="678732"/>
                  </a:lnTo>
                  <a:lnTo>
                    <a:pt x="601408" y="321424"/>
                  </a:lnTo>
                  <a:lnTo>
                    <a:pt x="599339" y="278485"/>
                  </a:lnTo>
                  <a:lnTo>
                    <a:pt x="593270" y="238626"/>
                  </a:lnTo>
                  <a:lnTo>
                    <a:pt x="570321" y="168140"/>
                  </a:lnTo>
                  <a:lnTo>
                    <a:pt x="534929" y="109954"/>
                  </a:lnTo>
                  <a:lnTo>
                    <a:pt x="489464" y="64058"/>
                  </a:lnTo>
                  <a:lnTo>
                    <a:pt x="436296" y="30440"/>
                  </a:lnTo>
                  <a:lnTo>
                    <a:pt x="377794" y="9091"/>
                  </a:lnTo>
                  <a:lnTo>
                    <a:pt x="316327" y="0"/>
                  </a:lnTo>
                  <a:lnTo>
                    <a:pt x="285223" y="47"/>
                  </a:lnTo>
                  <a:lnTo>
                    <a:pt x="223752" y="9321"/>
                  </a:lnTo>
                  <a:lnTo>
                    <a:pt x="165241" y="30825"/>
                  </a:lnTo>
                  <a:lnTo>
                    <a:pt x="112058" y="64549"/>
                  </a:lnTo>
                  <a:lnTo>
                    <a:pt x="66573" y="110481"/>
                  </a:lnTo>
                  <a:lnTo>
                    <a:pt x="31155" y="168612"/>
                  </a:lnTo>
                  <a:lnTo>
                    <a:pt x="8174" y="238930"/>
                  </a:lnTo>
                  <a:lnTo>
                    <a:pt x="2088" y="278655"/>
                  </a:lnTo>
                  <a:lnTo>
                    <a:pt x="0" y="321424"/>
                  </a:lnTo>
                  <a:lnTo>
                    <a:pt x="0" y="7832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916646" y="5877158"/>
            <a:ext cx="168910" cy="64325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dirty="0">
                <a:solidFill>
                  <a:srgbClr val="DD2B1C"/>
                </a:solidFill>
                <a:latin typeface="Arial"/>
                <a:cs typeface="Arial"/>
              </a:rPr>
              <a:t>RED</a:t>
            </a:r>
            <a:r>
              <a:rPr sz="800" spc="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DD2B1C"/>
                </a:solidFill>
                <a:latin typeface="Arial"/>
                <a:cs typeface="Arial"/>
              </a:rPr>
              <a:t>ANODE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0959" y="5803362"/>
            <a:ext cx="168910" cy="79438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dirty="0">
                <a:solidFill>
                  <a:srgbClr val="67AA79"/>
                </a:solidFill>
                <a:latin typeface="Arial"/>
                <a:cs typeface="Arial"/>
              </a:rPr>
              <a:t>GREEN</a:t>
            </a:r>
            <a:r>
              <a:rPr sz="800" spc="45" dirty="0">
                <a:solidFill>
                  <a:srgbClr val="67AA79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67AA79"/>
                </a:solidFill>
                <a:latin typeface="Arial"/>
                <a:cs typeface="Arial"/>
              </a:rPr>
              <a:t>ANODE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964220" y="5434873"/>
            <a:ext cx="1377315" cy="2002155"/>
            <a:chOff x="1964220" y="5434873"/>
            <a:chExt cx="1377315" cy="2002155"/>
          </a:xfrm>
        </p:grpSpPr>
        <p:sp>
          <p:nvSpPr>
            <p:cNvPr id="37" name="object 37"/>
            <p:cNvSpPr/>
            <p:nvPr/>
          </p:nvSpPr>
          <p:spPr>
            <a:xfrm>
              <a:off x="2196785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96785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15472" y="6150779"/>
              <a:ext cx="155822" cy="17628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71535" y="6046821"/>
              <a:ext cx="159423" cy="17988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4220" y="5927963"/>
              <a:ext cx="522655" cy="52265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769933" y="6912957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h="523875">
                  <a:moveTo>
                    <a:pt x="0" y="0"/>
                  </a:moveTo>
                  <a:lnTo>
                    <a:pt x="0" y="523875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45042" y="68939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45042" y="68939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03916" y="688923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03916" y="688923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286879" y="688865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286879" y="688865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27042" y="6915341"/>
              <a:ext cx="1088390" cy="0"/>
            </a:xfrm>
            <a:custGeom>
              <a:avLst/>
              <a:gdLst/>
              <a:ahLst/>
              <a:cxnLst/>
              <a:rect l="l" t="t" r="r" b="b"/>
              <a:pathLst>
                <a:path w="1088389">
                  <a:moveTo>
                    <a:pt x="0" y="0"/>
                  </a:moveTo>
                  <a:lnTo>
                    <a:pt x="1088237" y="0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497418" y="5371499"/>
            <a:ext cx="99060" cy="38608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40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40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989899"/>
                </a:solidFill>
                <a:latin typeface="Arial"/>
                <a:cs typeface="Arial"/>
              </a:rPr>
              <a:t>2022</a:t>
            </a:r>
            <a:endParaRPr sz="400">
              <a:latin typeface="Arial"/>
              <a:cs typeface="Arial"/>
            </a:endParaRPr>
          </a:p>
        </p:txBody>
      </p:sp>
      <p:pic>
        <p:nvPicPr>
          <p:cNvPr id="51" name="object 5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54940" y="4750711"/>
            <a:ext cx="1286192" cy="1286192"/>
          </a:xfrm>
          <a:prstGeom prst="rect">
            <a:avLst/>
          </a:prstGeom>
        </p:spPr>
      </p:pic>
      <p:sp>
        <p:nvSpPr>
          <p:cNvPr id="52" name="object 52"/>
          <p:cNvSpPr txBox="1"/>
          <p:nvPr/>
        </p:nvSpPr>
        <p:spPr>
          <a:xfrm>
            <a:off x="604507" y="6912708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395845" y="5089279"/>
            <a:ext cx="1831975" cy="2354580"/>
            <a:chOff x="5395845" y="5089279"/>
            <a:chExt cx="1831975" cy="2354580"/>
          </a:xfrm>
        </p:grpSpPr>
        <p:sp>
          <p:nvSpPr>
            <p:cNvPr id="54" name="object 54"/>
            <p:cNvSpPr/>
            <p:nvPr/>
          </p:nvSpPr>
          <p:spPr>
            <a:xfrm>
              <a:off x="6482829" y="6311173"/>
              <a:ext cx="651510" cy="1125855"/>
            </a:xfrm>
            <a:custGeom>
              <a:avLst/>
              <a:gdLst/>
              <a:ahLst/>
              <a:cxnLst/>
              <a:rect l="l" t="t" r="r" b="b"/>
              <a:pathLst>
                <a:path w="651509" h="1125854">
                  <a:moveTo>
                    <a:pt x="651484" y="559854"/>
                  </a:moveTo>
                  <a:lnTo>
                    <a:pt x="651052" y="559854"/>
                  </a:lnTo>
                  <a:lnTo>
                    <a:pt x="651052" y="0"/>
                  </a:lnTo>
                  <a:lnTo>
                    <a:pt x="549567" y="0"/>
                  </a:lnTo>
                  <a:lnTo>
                    <a:pt x="549567" y="559854"/>
                  </a:lnTo>
                  <a:lnTo>
                    <a:pt x="101485" y="559854"/>
                  </a:lnTo>
                  <a:lnTo>
                    <a:pt x="0" y="559828"/>
                  </a:lnTo>
                  <a:lnTo>
                    <a:pt x="0" y="1125689"/>
                  </a:lnTo>
                  <a:lnTo>
                    <a:pt x="101485" y="1125689"/>
                  </a:lnTo>
                  <a:lnTo>
                    <a:pt x="101485" y="661339"/>
                  </a:lnTo>
                  <a:lnTo>
                    <a:pt x="549567" y="661339"/>
                  </a:lnTo>
                  <a:lnTo>
                    <a:pt x="549567" y="661936"/>
                  </a:lnTo>
                  <a:lnTo>
                    <a:pt x="651052" y="661936"/>
                  </a:lnTo>
                  <a:lnTo>
                    <a:pt x="651052" y="661339"/>
                  </a:lnTo>
                  <a:lnTo>
                    <a:pt x="651484" y="661339"/>
                  </a:lnTo>
                  <a:lnTo>
                    <a:pt x="651484" y="55985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994945" y="5461787"/>
              <a:ext cx="1107440" cy="1461135"/>
            </a:xfrm>
            <a:custGeom>
              <a:avLst/>
              <a:gdLst/>
              <a:ahLst/>
              <a:cxnLst/>
              <a:rect l="l" t="t" r="r" b="b"/>
              <a:pathLst>
                <a:path w="1107440" h="1461134">
                  <a:moveTo>
                    <a:pt x="1107122" y="1460677"/>
                  </a:moveTo>
                  <a:lnTo>
                    <a:pt x="0" y="1460677"/>
                  </a:lnTo>
                  <a:lnTo>
                    <a:pt x="0" y="0"/>
                  </a:lnTo>
                  <a:lnTo>
                    <a:pt x="1101712" y="0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866819" y="6303941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4">
                  <a:moveTo>
                    <a:pt x="0" y="0"/>
                  </a:moveTo>
                  <a:lnTo>
                    <a:pt x="259524" y="0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68964" y="6084079"/>
              <a:ext cx="241300" cy="229870"/>
            </a:xfrm>
            <a:custGeom>
              <a:avLst/>
              <a:gdLst/>
              <a:ahLst/>
              <a:cxnLst/>
              <a:rect l="l" t="t" r="r" b="b"/>
              <a:pathLst>
                <a:path w="241300" h="229870">
                  <a:moveTo>
                    <a:pt x="240741" y="0"/>
                  </a:moveTo>
                  <a:lnTo>
                    <a:pt x="0" y="0"/>
                  </a:lnTo>
                  <a:lnTo>
                    <a:pt x="126098" y="229527"/>
                  </a:lnTo>
                  <a:lnTo>
                    <a:pt x="24074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954206" y="6084083"/>
              <a:ext cx="259715" cy="0"/>
            </a:xfrm>
            <a:custGeom>
              <a:avLst/>
              <a:gdLst/>
              <a:ahLst/>
              <a:cxnLst/>
              <a:rect l="l" t="t" r="r" b="b"/>
              <a:pathLst>
                <a:path w="259715">
                  <a:moveTo>
                    <a:pt x="0" y="0"/>
                  </a:moveTo>
                  <a:lnTo>
                    <a:pt x="259524" y="0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84331" y="5450867"/>
              <a:ext cx="0" cy="1466850"/>
            </a:xfrm>
            <a:custGeom>
              <a:avLst/>
              <a:gdLst/>
              <a:ahLst/>
              <a:cxnLst/>
              <a:rect l="l" t="t" r="r" b="b"/>
              <a:pathLst>
                <a:path h="1466850">
                  <a:moveTo>
                    <a:pt x="0" y="0"/>
                  </a:moveTo>
                  <a:lnTo>
                    <a:pt x="0" y="1466837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958274" y="6072577"/>
              <a:ext cx="241300" cy="231775"/>
            </a:xfrm>
            <a:custGeom>
              <a:avLst/>
              <a:gdLst/>
              <a:ahLst/>
              <a:cxnLst/>
              <a:rect l="l" t="t" r="r" b="b"/>
              <a:pathLst>
                <a:path w="241300" h="231775">
                  <a:moveTo>
                    <a:pt x="126098" y="0"/>
                  </a:moveTo>
                  <a:lnTo>
                    <a:pt x="0" y="231368"/>
                  </a:lnTo>
                  <a:lnTo>
                    <a:pt x="240728" y="231368"/>
                  </a:lnTo>
                  <a:lnTo>
                    <a:pt x="126098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058526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058526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13942" y="5107377"/>
              <a:ext cx="1120140" cy="2318385"/>
            </a:xfrm>
            <a:custGeom>
              <a:avLst/>
              <a:gdLst/>
              <a:ahLst/>
              <a:cxnLst/>
              <a:rect l="l" t="t" r="r" b="b"/>
              <a:pathLst>
                <a:path w="1120140" h="2318384">
                  <a:moveTo>
                    <a:pt x="1120139" y="353199"/>
                  </a:moveTo>
                  <a:lnTo>
                    <a:pt x="1117104" y="0"/>
                  </a:lnTo>
                  <a:lnTo>
                    <a:pt x="0" y="6210"/>
                  </a:lnTo>
                  <a:lnTo>
                    <a:pt x="0" y="2318321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687726" y="5877158"/>
            <a:ext cx="168910" cy="64325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dirty="0">
                <a:solidFill>
                  <a:srgbClr val="DD2B1C"/>
                </a:solidFill>
                <a:latin typeface="Arial"/>
                <a:cs typeface="Arial"/>
              </a:rPr>
              <a:t>RED</a:t>
            </a:r>
            <a:r>
              <a:rPr sz="800" spc="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DD2B1C"/>
                </a:solidFill>
                <a:latin typeface="Arial"/>
                <a:cs typeface="Arial"/>
              </a:rPr>
              <a:t>ANODE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302037" y="5803362"/>
            <a:ext cx="168910" cy="79438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dirty="0">
                <a:solidFill>
                  <a:srgbClr val="67AA79"/>
                </a:solidFill>
                <a:latin typeface="Arial"/>
                <a:cs typeface="Arial"/>
              </a:rPr>
              <a:t>GREEN</a:t>
            </a:r>
            <a:r>
              <a:rPr sz="800" spc="45" dirty="0">
                <a:solidFill>
                  <a:srgbClr val="67AA79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67AA79"/>
                </a:solidFill>
                <a:latin typeface="Arial"/>
                <a:cs typeface="Arial"/>
              </a:rPr>
              <a:t>ANODE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5963144" y="5434873"/>
            <a:ext cx="1379855" cy="2002155"/>
            <a:chOff x="5963144" y="5434873"/>
            <a:chExt cx="1379855" cy="2002155"/>
          </a:xfrm>
        </p:grpSpPr>
        <p:sp>
          <p:nvSpPr>
            <p:cNvPr id="67" name="object 67"/>
            <p:cNvSpPr/>
            <p:nvPr/>
          </p:nvSpPr>
          <p:spPr>
            <a:xfrm>
              <a:off x="5967863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67863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86552" y="6150779"/>
              <a:ext cx="155822" cy="176281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42615" y="6046821"/>
              <a:ext cx="159423" cy="179882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20103" y="5927963"/>
              <a:ext cx="522643" cy="522655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6532762" y="6912957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h="523875">
                  <a:moveTo>
                    <a:pt x="0" y="0"/>
                  </a:moveTo>
                  <a:lnTo>
                    <a:pt x="0" y="523875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513271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513271" y="543847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513271" y="68957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513271" y="68957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66744" y="689463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966744" y="689463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058634" y="68957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15505" y="1995"/>
                  </a:lnTo>
                  <a:lnTo>
                    <a:pt x="7435" y="7435"/>
                  </a:lnTo>
                  <a:lnTo>
                    <a:pt x="1995" y="15505"/>
                  </a:lnTo>
                  <a:lnTo>
                    <a:pt x="0" y="25387"/>
                  </a:lnTo>
                  <a:lnTo>
                    <a:pt x="1995" y="35269"/>
                  </a:lnTo>
                  <a:lnTo>
                    <a:pt x="7435" y="43338"/>
                  </a:lnTo>
                  <a:lnTo>
                    <a:pt x="15505" y="48779"/>
                  </a:lnTo>
                  <a:lnTo>
                    <a:pt x="25387" y="50774"/>
                  </a:lnTo>
                  <a:lnTo>
                    <a:pt x="35269" y="48779"/>
                  </a:lnTo>
                  <a:lnTo>
                    <a:pt x="43338" y="43338"/>
                  </a:lnTo>
                  <a:lnTo>
                    <a:pt x="48779" y="35269"/>
                  </a:lnTo>
                  <a:lnTo>
                    <a:pt x="50774" y="25387"/>
                  </a:lnTo>
                  <a:lnTo>
                    <a:pt x="48779" y="15505"/>
                  </a:lnTo>
                  <a:lnTo>
                    <a:pt x="43338" y="7435"/>
                  </a:lnTo>
                  <a:lnTo>
                    <a:pt x="35269" y="1995"/>
                  </a:lnTo>
                  <a:lnTo>
                    <a:pt x="25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058634" y="68957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87" y="0"/>
                  </a:moveTo>
                  <a:lnTo>
                    <a:pt x="35269" y="1995"/>
                  </a:lnTo>
                  <a:lnTo>
                    <a:pt x="43338" y="7435"/>
                  </a:lnTo>
                  <a:lnTo>
                    <a:pt x="48779" y="15505"/>
                  </a:lnTo>
                  <a:lnTo>
                    <a:pt x="50774" y="25387"/>
                  </a:lnTo>
                  <a:lnTo>
                    <a:pt x="48779" y="35269"/>
                  </a:lnTo>
                  <a:lnTo>
                    <a:pt x="43338" y="43338"/>
                  </a:lnTo>
                  <a:lnTo>
                    <a:pt x="35269" y="48779"/>
                  </a:lnTo>
                  <a:lnTo>
                    <a:pt x="25387" y="50774"/>
                  </a:lnTo>
                  <a:lnTo>
                    <a:pt x="15505" y="48779"/>
                  </a:lnTo>
                  <a:lnTo>
                    <a:pt x="7435" y="43338"/>
                  </a:lnTo>
                  <a:lnTo>
                    <a:pt x="1995" y="35269"/>
                  </a:lnTo>
                  <a:lnTo>
                    <a:pt x="0" y="25387"/>
                  </a:lnTo>
                  <a:lnTo>
                    <a:pt x="1995" y="15505"/>
                  </a:lnTo>
                  <a:lnTo>
                    <a:pt x="7435" y="7435"/>
                  </a:lnTo>
                  <a:lnTo>
                    <a:pt x="15505" y="1995"/>
                  </a:lnTo>
                  <a:lnTo>
                    <a:pt x="253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4322131" y="4968468"/>
            <a:ext cx="671195" cy="2021205"/>
            <a:chOff x="4322131" y="4968468"/>
            <a:chExt cx="671195" cy="2021205"/>
          </a:xfrm>
        </p:grpSpPr>
        <p:sp>
          <p:nvSpPr>
            <p:cNvPr id="82" name="object 82"/>
            <p:cNvSpPr/>
            <p:nvPr/>
          </p:nvSpPr>
          <p:spPr>
            <a:xfrm>
              <a:off x="4710798" y="5860703"/>
              <a:ext cx="114300" cy="1123950"/>
            </a:xfrm>
            <a:custGeom>
              <a:avLst/>
              <a:gdLst/>
              <a:ahLst/>
              <a:cxnLst/>
              <a:rect l="l" t="t" r="r" b="b"/>
              <a:pathLst>
                <a:path w="114300" h="1123950">
                  <a:moveTo>
                    <a:pt x="34239" y="0"/>
                  </a:moveTo>
                  <a:lnTo>
                    <a:pt x="0" y="0"/>
                  </a:lnTo>
                  <a:lnTo>
                    <a:pt x="0" y="1123950"/>
                  </a:lnTo>
                  <a:lnTo>
                    <a:pt x="34239" y="1123950"/>
                  </a:lnTo>
                  <a:lnTo>
                    <a:pt x="34239" y="0"/>
                  </a:lnTo>
                  <a:close/>
                </a:path>
                <a:path w="114300" h="1123950">
                  <a:moveTo>
                    <a:pt x="114300" y="0"/>
                  </a:moveTo>
                  <a:lnTo>
                    <a:pt x="85420" y="0"/>
                  </a:lnTo>
                  <a:lnTo>
                    <a:pt x="85420" y="1123950"/>
                  </a:lnTo>
                  <a:lnTo>
                    <a:pt x="114300" y="112395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524946" y="5745908"/>
              <a:ext cx="271780" cy="1243965"/>
            </a:xfrm>
            <a:custGeom>
              <a:avLst/>
              <a:gdLst/>
              <a:ahLst/>
              <a:cxnLst/>
              <a:rect l="l" t="t" r="r" b="b"/>
              <a:pathLst>
                <a:path w="271779" h="1243965">
                  <a:moveTo>
                    <a:pt x="51181" y="0"/>
                  </a:moveTo>
                  <a:lnTo>
                    <a:pt x="0" y="0"/>
                  </a:lnTo>
                  <a:lnTo>
                    <a:pt x="0" y="1243482"/>
                  </a:lnTo>
                  <a:lnTo>
                    <a:pt x="51181" y="1243482"/>
                  </a:lnTo>
                  <a:lnTo>
                    <a:pt x="51181" y="0"/>
                  </a:lnTo>
                  <a:close/>
                </a:path>
                <a:path w="271779" h="1243965">
                  <a:moveTo>
                    <a:pt x="271272" y="0"/>
                  </a:moveTo>
                  <a:lnTo>
                    <a:pt x="220091" y="0"/>
                  </a:lnTo>
                  <a:lnTo>
                    <a:pt x="220091" y="1243482"/>
                  </a:lnTo>
                  <a:lnTo>
                    <a:pt x="271272" y="1243482"/>
                  </a:lnTo>
                  <a:lnTo>
                    <a:pt x="27127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88651" y="5525641"/>
              <a:ext cx="178648" cy="224269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17821" y="5525668"/>
              <a:ext cx="182460" cy="230479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4323718" y="5753264"/>
              <a:ext cx="668020" cy="125730"/>
            </a:xfrm>
            <a:custGeom>
              <a:avLst/>
              <a:gdLst/>
              <a:ahLst/>
              <a:cxnLst/>
              <a:rect l="l" t="t" r="r" b="b"/>
              <a:pathLst>
                <a:path w="668020" h="125729">
                  <a:moveTo>
                    <a:pt x="667956" y="0"/>
                  </a:moveTo>
                  <a:lnTo>
                    <a:pt x="0" y="0"/>
                  </a:lnTo>
                  <a:lnTo>
                    <a:pt x="0" y="125399"/>
                  </a:lnTo>
                  <a:lnTo>
                    <a:pt x="667956" y="125399"/>
                  </a:lnTo>
                  <a:lnTo>
                    <a:pt x="667956" y="0"/>
                  </a:lnTo>
                  <a:close/>
                </a:path>
              </a:pathLst>
            </a:custGeom>
            <a:solidFill>
              <a:srgbClr val="00A75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323718" y="5753264"/>
              <a:ext cx="668020" cy="125730"/>
            </a:xfrm>
            <a:custGeom>
              <a:avLst/>
              <a:gdLst/>
              <a:ahLst/>
              <a:cxnLst/>
              <a:rect l="l" t="t" r="r" b="b"/>
              <a:pathLst>
                <a:path w="668020" h="125729">
                  <a:moveTo>
                    <a:pt x="0" y="0"/>
                  </a:moveTo>
                  <a:lnTo>
                    <a:pt x="667956" y="0"/>
                  </a:lnTo>
                  <a:lnTo>
                    <a:pt x="667956" y="125399"/>
                  </a:lnTo>
                  <a:lnTo>
                    <a:pt x="0" y="12539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56989" y="4970056"/>
              <a:ext cx="601408" cy="783208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4356990" y="4970055"/>
              <a:ext cx="601980" cy="783590"/>
            </a:xfrm>
            <a:custGeom>
              <a:avLst/>
              <a:gdLst/>
              <a:ahLst/>
              <a:cxnLst/>
              <a:rect l="l" t="t" r="r" b="b"/>
              <a:pathLst>
                <a:path w="601979" h="783589">
                  <a:moveTo>
                    <a:pt x="0" y="783208"/>
                  </a:moveTo>
                  <a:lnTo>
                    <a:pt x="601408" y="783208"/>
                  </a:lnTo>
                  <a:lnTo>
                    <a:pt x="601408" y="730413"/>
                  </a:lnTo>
                  <a:lnTo>
                    <a:pt x="601408" y="678732"/>
                  </a:lnTo>
                  <a:lnTo>
                    <a:pt x="601408" y="321424"/>
                  </a:lnTo>
                  <a:lnTo>
                    <a:pt x="599339" y="278485"/>
                  </a:lnTo>
                  <a:lnTo>
                    <a:pt x="593270" y="238626"/>
                  </a:lnTo>
                  <a:lnTo>
                    <a:pt x="570321" y="168140"/>
                  </a:lnTo>
                  <a:lnTo>
                    <a:pt x="534929" y="109954"/>
                  </a:lnTo>
                  <a:lnTo>
                    <a:pt x="489464" y="64058"/>
                  </a:lnTo>
                  <a:lnTo>
                    <a:pt x="436296" y="30440"/>
                  </a:lnTo>
                  <a:lnTo>
                    <a:pt x="377794" y="9091"/>
                  </a:lnTo>
                  <a:lnTo>
                    <a:pt x="316327" y="0"/>
                  </a:lnTo>
                  <a:lnTo>
                    <a:pt x="285223" y="47"/>
                  </a:lnTo>
                  <a:lnTo>
                    <a:pt x="223752" y="9321"/>
                  </a:lnTo>
                  <a:lnTo>
                    <a:pt x="165241" y="30825"/>
                  </a:lnTo>
                  <a:lnTo>
                    <a:pt x="112058" y="64549"/>
                  </a:lnTo>
                  <a:lnTo>
                    <a:pt x="66573" y="110481"/>
                  </a:lnTo>
                  <a:lnTo>
                    <a:pt x="31155" y="168612"/>
                  </a:lnTo>
                  <a:lnTo>
                    <a:pt x="8174" y="238930"/>
                  </a:lnTo>
                  <a:lnTo>
                    <a:pt x="2088" y="278655"/>
                  </a:lnTo>
                  <a:lnTo>
                    <a:pt x="0" y="321424"/>
                  </a:lnTo>
                  <a:lnTo>
                    <a:pt x="0" y="7832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4344699" y="5371499"/>
            <a:ext cx="99060" cy="38608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40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40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989899"/>
                </a:solidFill>
                <a:latin typeface="Arial"/>
                <a:cs typeface="Arial"/>
              </a:rPr>
              <a:t>2022</a:t>
            </a:r>
            <a:endParaRPr sz="400">
              <a:latin typeface="Arial"/>
              <a:cs typeface="Arial"/>
            </a:endParaRPr>
          </a:p>
        </p:txBody>
      </p:sp>
      <p:pic>
        <p:nvPicPr>
          <p:cNvPr id="91" name="object 9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026039" y="4736588"/>
            <a:ext cx="1286192" cy="1286205"/>
          </a:xfrm>
          <a:prstGeom prst="rect">
            <a:avLst/>
          </a:prstGeom>
        </p:spPr>
      </p:pic>
      <p:sp>
        <p:nvSpPr>
          <p:cNvPr id="92" name="object 92"/>
          <p:cNvSpPr txBox="1"/>
          <p:nvPr/>
        </p:nvSpPr>
        <p:spPr>
          <a:xfrm>
            <a:off x="4675632" y="6912708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542732" y="7327045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434150" y="7327045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6460" y="4897370"/>
            <a:ext cx="65849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DD2B1C"/>
                </a:solidFill>
                <a:latin typeface="Arial"/>
                <a:cs typeface="Arial"/>
              </a:rPr>
              <a:t>V.Ryan</a:t>
            </a:r>
            <a:r>
              <a:rPr sz="75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DD2B1C"/>
                </a:solidFill>
                <a:latin typeface="Arial"/>
                <a:cs typeface="Arial"/>
              </a:rPr>
              <a:t>©</a:t>
            </a:r>
            <a:r>
              <a:rPr sz="750" spc="-2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DD2B1C"/>
                </a:solidFill>
                <a:latin typeface="Arial"/>
                <a:cs typeface="Arial"/>
              </a:rPr>
              <a:t>2022</a:t>
            </a:r>
            <a:endParaRPr sz="7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344085" y="4897370"/>
            <a:ext cx="65849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00A759"/>
                </a:solidFill>
                <a:latin typeface="Arial"/>
                <a:cs typeface="Arial"/>
              </a:rPr>
              <a:t>V.Ryan</a:t>
            </a:r>
            <a:r>
              <a:rPr sz="750" spc="-30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00A759"/>
                </a:solidFill>
                <a:latin typeface="Arial"/>
                <a:cs typeface="Arial"/>
              </a:rPr>
              <a:t>©</a:t>
            </a:r>
            <a:r>
              <a:rPr sz="750" spc="-2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00A759"/>
                </a:solidFill>
                <a:latin typeface="Arial"/>
                <a:cs typeface="Arial"/>
              </a:rPr>
              <a:t>2022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779999" y="4396611"/>
            <a:ext cx="0" cy="5762625"/>
          </a:xfrm>
          <a:custGeom>
            <a:avLst/>
            <a:gdLst/>
            <a:ahLst/>
            <a:cxnLst/>
            <a:rect l="l" t="t" r="r" b="b"/>
            <a:pathLst>
              <a:path h="5762625">
                <a:moveTo>
                  <a:pt x="0" y="0"/>
                </a:moveTo>
                <a:lnTo>
                  <a:pt x="0" y="5762625"/>
                </a:lnTo>
              </a:path>
            </a:pathLst>
          </a:custGeom>
          <a:ln w="17995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38506" y="3757482"/>
            <a:ext cx="44430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bicolour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LED.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650" y="939670"/>
            <a:ext cx="6802031" cy="225453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55561" y="305572"/>
            <a:ext cx="43840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82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leddy2.cdr</dc:title>
  <dc:creator>BY V.RYAN</dc:creator>
  <cp:keywords>BICOLOUR LEDS - EXAMINATION QUESTIONS</cp:keywords>
  <cp:lastModifiedBy>Vincent RYan</cp:lastModifiedBy>
  <cp:revision>1</cp:revision>
  <dcterms:created xsi:type="dcterms:W3CDTF">2022-06-30T15:31:54Z</dcterms:created>
  <dcterms:modified xsi:type="dcterms:W3CDTF">2022-06-30T15:32:18Z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2022-06-30T00:00:00Z</vt:filetime>
  </property>
  <property fmtid="{D5CDD505-2E9C-101B-9397-08002B2CF9AE}" pid="5" name="Producer">
    <vt:lpwstr>Corel PDF Engine Version 19.1.0.419</vt:lpwstr>
  </property>
</Properties>
</file>