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746202" y="4776709"/>
            <a:ext cx="711940" cy="122630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518524" y="5163167"/>
            <a:ext cx="310515" cy="835025"/>
          </a:xfrm>
          <a:custGeom>
            <a:avLst/>
            <a:gdLst/>
            <a:ahLst/>
            <a:cxnLst/>
            <a:rect l="l" t="t" r="r" b="b"/>
            <a:pathLst>
              <a:path w="310515" h="835025">
                <a:moveTo>
                  <a:pt x="245654" y="0"/>
                </a:moveTo>
                <a:lnTo>
                  <a:pt x="229920" y="19141"/>
                </a:lnTo>
                <a:lnTo>
                  <a:pt x="4298" y="515472"/>
                </a:lnTo>
                <a:lnTo>
                  <a:pt x="3369" y="517517"/>
                </a:lnTo>
                <a:lnTo>
                  <a:pt x="0" y="519991"/>
                </a:lnTo>
                <a:lnTo>
                  <a:pt x="310338" y="835011"/>
                </a:lnTo>
                <a:lnTo>
                  <a:pt x="307389" y="769087"/>
                </a:lnTo>
                <a:lnTo>
                  <a:pt x="304907" y="704218"/>
                </a:lnTo>
                <a:lnTo>
                  <a:pt x="302827" y="640617"/>
                </a:lnTo>
                <a:lnTo>
                  <a:pt x="299632" y="518067"/>
                </a:lnTo>
                <a:lnTo>
                  <a:pt x="294374" y="248729"/>
                </a:lnTo>
                <a:lnTo>
                  <a:pt x="292062" y="160263"/>
                </a:lnTo>
                <a:lnTo>
                  <a:pt x="290614" y="121008"/>
                </a:lnTo>
                <a:lnTo>
                  <a:pt x="286823" y="53513"/>
                </a:lnTo>
                <a:lnTo>
                  <a:pt x="263367" y="147"/>
                </a:lnTo>
                <a:lnTo>
                  <a:pt x="245654" y="0"/>
                </a:lnTo>
                <a:close/>
              </a:path>
            </a:pathLst>
          </a:custGeom>
          <a:solidFill>
            <a:srgbClr val="6767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27225" y="4519457"/>
            <a:ext cx="490855" cy="1743710"/>
          </a:xfrm>
          <a:custGeom>
            <a:avLst/>
            <a:gdLst/>
            <a:ahLst/>
            <a:cxnLst/>
            <a:rect l="l" t="t" r="r" b="b"/>
            <a:pathLst>
              <a:path w="490854" h="1743710">
                <a:moveTo>
                  <a:pt x="0" y="0"/>
                </a:moveTo>
                <a:lnTo>
                  <a:pt x="0" y="1349759"/>
                </a:lnTo>
                <a:lnTo>
                  <a:pt x="490226" y="1743389"/>
                </a:lnTo>
                <a:lnTo>
                  <a:pt x="451266" y="354669"/>
                </a:lnTo>
                <a:lnTo>
                  <a:pt x="0" y="0"/>
                </a:lnTo>
                <a:close/>
              </a:path>
            </a:pathLst>
          </a:custGeom>
          <a:solidFill>
            <a:srgbClr val="FFBABE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33800" y="3998378"/>
            <a:ext cx="2753360" cy="2807335"/>
          </a:xfrm>
          <a:custGeom>
            <a:avLst/>
            <a:gdLst/>
            <a:ahLst/>
            <a:cxnLst/>
            <a:rect l="l" t="t" r="r" b="b"/>
            <a:pathLst>
              <a:path w="2753360" h="2807334">
                <a:moveTo>
                  <a:pt x="0" y="2807335"/>
                </a:moveTo>
                <a:lnTo>
                  <a:pt x="2752876" y="2807335"/>
                </a:lnTo>
                <a:lnTo>
                  <a:pt x="2752876" y="0"/>
                </a:lnTo>
                <a:lnTo>
                  <a:pt x="0" y="0"/>
                </a:lnTo>
                <a:lnTo>
                  <a:pt x="0" y="2807335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82956" y="6807686"/>
            <a:ext cx="7152005" cy="0"/>
          </a:xfrm>
          <a:custGeom>
            <a:avLst/>
            <a:gdLst/>
            <a:ahLst/>
            <a:cxnLst/>
            <a:rect l="l" t="t" r="r" b="b"/>
            <a:pathLst>
              <a:path w="7152005">
                <a:moveTo>
                  <a:pt x="7151507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800433" y="3999967"/>
            <a:ext cx="2744470" cy="2807335"/>
          </a:xfrm>
          <a:custGeom>
            <a:avLst/>
            <a:gdLst/>
            <a:ahLst/>
            <a:cxnLst/>
            <a:rect l="l" t="t" r="r" b="b"/>
            <a:pathLst>
              <a:path w="2744470" h="2807334">
                <a:moveTo>
                  <a:pt x="1373979" y="0"/>
                </a:moveTo>
                <a:lnTo>
                  <a:pt x="2744061" y="2807290"/>
                </a:lnTo>
                <a:lnTo>
                  <a:pt x="0" y="2807290"/>
                </a:lnTo>
                <a:lnTo>
                  <a:pt x="1373979" y="0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38188" y="631147"/>
            <a:ext cx="2744470" cy="2744470"/>
          </a:xfrm>
          <a:custGeom>
            <a:avLst/>
            <a:gdLst/>
            <a:ahLst/>
            <a:cxnLst/>
            <a:rect l="l" t="t" r="r" b="b"/>
            <a:pathLst>
              <a:path w="2744470" h="2744470">
                <a:moveTo>
                  <a:pt x="1372031" y="0"/>
                </a:moveTo>
                <a:lnTo>
                  <a:pt x="1420199" y="829"/>
                </a:lnTo>
                <a:lnTo>
                  <a:pt x="1467950" y="3300"/>
                </a:lnTo>
                <a:lnTo>
                  <a:pt x="1515256" y="7385"/>
                </a:lnTo>
                <a:lnTo>
                  <a:pt x="1562092" y="13057"/>
                </a:lnTo>
                <a:lnTo>
                  <a:pt x="1608429" y="20289"/>
                </a:lnTo>
                <a:lnTo>
                  <a:pt x="1654240" y="29053"/>
                </a:lnTo>
                <a:lnTo>
                  <a:pt x="1699498" y="39322"/>
                </a:lnTo>
                <a:lnTo>
                  <a:pt x="1744176" y="51069"/>
                </a:lnTo>
                <a:lnTo>
                  <a:pt x="1788247" y="64267"/>
                </a:lnTo>
                <a:lnTo>
                  <a:pt x="1831683" y="78889"/>
                </a:lnTo>
                <a:lnTo>
                  <a:pt x="1874457" y="94907"/>
                </a:lnTo>
                <a:lnTo>
                  <a:pt x="1916543" y="112294"/>
                </a:lnTo>
                <a:lnTo>
                  <a:pt x="1957912" y="131023"/>
                </a:lnTo>
                <a:lnTo>
                  <a:pt x="1998538" y="151067"/>
                </a:lnTo>
                <a:lnTo>
                  <a:pt x="2038393" y="172399"/>
                </a:lnTo>
                <a:lnTo>
                  <a:pt x="2077450" y="194991"/>
                </a:lnTo>
                <a:lnTo>
                  <a:pt x="2115683" y="218816"/>
                </a:lnTo>
                <a:lnTo>
                  <a:pt x="2153063" y="243847"/>
                </a:lnTo>
                <a:lnTo>
                  <a:pt x="2189564" y="270057"/>
                </a:lnTo>
                <a:lnTo>
                  <a:pt x="2225158" y="297418"/>
                </a:lnTo>
                <a:lnTo>
                  <a:pt x="2259818" y="325903"/>
                </a:lnTo>
                <a:lnTo>
                  <a:pt x="2293517" y="355486"/>
                </a:lnTo>
                <a:lnTo>
                  <a:pt x="2326228" y="386139"/>
                </a:lnTo>
                <a:lnTo>
                  <a:pt x="2357923" y="417834"/>
                </a:lnTo>
                <a:lnTo>
                  <a:pt x="2388576" y="450545"/>
                </a:lnTo>
                <a:lnTo>
                  <a:pt x="2418159" y="484244"/>
                </a:lnTo>
                <a:lnTo>
                  <a:pt x="2446645" y="518904"/>
                </a:lnTo>
                <a:lnTo>
                  <a:pt x="2474006" y="554498"/>
                </a:lnTo>
                <a:lnTo>
                  <a:pt x="2500216" y="590998"/>
                </a:lnTo>
                <a:lnTo>
                  <a:pt x="2525247" y="628378"/>
                </a:lnTo>
                <a:lnTo>
                  <a:pt x="2549072" y="666611"/>
                </a:lnTo>
                <a:lnTo>
                  <a:pt x="2571664" y="705668"/>
                </a:lnTo>
                <a:lnTo>
                  <a:pt x="2592996" y="745523"/>
                </a:lnTo>
                <a:lnTo>
                  <a:pt x="2613040" y="786149"/>
                </a:lnTo>
                <a:lnTo>
                  <a:pt x="2631769" y="827518"/>
                </a:lnTo>
                <a:lnTo>
                  <a:pt x="2649157" y="869603"/>
                </a:lnTo>
                <a:lnTo>
                  <a:pt x="2665175" y="912378"/>
                </a:lnTo>
                <a:lnTo>
                  <a:pt x="2679796" y="955814"/>
                </a:lnTo>
                <a:lnTo>
                  <a:pt x="2692994" y="999884"/>
                </a:lnTo>
                <a:lnTo>
                  <a:pt x="2704742" y="1044562"/>
                </a:lnTo>
                <a:lnTo>
                  <a:pt x="2715011" y="1089820"/>
                </a:lnTo>
                <a:lnTo>
                  <a:pt x="2723775" y="1135631"/>
                </a:lnTo>
                <a:lnTo>
                  <a:pt x="2731007" y="1181968"/>
                </a:lnTo>
                <a:lnTo>
                  <a:pt x="2736679" y="1228804"/>
                </a:lnTo>
                <a:lnTo>
                  <a:pt x="2740764" y="1276110"/>
                </a:lnTo>
                <a:lnTo>
                  <a:pt x="2743235" y="1323861"/>
                </a:lnTo>
                <a:lnTo>
                  <a:pt x="2744064" y="1372029"/>
                </a:lnTo>
                <a:lnTo>
                  <a:pt x="2743235" y="1420196"/>
                </a:lnTo>
                <a:lnTo>
                  <a:pt x="2740764" y="1467947"/>
                </a:lnTo>
                <a:lnTo>
                  <a:pt x="2736679" y="1515254"/>
                </a:lnTo>
                <a:lnTo>
                  <a:pt x="2731007" y="1562089"/>
                </a:lnTo>
                <a:lnTo>
                  <a:pt x="2723775" y="1608426"/>
                </a:lnTo>
                <a:lnTo>
                  <a:pt x="2715011" y="1654237"/>
                </a:lnTo>
                <a:lnTo>
                  <a:pt x="2704742" y="1699495"/>
                </a:lnTo>
                <a:lnTo>
                  <a:pt x="2692994" y="1744173"/>
                </a:lnTo>
                <a:lnTo>
                  <a:pt x="2679796" y="1788244"/>
                </a:lnTo>
                <a:lnTo>
                  <a:pt x="2665175" y="1831680"/>
                </a:lnTo>
                <a:lnTo>
                  <a:pt x="2649157" y="1874454"/>
                </a:lnTo>
                <a:lnTo>
                  <a:pt x="2631769" y="1916539"/>
                </a:lnTo>
                <a:lnTo>
                  <a:pt x="2613040" y="1957909"/>
                </a:lnTo>
                <a:lnTo>
                  <a:pt x="2592996" y="1998534"/>
                </a:lnTo>
                <a:lnTo>
                  <a:pt x="2571664" y="2038390"/>
                </a:lnTo>
                <a:lnTo>
                  <a:pt x="2549072" y="2077447"/>
                </a:lnTo>
                <a:lnTo>
                  <a:pt x="2525247" y="2115679"/>
                </a:lnTo>
                <a:lnTo>
                  <a:pt x="2500216" y="2153059"/>
                </a:lnTo>
                <a:lnTo>
                  <a:pt x="2474006" y="2189560"/>
                </a:lnTo>
                <a:lnTo>
                  <a:pt x="2446645" y="2225154"/>
                </a:lnTo>
                <a:lnTo>
                  <a:pt x="2418159" y="2259814"/>
                </a:lnTo>
                <a:lnTo>
                  <a:pt x="2388576" y="2293513"/>
                </a:lnTo>
                <a:lnTo>
                  <a:pt x="2357923" y="2326224"/>
                </a:lnTo>
                <a:lnTo>
                  <a:pt x="2326228" y="2357920"/>
                </a:lnTo>
                <a:lnTo>
                  <a:pt x="2293517" y="2388572"/>
                </a:lnTo>
                <a:lnTo>
                  <a:pt x="2259818" y="2418155"/>
                </a:lnTo>
                <a:lnTo>
                  <a:pt x="2225158" y="2446641"/>
                </a:lnTo>
                <a:lnTo>
                  <a:pt x="2189564" y="2474002"/>
                </a:lnTo>
                <a:lnTo>
                  <a:pt x="2153063" y="2500212"/>
                </a:lnTo>
                <a:lnTo>
                  <a:pt x="2115683" y="2525243"/>
                </a:lnTo>
                <a:lnTo>
                  <a:pt x="2077450" y="2549068"/>
                </a:lnTo>
                <a:lnTo>
                  <a:pt x="2038393" y="2571660"/>
                </a:lnTo>
                <a:lnTo>
                  <a:pt x="1998538" y="2592992"/>
                </a:lnTo>
                <a:lnTo>
                  <a:pt x="1957912" y="2613036"/>
                </a:lnTo>
                <a:lnTo>
                  <a:pt x="1916543" y="2631765"/>
                </a:lnTo>
                <a:lnTo>
                  <a:pt x="1874457" y="2649153"/>
                </a:lnTo>
                <a:lnTo>
                  <a:pt x="1831683" y="2665171"/>
                </a:lnTo>
                <a:lnTo>
                  <a:pt x="1788247" y="2679793"/>
                </a:lnTo>
                <a:lnTo>
                  <a:pt x="1744176" y="2692991"/>
                </a:lnTo>
                <a:lnTo>
                  <a:pt x="1699498" y="2704738"/>
                </a:lnTo>
                <a:lnTo>
                  <a:pt x="1654240" y="2715007"/>
                </a:lnTo>
                <a:lnTo>
                  <a:pt x="1608429" y="2723771"/>
                </a:lnTo>
                <a:lnTo>
                  <a:pt x="1562092" y="2731003"/>
                </a:lnTo>
                <a:lnTo>
                  <a:pt x="1515256" y="2736675"/>
                </a:lnTo>
                <a:lnTo>
                  <a:pt x="1467950" y="2740760"/>
                </a:lnTo>
                <a:lnTo>
                  <a:pt x="1420199" y="2743231"/>
                </a:lnTo>
                <a:lnTo>
                  <a:pt x="1372031" y="2744061"/>
                </a:lnTo>
                <a:lnTo>
                  <a:pt x="1323864" y="2743231"/>
                </a:lnTo>
                <a:lnTo>
                  <a:pt x="1276113" y="2740760"/>
                </a:lnTo>
                <a:lnTo>
                  <a:pt x="1228806" y="2736675"/>
                </a:lnTo>
                <a:lnTo>
                  <a:pt x="1181971" y="2731003"/>
                </a:lnTo>
                <a:lnTo>
                  <a:pt x="1135634" y="2723771"/>
                </a:lnTo>
                <a:lnTo>
                  <a:pt x="1089823" y="2715007"/>
                </a:lnTo>
                <a:lnTo>
                  <a:pt x="1044565" y="2704738"/>
                </a:lnTo>
                <a:lnTo>
                  <a:pt x="999887" y="2692991"/>
                </a:lnTo>
                <a:lnTo>
                  <a:pt x="955816" y="2679793"/>
                </a:lnTo>
                <a:lnTo>
                  <a:pt x="912380" y="2665171"/>
                </a:lnTo>
                <a:lnTo>
                  <a:pt x="869606" y="2649153"/>
                </a:lnTo>
                <a:lnTo>
                  <a:pt x="827521" y="2631765"/>
                </a:lnTo>
                <a:lnTo>
                  <a:pt x="786151" y="2613036"/>
                </a:lnTo>
                <a:lnTo>
                  <a:pt x="745526" y="2592992"/>
                </a:lnTo>
                <a:lnTo>
                  <a:pt x="705670" y="2571660"/>
                </a:lnTo>
                <a:lnTo>
                  <a:pt x="666613" y="2549068"/>
                </a:lnTo>
                <a:lnTo>
                  <a:pt x="628381" y="2525243"/>
                </a:lnTo>
                <a:lnTo>
                  <a:pt x="591001" y="2500212"/>
                </a:lnTo>
                <a:lnTo>
                  <a:pt x="554500" y="2474002"/>
                </a:lnTo>
                <a:lnTo>
                  <a:pt x="518906" y="2446641"/>
                </a:lnTo>
                <a:lnTo>
                  <a:pt x="484246" y="2418155"/>
                </a:lnTo>
                <a:lnTo>
                  <a:pt x="450547" y="2388572"/>
                </a:lnTo>
                <a:lnTo>
                  <a:pt x="417836" y="2357920"/>
                </a:lnTo>
                <a:lnTo>
                  <a:pt x="386140" y="2326224"/>
                </a:lnTo>
                <a:lnTo>
                  <a:pt x="355488" y="2293513"/>
                </a:lnTo>
                <a:lnTo>
                  <a:pt x="325905" y="2259814"/>
                </a:lnTo>
                <a:lnTo>
                  <a:pt x="297419" y="2225154"/>
                </a:lnTo>
                <a:lnTo>
                  <a:pt x="270058" y="2189560"/>
                </a:lnTo>
                <a:lnTo>
                  <a:pt x="243848" y="2153059"/>
                </a:lnTo>
                <a:lnTo>
                  <a:pt x="218817" y="2115679"/>
                </a:lnTo>
                <a:lnTo>
                  <a:pt x="194992" y="2077447"/>
                </a:lnTo>
                <a:lnTo>
                  <a:pt x="172400" y="2038390"/>
                </a:lnTo>
                <a:lnTo>
                  <a:pt x="151068" y="1998534"/>
                </a:lnTo>
                <a:lnTo>
                  <a:pt x="131024" y="1957909"/>
                </a:lnTo>
                <a:lnTo>
                  <a:pt x="112295" y="1916539"/>
                </a:lnTo>
                <a:lnTo>
                  <a:pt x="94907" y="1874454"/>
                </a:lnTo>
                <a:lnTo>
                  <a:pt x="78889" y="1831680"/>
                </a:lnTo>
                <a:lnTo>
                  <a:pt x="64267" y="1788244"/>
                </a:lnTo>
                <a:lnTo>
                  <a:pt x="51069" y="1744173"/>
                </a:lnTo>
                <a:lnTo>
                  <a:pt x="39322" y="1699495"/>
                </a:lnTo>
                <a:lnTo>
                  <a:pt x="29053" y="1654237"/>
                </a:lnTo>
                <a:lnTo>
                  <a:pt x="20289" y="1608426"/>
                </a:lnTo>
                <a:lnTo>
                  <a:pt x="13057" y="1562089"/>
                </a:lnTo>
                <a:lnTo>
                  <a:pt x="7385" y="1515254"/>
                </a:lnTo>
                <a:lnTo>
                  <a:pt x="3300" y="1467947"/>
                </a:lnTo>
                <a:lnTo>
                  <a:pt x="829" y="1420196"/>
                </a:lnTo>
                <a:lnTo>
                  <a:pt x="0" y="1372029"/>
                </a:lnTo>
                <a:lnTo>
                  <a:pt x="829" y="1323861"/>
                </a:lnTo>
                <a:lnTo>
                  <a:pt x="3300" y="1276110"/>
                </a:lnTo>
                <a:lnTo>
                  <a:pt x="7385" y="1228804"/>
                </a:lnTo>
                <a:lnTo>
                  <a:pt x="13057" y="1181968"/>
                </a:lnTo>
                <a:lnTo>
                  <a:pt x="20289" y="1135631"/>
                </a:lnTo>
                <a:lnTo>
                  <a:pt x="29053" y="1089820"/>
                </a:lnTo>
                <a:lnTo>
                  <a:pt x="39322" y="1044562"/>
                </a:lnTo>
                <a:lnTo>
                  <a:pt x="51069" y="999884"/>
                </a:lnTo>
                <a:lnTo>
                  <a:pt x="64267" y="955814"/>
                </a:lnTo>
                <a:lnTo>
                  <a:pt x="78889" y="912378"/>
                </a:lnTo>
                <a:lnTo>
                  <a:pt x="94907" y="869603"/>
                </a:lnTo>
                <a:lnTo>
                  <a:pt x="112295" y="827518"/>
                </a:lnTo>
                <a:lnTo>
                  <a:pt x="131024" y="786149"/>
                </a:lnTo>
                <a:lnTo>
                  <a:pt x="151068" y="745523"/>
                </a:lnTo>
                <a:lnTo>
                  <a:pt x="172400" y="705668"/>
                </a:lnTo>
                <a:lnTo>
                  <a:pt x="194992" y="666611"/>
                </a:lnTo>
                <a:lnTo>
                  <a:pt x="218817" y="628378"/>
                </a:lnTo>
                <a:lnTo>
                  <a:pt x="243848" y="590998"/>
                </a:lnTo>
                <a:lnTo>
                  <a:pt x="270058" y="554498"/>
                </a:lnTo>
                <a:lnTo>
                  <a:pt x="297419" y="518904"/>
                </a:lnTo>
                <a:lnTo>
                  <a:pt x="325905" y="484244"/>
                </a:lnTo>
                <a:lnTo>
                  <a:pt x="355488" y="450545"/>
                </a:lnTo>
                <a:lnTo>
                  <a:pt x="386140" y="417834"/>
                </a:lnTo>
                <a:lnTo>
                  <a:pt x="417836" y="386139"/>
                </a:lnTo>
                <a:lnTo>
                  <a:pt x="450547" y="355486"/>
                </a:lnTo>
                <a:lnTo>
                  <a:pt x="484246" y="325903"/>
                </a:lnTo>
                <a:lnTo>
                  <a:pt x="518906" y="297418"/>
                </a:lnTo>
                <a:lnTo>
                  <a:pt x="554500" y="270057"/>
                </a:lnTo>
                <a:lnTo>
                  <a:pt x="591001" y="243847"/>
                </a:lnTo>
                <a:lnTo>
                  <a:pt x="628381" y="218816"/>
                </a:lnTo>
                <a:lnTo>
                  <a:pt x="666613" y="194991"/>
                </a:lnTo>
                <a:lnTo>
                  <a:pt x="705670" y="172399"/>
                </a:lnTo>
                <a:lnTo>
                  <a:pt x="745526" y="151067"/>
                </a:lnTo>
                <a:lnTo>
                  <a:pt x="786151" y="131023"/>
                </a:lnTo>
                <a:lnTo>
                  <a:pt x="827521" y="112294"/>
                </a:lnTo>
                <a:lnTo>
                  <a:pt x="869606" y="94907"/>
                </a:lnTo>
                <a:lnTo>
                  <a:pt x="912380" y="78889"/>
                </a:lnTo>
                <a:lnTo>
                  <a:pt x="955816" y="64267"/>
                </a:lnTo>
                <a:lnTo>
                  <a:pt x="999887" y="51069"/>
                </a:lnTo>
                <a:lnTo>
                  <a:pt x="1044565" y="39322"/>
                </a:lnTo>
                <a:lnTo>
                  <a:pt x="1089823" y="29053"/>
                </a:lnTo>
                <a:lnTo>
                  <a:pt x="1135634" y="20289"/>
                </a:lnTo>
                <a:lnTo>
                  <a:pt x="1181971" y="13057"/>
                </a:lnTo>
                <a:lnTo>
                  <a:pt x="1228806" y="7385"/>
                </a:lnTo>
                <a:lnTo>
                  <a:pt x="1276113" y="3300"/>
                </a:lnTo>
                <a:lnTo>
                  <a:pt x="1323864" y="829"/>
                </a:lnTo>
                <a:lnTo>
                  <a:pt x="1372031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831261" y="3998739"/>
            <a:ext cx="1713230" cy="2808605"/>
          </a:xfrm>
          <a:custGeom>
            <a:avLst/>
            <a:gdLst/>
            <a:ahLst/>
            <a:cxnLst/>
            <a:rect l="l" t="t" r="r" b="b"/>
            <a:pathLst>
              <a:path w="1713229" h="2808604">
                <a:moveTo>
                  <a:pt x="1713232" y="2808518"/>
                </a:moveTo>
                <a:lnTo>
                  <a:pt x="2113" y="2808028"/>
                </a:lnTo>
                <a:lnTo>
                  <a:pt x="0" y="686722"/>
                </a:lnTo>
                <a:lnTo>
                  <a:pt x="346330" y="0"/>
                </a:lnTo>
                <a:lnTo>
                  <a:pt x="1713232" y="2808518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361054" y="4006533"/>
            <a:ext cx="1602740" cy="2798445"/>
          </a:xfrm>
          <a:custGeom>
            <a:avLst/>
            <a:gdLst/>
            <a:ahLst/>
            <a:cxnLst/>
            <a:rect l="l" t="t" r="r" b="b"/>
            <a:pathLst>
              <a:path w="1602740" h="2798445">
                <a:moveTo>
                  <a:pt x="0" y="0"/>
                </a:moveTo>
                <a:lnTo>
                  <a:pt x="1602338" y="0"/>
                </a:lnTo>
              </a:path>
              <a:path w="1602740" h="2798445">
                <a:moveTo>
                  <a:pt x="1326003" y="2798232"/>
                </a:moveTo>
                <a:lnTo>
                  <a:pt x="1602338" y="2798232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843331" y="4006539"/>
            <a:ext cx="69215" cy="2798445"/>
          </a:xfrm>
          <a:custGeom>
            <a:avLst/>
            <a:gdLst/>
            <a:ahLst/>
            <a:cxnLst/>
            <a:rect l="l" t="t" r="r" b="b"/>
            <a:pathLst>
              <a:path w="69215" h="2798445">
                <a:moveTo>
                  <a:pt x="68618" y="2668079"/>
                </a:moveTo>
                <a:lnTo>
                  <a:pt x="35610" y="2668079"/>
                </a:lnTo>
                <a:lnTo>
                  <a:pt x="35610" y="1758543"/>
                </a:lnTo>
                <a:lnTo>
                  <a:pt x="32994" y="1758543"/>
                </a:lnTo>
                <a:lnTo>
                  <a:pt x="32994" y="2668079"/>
                </a:lnTo>
                <a:lnTo>
                  <a:pt x="0" y="2668079"/>
                </a:lnTo>
                <a:lnTo>
                  <a:pt x="34302" y="2798229"/>
                </a:lnTo>
                <a:lnTo>
                  <a:pt x="68618" y="2668079"/>
                </a:lnTo>
                <a:close/>
              </a:path>
              <a:path w="69215" h="2798445">
                <a:moveTo>
                  <a:pt x="68618" y="130162"/>
                </a:moveTo>
                <a:lnTo>
                  <a:pt x="34302" y="0"/>
                </a:lnTo>
                <a:lnTo>
                  <a:pt x="0" y="130162"/>
                </a:lnTo>
                <a:lnTo>
                  <a:pt x="32994" y="130162"/>
                </a:lnTo>
                <a:lnTo>
                  <a:pt x="32994" y="1027582"/>
                </a:lnTo>
                <a:lnTo>
                  <a:pt x="35610" y="1027582"/>
                </a:lnTo>
                <a:lnTo>
                  <a:pt x="35610" y="130162"/>
                </a:lnTo>
                <a:lnTo>
                  <a:pt x="68618" y="130162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75421" y="41650"/>
            <a:ext cx="3463925" cy="472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technologystudent.com/despro_3/conic3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44185" y="5210952"/>
            <a:ext cx="224154" cy="429259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431106" y="3996157"/>
            <a:ext cx="6120130" cy="3451860"/>
            <a:chOff x="431106" y="3996157"/>
            <a:chExt cx="6120130" cy="3451860"/>
          </a:xfrm>
        </p:grpSpPr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4916" y="3999967"/>
              <a:ext cx="2744470" cy="2807335"/>
            </a:xfrm>
            <a:custGeom>
              <a:avLst/>
              <a:gdLst/>
              <a:ahLst/>
              <a:cxnLst/>
              <a:rect l="l" t="t" r="r" b="b"/>
              <a:pathLst>
                <a:path w="2744470" h="2807334">
                  <a:moveTo>
                    <a:pt x="1373982" y="0"/>
                  </a:moveTo>
                  <a:lnTo>
                    <a:pt x="2744063" y="2807290"/>
                  </a:lnTo>
                  <a:lnTo>
                    <a:pt x="0" y="2807290"/>
                  </a:lnTo>
                  <a:lnTo>
                    <a:pt x="1373982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47506" y="7168312"/>
              <a:ext cx="0" cy="276860"/>
            </a:xfrm>
            <a:custGeom>
              <a:avLst/>
              <a:gdLst/>
              <a:ahLst/>
              <a:cxnLst/>
              <a:rect l="l" t="t" r="r" b="b"/>
              <a:pathLst>
                <a:path h="276859">
                  <a:moveTo>
                    <a:pt x="0" y="0"/>
                  </a:moveTo>
                  <a:lnTo>
                    <a:pt x="0" y="27633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36584" y="7324585"/>
              <a:ext cx="1010919" cy="69215"/>
            </a:xfrm>
            <a:custGeom>
              <a:avLst/>
              <a:gdLst/>
              <a:ahLst/>
              <a:cxnLst/>
              <a:rect l="l" t="t" r="r" b="b"/>
              <a:pathLst>
                <a:path w="1010920" h="69215">
                  <a:moveTo>
                    <a:pt x="882878" y="0"/>
                  </a:moveTo>
                  <a:lnTo>
                    <a:pt x="882878" y="33004"/>
                  </a:lnTo>
                  <a:lnTo>
                    <a:pt x="0" y="33004"/>
                  </a:lnTo>
                  <a:lnTo>
                    <a:pt x="0" y="35618"/>
                  </a:lnTo>
                  <a:lnTo>
                    <a:pt x="882878" y="35618"/>
                  </a:lnTo>
                  <a:lnTo>
                    <a:pt x="882878" y="68623"/>
                  </a:lnTo>
                  <a:lnTo>
                    <a:pt x="1010922" y="34311"/>
                  </a:lnTo>
                  <a:lnTo>
                    <a:pt x="88287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4630" y="7168312"/>
              <a:ext cx="0" cy="276860"/>
            </a:xfrm>
            <a:custGeom>
              <a:avLst/>
              <a:gdLst/>
              <a:ahLst/>
              <a:cxnLst/>
              <a:rect l="l" t="t" r="r" b="b"/>
              <a:pathLst>
                <a:path h="276859">
                  <a:moveTo>
                    <a:pt x="0" y="0"/>
                  </a:moveTo>
                  <a:lnTo>
                    <a:pt x="0" y="27633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4630" y="7324585"/>
              <a:ext cx="1022985" cy="69215"/>
            </a:xfrm>
            <a:custGeom>
              <a:avLst/>
              <a:gdLst/>
              <a:ahLst/>
              <a:cxnLst/>
              <a:rect l="l" t="t" r="r" b="b"/>
              <a:pathLst>
                <a:path w="1022985" h="69215">
                  <a:moveTo>
                    <a:pt x="128045" y="0"/>
                  </a:moveTo>
                  <a:lnTo>
                    <a:pt x="0" y="34311"/>
                  </a:lnTo>
                  <a:lnTo>
                    <a:pt x="128045" y="68623"/>
                  </a:lnTo>
                  <a:lnTo>
                    <a:pt x="128045" y="35618"/>
                  </a:lnTo>
                  <a:lnTo>
                    <a:pt x="1022838" y="35618"/>
                  </a:lnTo>
                  <a:lnTo>
                    <a:pt x="1022838" y="33004"/>
                  </a:lnTo>
                  <a:lnTo>
                    <a:pt x="128045" y="33004"/>
                  </a:lnTo>
                  <a:lnTo>
                    <a:pt x="12804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52656" y="7231248"/>
            <a:ext cx="429259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435058" y="365688"/>
            <a:ext cx="2745740" cy="6557009"/>
            <a:chOff x="435058" y="365688"/>
            <a:chExt cx="2745740" cy="6557009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10558" y="4296170"/>
              <a:ext cx="0" cy="1888489"/>
            </a:xfrm>
            <a:custGeom>
              <a:avLst/>
              <a:gdLst/>
              <a:ahLst/>
              <a:cxnLst/>
              <a:rect l="l" t="t" r="r" b="b"/>
              <a:pathLst>
                <a:path h="1888489">
                  <a:moveTo>
                    <a:pt x="0" y="0"/>
                  </a:moveTo>
                  <a:lnTo>
                    <a:pt x="0" y="1517836"/>
                  </a:lnTo>
                </a:path>
                <a:path h="1888489">
                  <a:moveTo>
                    <a:pt x="0" y="1623736"/>
                  </a:moveTo>
                  <a:lnTo>
                    <a:pt x="0" y="188846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8704" y="370451"/>
              <a:ext cx="3175" cy="6547484"/>
            </a:xfrm>
            <a:custGeom>
              <a:avLst/>
              <a:gdLst/>
              <a:ahLst/>
              <a:cxnLst/>
              <a:rect l="l" t="t" r="r" b="b"/>
              <a:pathLst>
                <a:path w="3175" h="6547484">
                  <a:moveTo>
                    <a:pt x="2627" y="6547204"/>
                  </a:moveTo>
                  <a:lnTo>
                    <a:pt x="2627" y="5913931"/>
                  </a:lnTo>
                </a:path>
                <a:path w="3175" h="6547484">
                  <a:moveTo>
                    <a:pt x="1055" y="3838780"/>
                  </a:moveTo>
                  <a:lnTo>
                    <a:pt x="1055" y="3585563"/>
                  </a:lnTo>
                </a:path>
                <a:path w="3175" h="6547484">
                  <a:moveTo>
                    <a:pt x="579" y="854287"/>
                  </a:moveTo>
                  <a:lnTo>
                    <a:pt x="579" y="0"/>
                  </a:lnTo>
                </a:path>
                <a:path w="3175" h="6547484">
                  <a:moveTo>
                    <a:pt x="1055" y="1168350"/>
                  </a:moveTo>
                  <a:lnTo>
                    <a:pt x="1055" y="915134"/>
                  </a:lnTo>
                </a:path>
                <a:path w="3175" h="6547484">
                  <a:moveTo>
                    <a:pt x="0" y="1945231"/>
                  </a:moveTo>
                  <a:lnTo>
                    <a:pt x="0" y="128969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8868" y="630986"/>
              <a:ext cx="2738120" cy="1370965"/>
            </a:xfrm>
            <a:custGeom>
              <a:avLst/>
              <a:gdLst/>
              <a:ahLst/>
              <a:cxnLst/>
              <a:rect l="l" t="t" r="r" b="b"/>
              <a:pathLst>
                <a:path w="2738120" h="1370964">
                  <a:moveTo>
                    <a:pt x="1367567" y="1368910"/>
                  </a:moveTo>
                  <a:lnTo>
                    <a:pt x="2737954" y="1368910"/>
                  </a:lnTo>
                </a:path>
                <a:path w="2738120" h="1370964">
                  <a:moveTo>
                    <a:pt x="1367726" y="1369626"/>
                  </a:moveTo>
                  <a:lnTo>
                    <a:pt x="2554517" y="684432"/>
                  </a:lnTo>
                </a:path>
                <a:path w="2738120" h="1370964">
                  <a:moveTo>
                    <a:pt x="1368215" y="1370167"/>
                  </a:moveTo>
                  <a:lnTo>
                    <a:pt x="2053410" y="183372"/>
                  </a:lnTo>
                </a:path>
                <a:path w="2738120" h="1370964">
                  <a:moveTo>
                    <a:pt x="1368913" y="1370387"/>
                  </a:moveTo>
                  <a:lnTo>
                    <a:pt x="1368913" y="0"/>
                  </a:lnTo>
                </a:path>
                <a:path w="2738120" h="1370964">
                  <a:moveTo>
                    <a:pt x="1369627" y="1370232"/>
                  </a:moveTo>
                  <a:lnTo>
                    <a:pt x="684432" y="183441"/>
                  </a:lnTo>
                </a:path>
                <a:path w="2738120" h="1370964">
                  <a:moveTo>
                    <a:pt x="1370167" y="1369738"/>
                  </a:moveTo>
                  <a:lnTo>
                    <a:pt x="183376" y="684542"/>
                  </a:lnTo>
                </a:path>
                <a:path w="2738120" h="1370964">
                  <a:moveTo>
                    <a:pt x="1370387" y="1369043"/>
                  </a:moveTo>
                  <a:lnTo>
                    <a:pt x="0" y="1369043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9760" y="2406772"/>
              <a:ext cx="0" cy="253365"/>
            </a:xfrm>
            <a:custGeom>
              <a:avLst/>
              <a:gdLst/>
              <a:ahLst/>
              <a:cxnLst/>
              <a:rect l="l" t="t" r="r" b="b"/>
              <a:pathLst>
                <a:path h="253364">
                  <a:moveTo>
                    <a:pt x="0" y="253216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6595" y="1999925"/>
              <a:ext cx="1186815" cy="685800"/>
            </a:xfrm>
            <a:custGeom>
              <a:avLst/>
              <a:gdLst/>
              <a:ahLst/>
              <a:cxnLst/>
              <a:rect l="l" t="t" r="r" b="b"/>
              <a:pathLst>
                <a:path w="1186814" h="685800">
                  <a:moveTo>
                    <a:pt x="0" y="0"/>
                  </a:moveTo>
                  <a:lnTo>
                    <a:pt x="1186790" y="68519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08704" y="2781333"/>
              <a:ext cx="0" cy="1112520"/>
            </a:xfrm>
            <a:custGeom>
              <a:avLst/>
              <a:gdLst/>
              <a:ahLst/>
              <a:cxnLst/>
              <a:rect l="l" t="t" r="r" b="b"/>
              <a:pathLst>
                <a:path h="1112520">
                  <a:moveTo>
                    <a:pt x="0" y="1112127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301" y="1999162"/>
              <a:ext cx="1369060" cy="1370965"/>
            </a:xfrm>
            <a:custGeom>
              <a:avLst/>
              <a:gdLst/>
              <a:ahLst/>
              <a:cxnLst/>
              <a:rect l="l" t="t" r="r" b="b"/>
              <a:pathLst>
                <a:path w="1369060" h="1370964">
                  <a:moveTo>
                    <a:pt x="683783" y="223"/>
                  </a:moveTo>
                  <a:lnTo>
                    <a:pt x="1368978" y="1187013"/>
                  </a:lnTo>
                </a:path>
                <a:path w="1369060" h="1370964">
                  <a:moveTo>
                    <a:pt x="684481" y="0"/>
                  </a:moveTo>
                  <a:lnTo>
                    <a:pt x="684481" y="1370390"/>
                  </a:lnTo>
                </a:path>
                <a:path w="1369060" h="1370964">
                  <a:moveTo>
                    <a:pt x="685195" y="158"/>
                  </a:moveTo>
                  <a:lnTo>
                    <a:pt x="0" y="118694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1288" y="1887361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491" y="1162573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1944" y="641196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15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7841" y="443228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96115" y="647237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1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19461" y="1192190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76766" y="1905512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3577" y="2603390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11238" y="3142307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3355" y="3362044"/>
            <a:ext cx="187325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8921" y="3194604"/>
            <a:ext cx="17653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1120" y="2646630"/>
            <a:ext cx="187325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429352" y="401286"/>
            <a:ext cx="6344920" cy="6402705"/>
            <a:chOff x="429352" y="401286"/>
            <a:chExt cx="6344920" cy="6402705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87821" y="405096"/>
              <a:ext cx="3582670" cy="3582670"/>
            </a:xfrm>
            <a:custGeom>
              <a:avLst/>
              <a:gdLst/>
              <a:ahLst/>
              <a:cxnLst/>
              <a:rect l="l" t="t" r="r" b="b"/>
              <a:pathLst>
                <a:path w="3582670" h="3582670">
                  <a:moveTo>
                    <a:pt x="3582215" y="0"/>
                  </a:moveTo>
                  <a:lnTo>
                    <a:pt x="0" y="358221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3162" y="559212"/>
              <a:ext cx="2747010" cy="6241415"/>
            </a:xfrm>
            <a:custGeom>
              <a:avLst/>
              <a:gdLst/>
              <a:ahLst/>
              <a:cxnLst/>
              <a:rect l="l" t="t" r="r" b="b"/>
              <a:pathLst>
                <a:path w="2747010" h="6241415">
                  <a:moveTo>
                    <a:pt x="0" y="1439961"/>
                  </a:moveTo>
                  <a:lnTo>
                    <a:pt x="0" y="6240870"/>
                  </a:lnTo>
                </a:path>
                <a:path w="2747010" h="6241415">
                  <a:moveTo>
                    <a:pt x="2746825" y="1439961"/>
                  </a:moveTo>
                  <a:lnTo>
                    <a:pt x="2746825" y="6240870"/>
                  </a:lnTo>
                </a:path>
                <a:path w="2747010" h="6241415">
                  <a:moveTo>
                    <a:pt x="187556" y="635281"/>
                  </a:moveTo>
                  <a:lnTo>
                    <a:pt x="187556" y="6240870"/>
                  </a:lnTo>
                </a:path>
                <a:path w="2747010" h="6241415">
                  <a:moveTo>
                    <a:pt x="683682" y="0"/>
                  </a:moveTo>
                  <a:lnTo>
                    <a:pt x="683682" y="6240870"/>
                  </a:lnTo>
                </a:path>
                <a:path w="2747010" h="6241415">
                  <a:moveTo>
                    <a:pt x="2069212" y="78649"/>
                  </a:moveTo>
                  <a:lnTo>
                    <a:pt x="2069212" y="6240870"/>
                  </a:lnTo>
                </a:path>
                <a:path w="2747010" h="6241415">
                  <a:moveTo>
                    <a:pt x="2559268" y="565697"/>
                  </a:moveTo>
                  <a:lnTo>
                    <a:pt x="2559268" y="624087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85376" y="6800188"/>
            <a:ext cx="106680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7591" y="6800188"/>
            <a:ext cx="305435" cy="35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9845" algn="r">
              <a:lnSpc>
                <a:spcPts val="1305"/>
              </a:lnSpc>
              <a:spcBef>
                <a:spcPts val="90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150" spc="3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  <a:p>
            <a:pPr marR="5080" algn="r">
              <a:lnSpc>
                <a:spcPts val="1305"/>
              </a:lnSpc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15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1330" y="6800188"/>
            <a:ext cx="176530" cy="35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4135">
              <a:lnSpc>
                <a:spcPts val="1305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05"/>
              </a:lnSpc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14437" y="6800188"/>
            <a:ext cx="112395" cy="35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305"/>
              </a:lnSpc>
              <a:spcBef>
                <a:spcPts val="90"/>
              </a:spcBef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150">
              <a:latin typeface="Arial"/>
              <a:cs typeface="Arial"/>
            </a:endParaRPr>
          </a:p>
          <a:p>
            <a:pPr marL="18415">
              <a:lnSpc>
                <a:spcPts val="1305"/>
              </a:lnSpc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03199" y="6800188"/>
            <a:ext cx="343535" cy="35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970">
              <a:lnSpc>
                <a:spcPts val="1305"/>
              </a:lnSpc>
              <a:spcBef>
                <a:spcPts val="90"/>
              </a:spcBef>
              <a:tabLst>
                <a:tab pos="249554" algn="l"/>
              </a:tabLst>
            </a:pP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1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05"/>
              </a:lnSpc>
            </a:pPr>
            <a:r>
              <a:rPr sz="1150" spc="-5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150">
              <a:latin typeface="Arial"/>
              <a:cs typeface="Arial"/>
            </a:endParaRPr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2245" y="1999813"/>
            <a:ext cx="1186815" cy="685800"/>
          </a:xfrm>
          <a:custGeom>
            <a:avLst/>
            <a:gdLst/>
            <a:ahLst/>
            <a:cxnLst/>
            <a:rect l="l" t="t" r="r" b="b"/>
            <a:pathLst>
              <a:path w="1186814" h="685800">
                <a:moveTo>
                  <a:pt x="1186790" y="0"/>
                </a:moveTo>
                <a:lnTo>
                  <a:pt x="0" y="685191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0163" y="6956230"/>
            <a:ext cx="820419" cy="339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8285">
              <a:lnSpc>
                <a:spcPts val="1325"/>
              </a:lnSpc>
              <a:spcBef>
                <a:spcPts val="90"/>
              </a:spcBef>
            </a:pP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145"/>
              </a:lnSpc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 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9004" y="7117064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50202" y="182863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9809" y="1672152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25543" y="87379"/>
            <a:ext cx="6784975" cy="457200"/>
          </a:xfrm>
          <a:custGeom>
            <a:avLst/>
            <a:gdLst/>
            <a:ahLst/>
            <a:cxnLst/>
            <a:rect l="l" t="t" r="r" b="b"/>
            <a:pathLst>
              <a:path w="6784975" h="457200">
                <a:moveTo>
                  <a:pt x="6784563" y="0"/>
                </a:moveTo>
                <a:lnTo>
                  <a:pt x="0" y="0"/>
                </a:lnTo>
                <a:lnTo>
                  <a:pt x="0" y="457200"/>
                </a:lnTo>
                <a:lnTo>
                  <a:pt x="6784563" y="457200"/>
                </a:lnTo>
                <a:lnTo>
                  <a:pt x="678456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80118" y="375232"/>
            <a:ext cx="58737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515"/>
              </a:spcBef>
            </a:pPr>
            <a:r>
              <a:rPr dirty="0"/>
              <a:t>CONIC</a:t>
            </a:r>
            <a:r>
              <a:rPr spc="-65" dirty="0"/>
              <a:t> </a:t>
            </a:r>
            <a:r>
              <a:rPr spc="-10" dirty="0"/>
              <a:t>SECTIONS</a:t>
            </a:r>
          </a:p>
          <a:p>
            <a:pPr marL="38100">
              <a:lnSpc>
                <a:spcPct val="100000"/>
              </a:lnSpc>
              <a:spcBef>
                <a:spcPts val="160"/>
              </a:spcBef>
              <a:tabLst>
                <a:tab pos="2266950" algn="l"/>
              </a:tabLst>
            </a:pPr>
            <a:r>
              <a:rPr sz="650" b="0" spc="-10" dirty="0"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50" b="0" dirty="0">
                <a:latin typeface="Arial"/>
                <a:cs typeface="Arial"/>
              </a:rPr>
              <a:t>	</a:t>
            </a:r>
            <a:r>
              <a:rPr sz="975" b="0" baseline="8547" dirty="0">
                <a:latin typeface="Arial"/>
                <a:cs typeface="Arial"/>
              </a:rPr>
              <a:t>technologystudent.com</a:t>
            </a:r>
            <a:r>
              <a:rPr sz="975" b="0" spc="52" baseline="8547" dirty="0">
                <a:latin typeface="Arial"/>
                <a:cs typeface="Arial"/>
              </a:rPr>
              <a:t> </a:t>
            </a:r>
            <a:r>
              <a:rPr sz="975" b="0" baseline="8547" dirty="0">
                <a:latin typeface="Arial"/>
                <a:cs typeface="Arial"/>
              </a:rPr>
              <a:t>©</a:t>
            </a:r>
            <a:r>
              <a:rPr sz="975" b="0" spc="52" baseline="8547" dirty="0">
                <a:latin typeface="Arial"/>
                <a:cs typeface="Arial"/>
              </a:rPr>
              <a:t> </a:t>
            </a:r>
            <a:r>
              <a:rPr sz="975" b="0" spc="-30" baseline="8547" dirty="0">
                <a:latin typeface="Arial"/>
                <a:cs typeface="Arial"/>
              </a:rPr>
              <a:t>2023</a:t>
            </a:r>
            <a:endParaRPr sz="975" baseline="8547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13128" y="32330"/>
            <a:ext cx="2254250" cy="4838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76275">
              <a:lnSpc>
                <a:spcPct val="100000"/>
              </a:lnSpc>
              <a:spcBef>
                <a:spcPts val="735"/>
              </a:spcBef>
            </a:pPr>
            <a:r>
              <a:rPr sz="1600" b="1" spc="-10" dirty="0">
                <a:solidFill>
                  <a:srgbClr val="DD2B1C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13908" y="2755813"/>
            <a:ext cx="854075" cy="28384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44475" marR="5080" indent="-232410">
              <a:lnSpc>
                <a:spcPts val="980"/>
              </a:lnSpc>
              <a:spcBef>
                <a:spcPts val="1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INTERSECTING PLANE</a:t>
            </a:r>
            <a:endParaRPr sz="850">
              <a:latin typeface="Arial"/>
              <a:cs typeface="Arial"/>
            </a:endParaRPr>
          </a:p>
        </p:txBody>
      </p:sp>
      <p:sp>
        <p:nvSpPr>
          <p:cNvPr id="48" name="object 4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49205" y="2883725"/>
            <a:ext cx="556260" cy="76200"/>
          </a:xfrm>
          <a:custGeom>
            <a:avLst/>
            <a:gdLst/>
            <a:ahLst/>
            <a:cxnLst/>
            <a:rect l="l" t="t" r="r" b="b"/>
            <a:pathLst>
              <a:path w="556259" h="76200">
                <a:moveTo>
                  <a:pt x="81744" y="0"/>
                </a:moveTo>
                <a:lnTo>
                  <a:pt x="0" y="53129"/>
                </a:lnTo>
                <a:lnTo>
                  <a:pt x="94848" y="75683"/>
                </a:lnTo>
                <a:lnTo>
                  <a:pt x="93294" y="73516"/>
                </a:lnTo>
                <a:lnTo>
                  <a:pt x="91814" y="71338"/>
                </a:lnTo>
                <a:lnTo>
                  <a:pt x="81114" y="48992"/>
                </a:lnTo>
                <a:lnTo>
                  <a:pt x="44988" y="48992"/>
                </a:lnTo>
                <a:lnTo>
                  <a:pt x="43757" y="41901"/>
                </a:lnTo>
                <a:lnTo>
                  <a:pt x="78315" y="35918"/>
                </a:lnTo>
                <a:lnTo>
                  <a:pt x="78165" y="34725"/>
                </a:lnTo>
                <a:lnTo>
                  <a:pt x="77939" y="32329"/>
                </a:lnTo>
                <a:lnTo>
                  <a:pt x="77788" y="29916"/>
                </a:lnTo>
                <a:lnTo>
                  <a:pt x="77781" y="22612"/>
                </a:lnTo>
                <a:lnTo>
                  <a:pt x="77925" y="20149"/>
                </a:lnTo>
                <a:lnTo>
                  <a:pt x="81010" y="2564"/>
                </a:lnTo>
                <a:lnTo>
                  <a:pt x="81744" y="0"/>
                </a:lnTo>
                <a:close/>
              </a:path>
              <a:path w="556259" h="76200">
                <a:moveTo>
                  <a:pt x="78315" y="35918"/>
                </a:moveTo>
                <a:lnTo>
                  <a:pt x="43757" y="41901"/>
                </a:lnTo>
                <a:lnTo>
                  <a:pt x="44988" y="48992"/>
                </a:lnTo>
                <a:lnTo>
                  <a:pt x="79543" y="43010"/>
                </a:lnTo>
                <a:lnTo>
                  <a:pt x="79282" y="41840"/>
                </a:lnTo>
                <a:lnTo>
                  <a:pt x="78836" y="39481"/>
                </a:lnTo>
                <a:lnTo>
                  <a:pt x="78465" y="37109"/>
                </a:lnTo>
                <a:lnTo>
                  <a:pt x="78315" y="35918"/>
                </a:lnTo>
                <a:close/>
              </a:path>
              <a:path w="556259" h="76200">
                <a:moveTo>
                  <a:pt x="79543" y="43010"/>
                </a:moveTo>
                <a:lnTo>
                  <a:pt x="44988" y="48992"/>
                </a:lnTo>
                <a:lnTo>
                  <a:pt x="81114" y="48992"/>
                </a:lnTo>
                <a:lnTo>
                  <a:pt x="80398" y="46520"/>
                </a:lnTo>
                <a:lnTo>
                  <a:pt x="79804" y="44183"/>
                </a:lnTo>
                <a:lnTo>
                  <a:pt x="79543" y="43010"/>
                </a:lnTo>
                <a:close/>
              </a:path>
              <a:path w="556259" h="76200">
                <a:moveTo>
                  <a:pt x="240487" y="7840"/>
                </a:moveTo>
                <a:lnTo>
                  <a:pt x="78315" y="35918"/>
                </a:lnTo>
                <a:lnTo>
                  <a:pt x="78465" y="37109"/>
                </a:lnTo>
                <a:lnTo>
                  <a:pt x="78836" y="39481"/>
                </a:lnTo>
                <a:lnTo>
                  <a:pt x="79295" y="41901"/>
                </a:lnTo>
                <a:lnTo>
                  <a:pt x="79543" y="43010"/>
                </a:lnTo>
                <a:lnTo>
                  <a:pt x="241409" y="14987"/>
                </a:lnTo>
                <a:lnTo>
                  <a:pt x="241103" y="14987"/>
                </a:lnTo>
                <a:lnTo>
                  <a:pt x="240487" y="7840"/>
                </a:lnTo>
                <a:close/>
              </a:path>
              <a:path w="556259" h="76200">
                <a:moveTo>
                  <a:pt x="240487" y="7840"/>
                </a:moveTo>
                <a:lnTo>
                  <a:pt x="241103" y="14987"/>
                </a:lnTo>
                <a:lnTo>
                  <a:pt x="241409" y="14987"/>
                </a:lnTo>
                <a:lnTo>
                  <a:pt x="241717" y="14933"/>
                </a:lnTo>
                <a:lnTo>
                  <a:pt x="240487" y="7840"/>
                </a:lnTo>
                <a:close/>
              </a:path>
              <a:path w="556259" h="76200">
                <a:moveTo>
                  <a:pt x="555878" y="7787"/>
                </a:moveTo>
                <a:lnTo>
                  <a:pt x="241103" y="7787"/>
                </a:lnTo>
                <a:lnTo>
                  <a:pt x="240487" y="7840"/>
                </a:lnTo>
                <a:lnTo>
                  <a:pt x="241717" y="14933"/>
                </a:lnTo>
                <a:lnTo>
                  <a:pt x="241409" y="14987"/>
                </a:lnTo>
                <a:lnTo>
                  <a:pt x="555878" y="14987"/>
                </a:lnTo>
                <a:lnTo>
                  <a:pt x="555878" y="7787"/>
                </a:lnTo>
                <a:close/>
              </a:path>
              <a:path w="556259" h="76200">
                <a:moveTo>
                  <a:pt x="241103" y="7787"/>
                </a:moveTo>
                <a:lnTo>
                  <a:pt x="240799" y="7787"/>
                </a:lnTo>
                <a:lnTo>
                  <a:pt x="240487" y="7840"/>
                </a:lnTo>
                <a:lnTo>
                  <a:pt x="241103" y="7787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27088" y="5660581"/>
            <a:ext cx="594360" cy="28384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35890" marR="5080" indent="-123825">
              <a:lnSpc>
                <a:spcPts val="980"/>
              </a:lnSpc>
              <a:spcBef>
                <a:spcPts val="1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CIRCULAR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0" name="object 50"/>
          <p:cNvGrpSpPr>
            <a:grpSpLocks noGrp="1" noUngrp="1" noRot="1" noMove="1" noResize="1"/>
          </p:cNvGrpSpPr>
          <p:nvPr/>
        </p:nvGrpSpPr>
        <p:grpSpPr>
          <a:xfrm>
            <a:off x="8446367" y="5155450"/>
            <a:ext cx="1183005" cy="844550"/>
            <a:chOff x="8446367" y="5155450"/>
            <a:chExt cx="1183005" cy="844550"/>
          </a:xfrm>
        </p:grpSpPr>
        <p:pic>
          <p:nvPicPr>
            <p:cNvPr id="51" name="object 5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23017" y="5785120"/>
              <a:ext cx="205930" cy="76809"/>
            </a:xfrm>
            <a:prstGeom prst="rect">
              <a:avLst/>
            </a:prstGeom>
          </p:spPr>
        </p:pic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49542" y="5158625"/>
              <a:ext cx="381000" cy="838200"/>
            </a:xfrm>
            <a:custGeom>
              <a:avLst/>
              <a:gdLst/>
              <a:ahLst/>
              <a:cxnLst/>
              <a:rect l="l" t="t" r="r" b="b"/>
              <a:pathLst>
                <a:path w="381000" h="838200">
                  <a:moveTo>
                    <a:pt x="317940" y="0"/>
                  </a:moveTo>
                  <a:lnTo>
                    <a:pt x="297766" y="19272"/>
                  </a:lnTo>
                  <a:lnTo>
                    <a:pt x="0" y="671858"/>
                  </a:lnTo>
                  <a:lnTo>
                    <a:pt x="9644" y="702182"/>
                  </a:lnTo>
                  <a:lnTo>
                    <a:pt x="60706" y="753566"/>
                  </a:lnTo>
                  <a:lnTo>
                    <a:pt x="99692" y="774752"/>
                  </a:lnTo>
                  <a:lnTo>
                    <a:pt x="146028" y="793017"/>
                  </a:lnTo>
                  <a:lnTo>
                    <a:pt x="198496" y="808424"/>
                  </a:lnTo>
                  <a:lnTo>
                    <a:pt x="255883" y="821037"/>
                  </a:lnTo>
                  <a:lnTo>
                    <a:pt x="316972" y="830919"/>
                  </a:lnTo>
                  <a:lnTo>
                    <a:pt x="380547" y="838131"/>
                  </a:lnTo>
                  <a:lnTo>
                    <a:pt x="377686" y="738498"/>
                  </a:lnTo>
                  <a:lnTo>
                    <a:pt x="364062" y="331755"/>
                  </a:lnTo>
                  <a:lnTo>
                    <a:pt x="359735" y="179462"/>
                  </a:lnTo>
                  <a:lnTo>
                    <a:pt x="357597" y="79104"/>
                  </a:lnTo>
                  <a:lnTo>
                    <a:pt x="351857" y="27624"/>
                  </a:lnTo>
                  <a:lnTo>
                    <a:pt x="337304" y="2020"/>
                  </a:lnTo>
                  <a:lnTo>
                    <a:pt x="317940" y="0"/>
                  </a:lnTo>
                  <a:close/>
                </a:path>
              </a:pathLst>
            </a:custGeom>
            <a:solidFill>
              <a:srgbClr val="C4C4C5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49542" y="5158625"/>
              <a:ext cx="381000" cy="838200"/>
            </a:xfrm>
            <a:custGeom>
              <a:avLst/>
              <a:gdLst/>
              <a:ahLst/>
              <a:cxnLst/>
              <a:rect l="l" t="t" r="r" b="b"/>
              <a:pathLst>
                <a:path w="381000" h="838200">
                  <a:moveTo>
                    <a:pt x="380547" y="838131"/>
                  </a:moveTo>
                  <a:lnTo>
                    <a:pt x="316972" y="830919"/>
                  </a:lnTo>
                  <a:lnTo>
                    <a:pt x="255883" y="821037"/>
                  </a:lnTo>
                  <a:lnTo>
                    <a:pt x="198496" y="808424"/>
                  </a:lnTo>
                  <a:lnTo>
                    <a:pt x="146028" y="793017"/>
                  </a:lnTo>
                  <a:lnTo>
                    <a:pt x="99692" y="774752"/>
                  </a:lnTo>
                  <a:lnTo>
                    <a:pt x="60706" y="753566"/>
                  </a:lnTo>
                  <a:lnTo>
                    <a:pt x="30285" y="729397"/>
                  </a:lnTo>
                  <a:lnTo>
                    <a:pt x="0" y="671858"/>
                  </a:lnTo>
                  <a:lnTo>
                    <a:pt x="21268" y="625244"/>
                  </a:lnTo>
                  <a:lnTo>
                    <a:pt x="42536" y="578631"/>
                  </a:lnTo>
                  <a:lnTo>
                    <a:pt x="63805" y="532017"/>
                  </a:lnTo>
                  <a:lnTo>
                    <a:pt x="85074" y="485404"/>
                  </a:lnTo>
                  <a:lnTo>
                    <a:pt x="106343" y="438790"/>
                  </a:lnTo>
                  <a:lnTo>
                    <a:pt x="127612" y="392177"/>
                  </a:lnTo>
                  <a:lnTo>
                    <a:pt x="148881" y="345563"/>
                  </a:lnTo>
                  <a:lnTo>
                    <a:pt x="170151" y="298950"/>
                  </a:lnTo>
                  <a:lnTo>
                    <a:pt x="191420" y="252337"/>
                  </a:lnTo>
                  <a:lnTo>
                    <a:pt x="212689" y="205724"/>
                  </a:lnTo>
                  <a:lnTo>
                    <a:pt x="233959" y="159110"/>
                  </a:lnTo>
                  <a:lnTo>
                    <a:pt x="255228" y="112498"/>
                  </a:lnTo>
                  <a:lnTo>
                    <a:pt x="276497" y="65885"/>
                  </a:lnTo>
                  <a:lnTo>
                    <a:pt x="297766" y="19272"/>
                  </a:lnTo>
                  <a:lnTo>
                    <a:pt x="317940" y="0"/>
                  </a:lnTo>
                  <a:lnTo>
                    <a:pt x="337304" y="2020"/>
                  </a:lnTo>
                  <a:lnTo>
                    <a:pt x="351857" y="27624"/>
                  </a:lnTo>
                  <a:lnTo>
                    <a:pt x="357597" y="79104"/>
                  </a:lnTo>
                  <a:lnTo>
                    <a:pt x="358576" y="129133"/>
                  </a:lnTo>
                  <a:lnTo>
                    <a:pt x="359735" y="179462"/>
                  </a:lnTo>
                  <a:lnTo>
                    <a:pt x="361052" y="230043"/>
                  </a:lnTo>
                  <a:lnTo>
                    <a:pt x="362502" y="280824"/>
                  </a:lnTo>
                  <a:lnTo>
                    <a:pt x="364062" y="331755"/>
                  </a:lnTo>
                  <a:lnTo>
                    <a:pt x="365708" y="382784"/>
                  </a:lnTo>
                  <a:lnTo>
                    <a:pt x="367418" y="433861"/>
                  </a:lnTo>
                  <a:lnTo>
                    <a:pt x="369167" y="484936"/>
                  </a:lnTo>
                  <a:lnTo>
                    <a:pt x="370933" y="535958"/>
                  </a:lnTo>
                  <a:lnTo>
                    <a:pt x="372691" y="586875"/>
                  </a:lnTo>
                  <a:lnTo>
                    <a:pt x="374418" y="637638"/>
                  </a:lnTo>
                  <a:lnTo>
                    <a:pt x="376091" y="688196"/>
                  </a:lnTo>
                  <a:lnTo>
                    <a:pt x="377686" y="738498"/>
                  </a:lnTo>
                  <a:lnTo>
                    <a:pt x="379179" y="788493"/>
                  </a:lnTo>
                  <a:lnTo>
                    <a:pt x="380547" y="838131"/>
                  </a:lnTo>
                  <a:close/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77404" y="4572480"/>
            <a:ext cx="854075" cy="28384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44475" marR="5080" indent="-232410">
              <a:lnSpc>
                <a:spcPts val="980"/>
              </a:lnSpc>
              <a:spcBef>
                <a:spcPts val="1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INTERSECTING PLANE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98696" y="86020"/>
            <a:ext cx="10510520" cy="7424420"/>
            <a:chOff x="98696" y="86020"/>
            <a:chExt cx="10510520" cy="7424420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2701" y="4700393"/>
              <a:ext cx="556260" cy="76200"/>
            </a:xfrm>
            <a:custGeom>
              <a:avLst/>
              <a:gdLst/>
              <a:ahLst/>
              <a:cxnLst/>
              <a:rect l="l" t="t" r="r" b="b"/>
              <a:pathLst>
                <a:path w="556259" h="76200">
                  <a:moveTo>
                    <a:pt x="81746" y="0"/>
                  </a:moveTo>
                  <a:lnTo>
                    <a:pt x="0" y="53127"/>
                  </a:lnTo>
                  <a:lnTo>
                    <a:pt x="94849" y="75681"/>
                  </a:lnTo>
                  <a:lnTo>
                    <a:pt x="93294" y="73515"/>
                  </a:lnTo>
                  <a:lnTo>
                    <a:pt x="91814" y="71337"/>
                  </a:lnTo>
                  <a:lnTo>
                    <a:pt x="81115" y="48991"/>
                  </a:lnTo>
                  <a:lnTo>
                    <a:pt x="44989" y="48991"/>
                  </a:lnTo>
                  <a:lnTo>
                    <a:pt x="43757" y="41899"/>
                  </a:lnTo>
                  <a:lnTo>
                    <a:pt x="78316" y="35916"/>
                  </a:lnTo>
                  <a:lnTo>
                    <a:pt x="78167" y="34725"/>
                  </a:lnTo>
                  <a:lnTo>
                    <a:pt x="77939" y="32327"/>
                  </a:lnTo>
                  <a:lnTo>
                    <a:pt x="77788" y="29916"/>
                  </a:lnTo>
                  <a:lnTo>
                    <a:pt x="77782" y="22611"/>
                  </a:lnTo>
                  <a:lnTo>
                    <a:pt x="77925" y="20148"/>
                  </a:lnTo>
                  <a:lnTo>
                    <a:pt x="81010" y="2562"/>
                  </a:lnTo>
                  <a:lnTo>
                    <a:pt x="81746" y="0"/>
                  </a:lnTo>
                  <a:close/>
                </a:path>
                <a:path w="556259" h="76200">
                  <a:moveTo>
                    <a:pt x="78316" y="35916"/>
                  </a:moveTo>
                  <a:lnTo>
                    <a:pt x="43757" y="41899"/>
                  </a:lnTo>
                  <a:lnTo>
                    <a:pt x="44989" y="48991"/>
                  </a:lnTo>
                  <a:lnTo>
                    <a:pt x="79544" y="43009"/>
                  </a:lnTo>
                  <a:lnTo>
                    <a:pt x="79283" y="41838"/>
                  </a:lnTo>
                  <a:lnTo>
                    <a:pt x="78836" y="39480"/>
                  </a:lnTo>
                  <a:lnTo>
                    <a:pt x="78465" y="37108"/>
                  </a:lnTo>
                  <a:lnTo>
                    <a:pt x="78316" y="35916"/>
                  </a:lnTo>
                  <a:close/>
                </a:path>
                <a:path w="556259" h="76200">
                  <a:moveTo>
                    <a:pt x="79544" y="43009"/>
                  </a:moveTo>
                  <a:lnTo>
                    <a:pt x="44989" y="48991"/>
                  </a:lnTo>
                  <a:lnTo>
                    <a:pt x="81115" y="48991"/>
                  </a:lnTo>
                  <a:lnTo>
                    <a:pt x="80398" y="46518"/>
                  </a:lnTo>
                  <a:lnTo>
                    <a:pt x="79805" y="44182"/>
                  </a:lnTo>
                  <a:lnTo>
                    <a:pt x="79544" y="43009"/>
                  </a:lnTo>
                  <a:close/>
                </a:path>
                <a:path w="556259" h="76200">
                  <a:moveTo>
                    <a:pt x="240487" y="7840"/>
                  </a:moveTo>
                  <a:lnTo>
                    <a:pt x="78316" y="35916"/>
                  </a:lnTo>
                  <a:lnTo>
                    <a:pt x="78465" y="37108"/>
                  </a:lnTo>
                  <a:lnTo>
                    <a:pt x="78836" y="39480"/>
                  </a:lnTo>
                  <a:lnTo>
                    <a:pt x="79297" y="41899"/>
                  </a:lnTo>
                  <a:lnTo>
                    <a:pt x="79544" y="43009"/>
                  </a:lnTo>
                  <a:lnTo>
                    <a:pt x="241410" y="14985"/>
                  </a:lnTo>
                  <a:lnTo>
                    <a:pt x="241103" y="14985"/>
                  </a:lnTo>
                  <a:lnTo>
                    <a:pt x="240487" y="7840"/>
                  </a:lnTo>
                  <a:close/>
                </a:path>
                <a:path w="556259" h="76200">
                  <a:moveTo>
                    <a:pt x="240487" y="7840"/>
                  </a:moveTo>
                  <a:lnTo>
                    <a:pt x="241103" y="14985"/>
                  </a:lnTo>
                  <a:lnTo>
                    <a:pt x="241410" y="14985"/>
                  </a:lnTo>
                  <a:lnTo>
                    <a:pt x="241719" y="14932"/>
                  </a:lnTo>
                  <a:lnTo>
                    <a:pt x="240487" y="7840"/>
                  </a:lnTo>
                  <a:close/>
                </a:path>
                <a:path w="556259" h="76200">
                  <a:moveTo>
                    <a:pt x="555880" y="7786"/>
                  </a:moveTo>
                  <a:lnTo>
                    <a:pt x="241103" y="7786"/>
                  </a:lnTo>
                  <a:lnTo>
                    <a:pt x="240487" y="7840"/>
                  </a:lnTo>
                  <a:lnTo>
                    <a:pt x="241719" y="14932"/>
                  </a:lnTo>
                  <a:lnTo>
                    <a:pt x="241410" y="14985"/>
                  </a:lnTo>
                  <a:lnTo>
                    <a:pt x="555880" y="14985"/>
                  </a:lnTo>
                  <a:lnTo>
                    <a:pt x="555880" y="7786"/>
                  </a:lnTo>
                  <a:close/>
                </a:path>
                <a:path w="556259" h="76200">
                  <a:moveTo>
                    <a:pt x="241103" y="7786"/>
                  </a:moveTo>
                  <a:lnTo>
                    <a:pt x="240800" y="7786"/>
                  </a:lnTo>
                  <a:lnTo>
                    <a:pt x="240487" y="7840"/>
                  </a:lnTo>
                  <a:lnTo>
                    <a:pt x="241103" y="77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85162" y="6190393"/>
              <a:ext cx="711939" cy="1226307"/>
            </a:xfrm>
            <a:prstGeom prst="rect">
              <a:avLst/>
            </a:prstGeom>
          </p:spPr>
        </p:pic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57485" y="6576852"/>
              <a:ext cx="310515" cy="835025"/>
            </a:xfrm>
            <a:custGeom>
              <a:avLst/>
              <a:gdLst/>
              <a:ahLst/>
              <a:cxnLst/>
              <a:rect l="l" t="t" r="r" b="b"/>
              <a:pathLst>
                <a:path w="310515" h="835025">
                  <a:moveTo>
                    <a:pt x="245653" y="0"/>
                  </a:moveTo>
                  <a:lnTo>
                    <a:pt x="229920" y="19142"/>
                  </a:lnTo>
                  <a:lnTo>
                    <a:pt x="4297" y="515471"/>
                  </a:lnTo>
                  <a:lnTo>
                    <a:pt x="3369" y="517519"/>
                  </a:lnTo>
                  <a:lnTo>
                    <a:pt x="0" y="519992"/>
                  </a:lnTo>
                  <a:lnTo>
                    <a:pt x="310337" y="835010"/>
                  </a:lnTo>
                  <a:lnTo>
                    <a:pt x="307388" y="769086"/>
                  </a:lnTo>
                  <a:lnTo>
                    <a:pt x="304906" y="704217"/>
                  </a:lnTo>
                  <a:lnTo>
                    <a:pt x="302827" y="640616"/>
                  </a:lnTo>
                  <a:lnTo>
                    <a:pt x="299632" y="518067"/>
                  </a:lnTo>
                  <a:lnTo>
                    <a:pt x="294373" y="248731"/>
                  </a:lnTo>
                  <a:lnTo>
                    <a:pt x="292061" y="160265"/>
                  </a:lnTo>
                  <a:lnTo>
                    <a:pt x="290613" y="121010"/>
                  </a:lnTo>
                  <a:lnTo>
                    <a:pt x="286821" y="53516"/>
                  </a:lnTo>
                  <a:lnTo>
                    <a:pt x="263366" y="146"/>
                  </a:lnTo>
                  <a:lnTo>
                    <a:pt x="24565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27666" y="6581768"/>
              <a:ext cx="226239" cy="362952"/>
            </a:xfrm>
            <a:prstGeom prst="rect">
              <a:avLst/>
            </a:prstGeom>
          </p:spPr>
        </p:pic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2542" y="6917615"/>
              <a:ext cx="294005" cy="208279"/>
            </a:xfrm>
            <a:custGeom>
              <a:avLst/>
              <a:gdLst/>
              <a:ahLst/>
              <a:cxnLst/>
              <a:rect l="l" t="t" r="r" b="b"/>
              <a:pathLst>
                <a:path w="294004" h="208279">
                  <a:moveTo>
                    <a:pt x="13266" y="144997"/>
                  </a:moveTo>
                  <a:lnTo>
                    <a:pt x="293569" y="67412"/>
                  </a:lnTo>
                </a:path>
                <a:path w="294004" h="208279">
                  <a:moveTo>
                    <a:pt x="0" y="182862"/>
                  </a:moveTo>
                  <a:lnTo>
                    <a:pt x="292931" y="101724"/>
                  </a:lnTo>
                </a:path>
                <a:path w="294004" h="208279">
                  <a:moveTo>
                    <a:pt x="33185" y="105735"/>
                  </a:moveTo>
                  <a:lnTo>
                    <a:pt x="289407" y="33367"/>
                  </a:lnTo>
                </a:path>
                <a:path w="294004" h="208279">
                  <a:moveTo>
                    <a:pt x="51965" y="66517"/>
                  </a:moveTo>
                  <a:lnTo>
                    <a:pt x="290988" y="0"/>
                  </a:lnTo>
                </a:path>
                <a:path w="294004" h="208279">
                  <a:moveTo>
                    <a:pt x="23595" y="207921"/>
                  </a:moveTo>
                  <a:lnTo>
                    <a:pt x="292752" y="134434"/>
                  </a:lnTo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616679" y="7083377"/>
              <a:ext cx="250419" cy="299811"/>
            </a:xfrm>
            <a:prstGeom prst="rect">
              <a:avLst/>
            </a:prstGeom>
          </p:spPr>
        </p:pic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35352" y="6584487"/>
              <a:ext cx="1196975" cy="264795"/>
            </a:xfrm>
            <a:custGeom>
              <a:avLst/>
              <a:gdLst/>
              <a:ahLst/>
              <a:cxnLst/>
              <a:rect l="l" t="t" r="r" b="b"/>
              <a:pathLst>
                <a:path w="1196975" h="264795">
                  <a:moveTo>
                    <a:pt x="691705" y="102450"/>
                  </a:moveTo>
                  <a:lnTo>
                    <a:pt x="38404" y="102450"/>
                  </a:lnTo>
                  <a:lnTo>
                    <a:pt x="34798" y="102450"/>
                  </a:lnTo>
                  <a:lnTo>
                    <a:pt x="34798" y="106045"/>
                  </a:lnTo>
                  <a:lnTo>
                    <a:pt x="34798" y="184569"/>
                  </a:lnTo>
                  <a:lnTo>
                    <a:pt x="33591" y="184505"/>
                  </a:lnTo>
                  <a:lnTo>
                    <a:pt x="0" y="175056"/>
                  </a:lnTo>
                  <a:lnTo>
                    <a:pt x="38404" y="264668"/>
                  </a:lnTo>
                  <a:lnTo>
                    <a:pt x="57696" y="219633"/>
                  </a:lnTo>
                  <a:lnTo>
                    <a:pt x="76809" y="175056"/>
                  </a:lnTo>
                  <a:lnTo>
                    <a:pt x="74409" y="176225"/>
                  </a:lnTo>
                  <a:lnTo>
                    <a:pt x="41998" y="184569"/>
                  </a:lnTo>
                  <a:lnTo>
                    <a:pt x="41998" y="109651"/>
                  </a:lnTo>
                  <a:lnTo>
                    <a:pt x="691705" y="109651"/>
                  </a:lnTo>
                  <a:lnTo>
                    <a:pt x="691705" y="106045"/>
                  </a:lnTo>
                  <a:lnTo>
                    <a:pt x="691705" y="102450"/>
                  </a:lnTo>
                  <a:close/>
                </a:path>
                <a:path w="1196975" h="264795">
                  <a:moveTo>
                    <a:pt x="695985" y="214376"/>
                  </a:moveTo>
                  <a:lnTo>
                    <a:pt x="648258" y="187794"/>
                  </a:lnTo>
                  <a:lnTo>
                    <a:pt x="641908" y="185496"/>
                  </a:lnTo>
                  <a:lnTo>
                    <a:pt x="636993" y="181063"/>
                  </a:lnTo>
                  <a:lnTo>
                    <a:pt x="635749" y="178244"/>
                  </a:lnTo>
                  <a:lnTo>
                    <a:pt x="635774" y="170776"/>
                  </a:lnTo>
                  <a:lnTo>
                    <a:pt x="637501" y="167462"/>
                  </a:lnTo>
                  <a:lnTo>
                    <a:pt x="644486" y="161848"/>
                  </a:lnTo>
                  <a:lnTo>
                    <a:pt x="650074" y="160451"/>
                  </a:lnTo>
                  <a:lnTo>
                    <a:pt x="665086" y="160451"/>
                  </a:lnTo>
                  <a:lnTo>
                    <a:pt x="670648" y="161988"/>
                  </a:lnTo>
                  <a:lnTo>
                    <a:pt x="678180" y="168148"/>
                  </a:lnTo>
                  <a:lnTo>
                    <a:pt x="680377" y="172720"/>
                  </a:lnTo>
                  <a:lnTo>
                    <a:pt x="681024" y="178752"/>
                  </a:lnTo>
                  <a:lnTo>
                    <a:pt x="693178" y="177812"/>
                  </a:lnTo>
                  <a:lnTo>
                    <a:pt x="664324" y="149237"/>
                  </a:lnTo>
                  <a:lnTo>
                    <a:pt x="650811" y="149237"/>
                  </a:lnTo>
                  <a:lnTo>
                    <a:pt x="623582" y="170776"/>
                  </a:lnTo>
                  <a:lnTo>
                    <a:pt x="623582" y="180022"/>
                  </a:lnTo>
                  <a:lnTo>
                    <a:pt x="664375" y="204558"/>
                  </a:lnTo>
                  <a:lnTo>
                    <a:pt x="670052" y="206108"/>
                  </a:lnTo>
                  <a:lnTo>
                    <a:pt x="676617" y="208622"/>
                  </a:lnTo>
                  <a:lnTo>
                    <a:pt x="679488" y="210502"/>
                  </a:lnTo>
                  <a:lnTo>
                    <a:pt x="682955" y="214972"/>
                  </a:lnTo>
                  <a:lnTo>
                    <a:pt x="683831" y="217576"/>
                  </a:lnTo>
                  <a:lnTo>
                    <a:pt x="683831" y="223494"/>
                  </a:lnTo>
                  <a:lnTo>
                    <a:pt x="664921" y="236855"/>
                  </a:lnTo>
                  <a:lnTo>
                    <a:pt x="654672" y="236855"/>
                  </a:lnTo>
                  <a:lnTo>
                    <a:pt x="631863" y="214680"/>
                  </a:lnTo>
                  <a:lnTo>
                    <a:pt x="619975" y="215747"/>
                  </a:lnTo>
                  <a:lnTo>
                    <a:pt x="620166" y="222135"/>
                  </a:lnTo>
                  <a:lnTo>
                    <a:pt x="621893" y="227863"/>
                  </a:lnTo>
                  <a:lnTo>
                    <a:pt x="625233" y="232918"/>
                  </a:lnTo>
                  <a:lnTo>
                    <a:pt x="628548" y="237998"/>
                  </a:lnTo>
                  <a:lnTo>
                    <a:pt x="633107" y="241782"/>
                  </a:lnTo>
                  <a:lnTo>
                    <a:pt x="644804" y="246811"/>
                  </a:lnTo>
                  <a:lnTo>
                    <a:pt x="652043" y="248081"/>
                  </a:lnTo>
                  <a:lnTo>
                    <a:pt x="667512" y="248081"/>
                  </a:lnTo>
                  <a:lnTo>
                    <a:pt x="673684" y="246811"/>
                  </a:lnTo>
                  <a:lnTo>
                    <a:pt x="684542" y="241846"/>
                  </a:lnTo>
                  <a:lnTo>
                    <a:pt x="688708" y="238353"/>
                  </a:lnTo>
                  <a:lnTo>
                    <a:pt x="689673" y="236855"/>
                  </a:lnTo>
                  <a:lnTo>
                    <a:pt x="694537" y="229349"/>
                  </a:lnTo>
                  <a:lnTo>
                    <a:pt x="695985" y="224586"/>
                  </a:lnTo>
                  <a:lnTo>
                    <a:pt x="695985" y="214376"/>
                  </a:lnTo>
                  <a:close/>
                </a:path>
                <a:path w="1196975" h="264795">
                  <a:moveTo>
                    <a:pt x="784809" y="235254"/>
                  </a:moveTo>
                  <a:lnTo>
                    <a:pt x="726173" y="235254"/>
                  </a:lnTo>
                  <a:lnTo>
                    <a:pt x="726173" y="202666"/>
                  </a:lnTo>
                  <a:lnTo>
                    <a:pt x="778929" y="202666"/>
                  </a:lnTo>
                  <a:lnTo>
                    <a:pt x="778929" y="191439"/>
                  </a:lnTo>
                  <a:lnTo>
                    <a:pt x="726173" y="191439"/>
                  </a:lnTo>
                  <a:lnTo>
                    <a:pt x="726173" y="162052"/>
                  </a:lnTo>
                  <a:lnTo>
                    <a:pt x="782535" y="162052"/>
                  </a:lnTo>
                  <a:lnTo>
                    <a:pt x="782535" y="150837"/>
                  </a:lnTo>
                  <a:lnTo>
                    <a:pt x="713486" y="150837"/>
                  </a:lnTo>
                  <a:lnTo>
                    <a:pt x="713486" y="246468"/>
                  </a:lnTo>
                  <a:lnTo>
                    <a:pt x="784809" y="246468"/>
                  </a:lnTo>
                  <a:lnTo>
                    <a:pt x="784809" y="235254"/>
                  </a:lnTo>
                  <a:close/>
                </a:path>
                <a:path w="1196975" h="264795">
                  <a:moveTo>
                    <a:pt x="786587" y="66903"/>
                  </a:moveTo>
                  <a:lnTo>
                    <a:pt x="773899" y="63690"/>
                  </a:lnTo>
                  <a:lnTo>
                    <a:pt x="772172" y="71755"/>
                  </a:lnTo>
                  <a:lnTo>
                    <a:pt x="768845" y="77812"/>
                  </a:lnTo>
                  <a:lnTo>
                    <a:pt x="759053" y="85979"/>
                  </a:lnTo>
                  <a:lnTo>
                    <a:pt x="753084" y="88036"/>
                  </a:lnTo>
                  <a:lnTo>
                    <a:pt x="740194" y="88036"/>
                  </a:lnTo>
                  <a:lnTo>
                    <a:pt x="715264" y="56769"/>
                  </a:lnTo>
                  <a:lnTo>
                    <a:pt x="715264" y="42341"/>
                  </a:lnTo>
                  <a:lnTo>
                    <a:pt x="739711" y="10820"/>
                  </a:lnTo>
                  <a:lnTo>
                    <a:pt x="753414" y="10820"/>
                  </a:lnTo>
                  <a:lnTo>
                    <a:pt x="758723" y="12407"/>
                  </a:lnTo>
                  <a:lnTo>
                    <a:pt x="767130" y="18745"/>
                  </a:lnTo>
                  <a:lnTo>
                    <a:pt x="770369" y="23825"/>
                  </a:lnTo>
                  <a:lnTo>
                    <a:pt x="772566" y="30772"/>
                  </a:lnTo>
                  <a:lnTo>
                    <a:pt x="784987" y="27838"/>
                  </a:lnTo>
                  <a:lnTo>
                    <a:pt x="782434" y="19011"/>
                  </a:lnTo>
                  <a:lnTo>
                    <a:pt x="777887" y="12179"/>
                  </a:lnTo>
                  <a:lnTo>
                    <a:pt x="776071" y="10820"/>
                  </a:lnTo>
                  <a:lnTo>
                    <a:pt x="764857" y="2425"/>
                  </a:lnTo>
                  <a:lnTo>
                    <a:pt x="756831" y="0"/>
                  </a:lnTo>
                  <a:lnTo>
                    <a:pt x="738835" y="0"/>
                  </a:lnTo>
                  <a:lnTo>
                    <a:pt x="707872" y="22669"/>
                  </a:lnTo>
                  <a:lnTo>
                    <a:pt x="702170" y="48717"/>
                  </a:lnTo>
                  <a:lnTo>
                    <a:pt x="702487" y="55448"/>
                  </a:lnTo>
                  <a:lnTo>
                    <a:pt x="721944" y="92544"/>
                  </a:lnTo>
                  <a:lnTo>
                    <a:pt x="747052" y="98844"/>
                  </a:lnTo>
                  <a:lnTo>
                    <a:pt x="754227" y="98336"/>
                  </a:lnTo>
                  <a:lnTo>
                    <a:pt x="760831" y="96799"/>
                  </a:lnTo>
                  <a:lnTo>
                    <a:pt x="766851" y="94234"/>
                  </a:lnTo>
                  <a:lnTo>
                    <a:pt x="772299" y="90665"/>
                  </a:lnTo>
                  <a:lnTo>
                    <a:pt x="775042" y="88036"/>
                  </a:lnTo>
                  <a:lnTo>
                    <a:pt x="777062" y="86106"/>
                  </a:lnTo>
                  <a:lnTo>
                    <a:pt x="781037" y="80632"/>
                  </a:lnTo>
                  <a:lnTo>
                    <a:pt x="784212" y="74231"/>
                  </a:lnTo>
                  <a:lnTo>
                    <a:pt x="786587" y="66903"/>
                  </a:lnTo>
                  <a:close/>
                </a:path>
                <a:path w="1196975" h="264795">
                  <a:moveTo>
                    <a:pt x="883119" y="216128"/>
                  </a:moveTo>
                  <a:lnTo>
                    <a:pt x="870432" y="212928"/>
                  </a:lnTo>
                  <a:lnTo>
                    <a:pt x="868692" y="220980"/>
                  </a:lnTo>
                  <a:lnTo>
                    <a:pt x="865378" y="227037"/>
                  </a:lnTo>
                  <a:lnTo>
                    <a:pt x="855586" y="235216"/>
                  </a:lnTo>
                  <a:lnTo>
                    <a:pt x="849617" y="237261"/>
                  </a:lnTo>
                  <a:lnTo>
                    <a:pt x="836726" y="237261"/>
                  </a:lnTo>
                  <a:lnTo>
                    <a:pt x="811796" y="205994"/>
                  </a:lnTo>
                  <a:lnTo>
                    <a:pt x="811796" y="191579"/>
                  </a:lnTo>
                  <a:lnTo>
                    <a:pt x="836244" y="160058"/>
                  </a:lnTo>
                  <a:lnTo>
                    <a:pt x="849947" y="160058"/>
                  </a:lnTo>
                  <a:lnTo>
                    <a:pt x="855256" y="161632"/>
                  </a:lnTo>
                  <a:lnTo>
                    <a:pt x="863663" y="167982"/>
                  </a:lnTo>
                  <a:lnTo>
                    <a:pt x="866889" y="173050"/>
                  </a:lnTo>
                  <a:lnTo>
                    <a:pt x="869099" y="179997"/>
                  </a:lnTo>
                  <a:lnTo>
                    <a:pt x="881519" y="177063"/>
                  </a:lnTo>
                  <a:lnTo>
                    <a:pt x="878954" y="168249"/>
                  </a:lnTo>
                  <a:lnTo>
                    <a:pt x="874420" y="161417"/>
                  </a:lnTo>
                  <a:lnTo>
                    <a:pt x="872604" y="160058"/>
                  </a:lnTo>
                  <a:lnTo>
                    <a:pt x="861390" y="151663"/>
                  </a:lnTo>
                  <a:lnTo>
                    <a:pt x="853351" y="149237"/>
                  </a:lnTo>
                  <a:lnTo>
                    <a:pt x="835367" y="149237"/>
                  </a:lnTo>
                  <a:lnTo>
                    <a:pt x="804405" y="171894"/>
                  </a:lnTo>
                  <a:lnTo>
                    <a:pt x="798703" y="197942"/>
                  </a:lnTo>
                  <a:lnTo>
                    <a:pt x="799020" y="204673"/>
                  </a:lnTo>
                  <a:lnTo>
                    <a:pt x="818476" y="241782"/>
                  </a:lnTo>
                  <a:lnTo>
                    <a:pt x="843584" y="248081"/>
                  </a:lnTo>
                  <a:lnTo>
                    <a:pt x="850760" y="247561"/>
                  </a:lnTo>
                  <a:lnTo>
                    <a:pt x="857364" y="246024"/>
                  </a:lnTo>
                  <a:lnTo>
                    <a:pt x="863384" y="243471"/>
                  </a:lnTo>
                  <a:lnTo>
                    <a:pt x="868832" y="239890"/>
                  </a:lnTo>
                  <a:lnTo>
                    <a:pt x="871575" y="237261"/>
                  </a:lnTo>
                  <a:lnTo>
                    <a:pt x="873594" y="235331"/>
                  </a:lnTo>
                  <a:lnTo>
                    <a:pt x="877557" y="229857"/>
                  </a:lnTo>
                  <a:lnTo>
                    <a:pt x="880745" y="223456"/>
                  </a:lnTo>
                  <a:lnTo>
                    <a:pt x="883119" y="216128"/>
                  </a:lnTo>
                  <a:close/>
                </a:path>
                <a:path w="1196975" h="264795">
                  <a:moveTo>
                    <a:pt x="889863" y="49568"/>
                  </a:moveTo>
                  <a:lnTo>
                    <a:pt x="876681" y="12204"/>
                  </a:lnTo>
                  <a:lnTo>
                    <a:pt x="876681" y="50914"/>
                  </a:lnTo>
                  <a:lnTo>
                    <a:pt x="876198" y="58254"/>
                  </a:lnTo>
                  <a:lnTo>
                    <a:pt x="850874" y="87401"/>
                  </a:lnTo>
                  <a:lnTo>
                    <a:pt x="844054" y="88036"/>
                  </a:lnTo>
                  <a:lnTo>
                    <a:pt x="834707" y="88036"/>
                  </a:lnTo>
                  <a:lnTo>
                    <a:pt x="811453" y="50914"/>
                  </a:lnTo>
                  <a:lnTo>
                    <a:pt x="812063" y="40919"/>
                  </a:lnTo>
                  <a:lnTo>
                    <a:pt x="835304" y="10960"/>
                  </a:lnTo>
                  <a:lnTo>
                    <a:pt x="850544" y="10960"/>
                  </a:lnTo>
                  <a:lnTo>
                    <a:pt x="876604" y="40919"/>
                  </a:lnTo>
                  <a:lnTo>
                    <a:pt x="876681" y="50914"/>
                  </a:lnTo>
                  <a:lnTo>
                    <a:pt x="876681" y="12204"/>
                  </a:lnTo>
                  <a:lnTo>
                    <a:pt x="875538" y="10960"/>
                  </a:lnTo>
                  <a:lnTo>
                    <a:pt x="875144" y="10528"/>
                  </a:lnTo>
                  <a:lnTo>
                    <a:pt x="860971" y="2120"/>
                  </a:lnTo>
                  <a:lnTo>
                    <a:pt x="853020" y="0"/>
                  </a:lnTo>
                  <a:lnTo>
                    <a:pt x="844181" y="0"/>
                  </a:lnTo>
                  <a:lnTo>
                    <a:pt x="805573" y="20828"/>
                  </a:lnTo>
                  <a:lnTo>
                    <a:pt x="798372" y="59093"/>
                  </a:lnTo>
                  <a:lnTo>
                    <a:pt x="800188" y="67043"/>
                  </a:lnTo>
                  <a:lnTo>
                    <a:pt x="807491" y="82067"/>
                  </a:lnTo>
                  <a:lnTo>
                    <a:pt x="812888" y="87985"/>
                  </a:lnTo>
                  <a:lnTo>
                    <a:pt x="827062" y="96672"/>
                  </a:lnTo>
                  <a:lnTo>
                    <a:pt x="835101" y="98844"/>
                  </a:lnTo>
                  <a:lnTo>
                    <a:pt x="852424" y="98844"/>
                  </a:lnTo>
                  <a:lnTo>
                    <a:pt x="860171" y="96888"/>
                  </a:lnTo>
                  <a:lnTo>
                    <a:pt x="874534" y="89039"/>
                  </a:lnTo>
                  <a:lnTo>
                    <a:pt x="875487" y="88036"/>
                  </a:lnTo>
                  <a:lnTo>
                    <a:pt x="880071" y="83248"/>
                  </a:lnTo>
                  <a:lnTo>
                    <a:pt x="883983" y="75590"/>
                  </a:lnTo>
                  <a:lnTo>
                    <a:pt x="886561" y="69659"/>
                  </a:lnTo>
                  <a:lnTo>
                    <a:pt x="888390" y="63347"/>
                  </a:lnTo>
                  <a:lnTo>
                    <a:pt x="889495" y="56654"/>
                  </a:lnTo>
                  <a:lnTo>
                    <a:pt x="889863" y="49568"/>
                  </a:lnTo>
                  <a:close/>
                </a:path>
                <a:path w="1196975" h="264795">
                  <a:moveTo>
                    <a:pt x="967295" y="150837"/>
                  </a:moveTo>
                  <a:lnTo>
                    <a:pt x="891565" y="150837"/>
                  </a:lnTo>
                  <a:lnTo>
                    <a:pt x="891565" y="162052"/>
                  </a:lnTo>
                  <a:lnTo>
                    <a:pt x="923086" y="162052"/>
                  </a:lnTo>
                  <a:lnTo>
                    <a:pt x="923086" y="246468"/>
                  </a:lnTo>
                  <a:lnTo>
                    <a:pt x="935774" y="246468"/>
                  </a:lnTo>
                  <a:lnTo>
                    <a:pt x="935774" y="162052"/>
                  </a:lnTo>
                  <a:lnTo>
                    <a:pt x="967295" y="162052"/>
                  </a:lnTo>
                  <a:lnTo>
                    <a:pt x="967295" y="150837"/>
                  </a:lnTo>
                  <a:close/>
                </a:path>
                <a:path w="1196975" h="264795">
                  <a:moveTo>
                    <a:pt x="981341" y="1612"/>
                  </a:moveTo>
                  <a:lnTo>
                    <a:pt x="969187" y="1612"/>
                  </a:lnTo>
                  <a:lnTo>
                    <a:pt x="969187" y="76682"/>
                  </a:lnTo>
                  <a:lnTo>
                    <a:pt x="932764" y="22174"/>
                  </a:lnTo>
                  <a:lnTo>
                    <a:pt x="919010" y="1612"/>
                  </a:lnTo>
                  <a:lnTo>
                    <a:pt x="906005" y="1612"/>
                  </a:lnTo>
                  <a:lnTo>
                    <a:pt x="906005" y="97243"/>
                  </a:lnTo>
                  <a:lnTo>
                    <a:pt x="918159" y="97243"/>
                  </a:lnTo>
                  <a:lnTo>
                    <a:pt x="918159" y="22174"/>
                  </a:lnTo>
                  <a:lnTo>
                    <a:pt x="968336" y="97243"/>
                  </a:lnTo>
                  <a:lnTo>
                    <a:pt x="981341" y="97243"/>
                  </a:lnTo>
                  <a:lnTo>
                    <a:pt x="981341" y="76682"/>
                  </a:lnTo>
                  <a:lnTo>
                    <a:pt x="981341" y="1612"/>
                  </a:lnTo>
                  <a:close/>
                </a:path>
                <a:path w="1196975" h="264795">
                  <a:moveTo>
                    <a:pt x="995197" y="150837"/>
                  </a:moveTo>
                  <a:lnTo>
                    <a:pt x="982497" y="150837"/>
                  </a:lnTo>
                  <a:lnTo>
                    <a:pt x="982497" y="246468"/>
                  </a:lnTo>
                  <a:lnTo>
                    <a:pt x="995197" y="246468"/>
                  </a:lnTo>
                  <a:lnTo>
                    <a:pt x="995197" y="150837"/>
                  </a:lnTo>
                  <a:close/>
                </a:path>
                <a:path w="1196975" h="264795">
                  <a:moveTo>
                    <a:pt x="1017435" y="1612"/>
                  </a:moveTo>
                  <a:lnTo>
                    <a:pt x="1004735" y="1612"/>
                  </a:lnTo>
                  <a:lnTo>
                    <a:pt x="1004735" y="97243"/>
                  </a:lnTo>
                  <a:lnTo>
                    <a:pt x="1017435" y="97243"/>
                  </a:lnTo>
                  <a:lnTo>
                    <a:pt x="1017435" y="1612"/>
                  </a:lnTo>
                  <a:close/>
                </a:path>
                <a:path w="1196975" h="264795">
                  <a:moveTo>
                    <a:pt x="1105103" y="198780"/>
                  </a:moveTo>
                  <a:lnTo>
                    <a:pt x="1091920" y="161429"/>
                  </a:lnTo>
                  <a:lnTo>
                    <a:pt x="1091920" y="200152"/>
                  </a:lnTo>
                  <a:lnTo>
                    <a:pt x="1091438" y="207479"/>
                  </a:lnTo>
                  <a:lnTo>
                    <a:pt x="1066114" y="236639"/>
                  </a:lnTo>
                  <a:lnTo>
                    <a:pt x="1059294" y="237261"/>
                  </a:lnTo>
                  <a:lnTo>
                    <a:pt x="1049934" y="237261"/>
                  </a:lnTo>
                  <a:lnTo>
                    <a:pt x="1026693" y="200152"/>
                  </a:lnTo>
                  <a:lnTo>
                    <a:pt x="1027303" y="190144"/>
                  </a:lnTo>
                  <a:lnTo>
                    <a:pt x="1050531" y="160185"/>
                  </a:lnTo>
                  <a:lnTo>
                    <a:pt x="1065784" y="160185"/>
                  </a:lnTo>
                  <a:lnTo>
                    <a:pt x="1091844" y="190144"/>
                  </a:lnTo>
                  <a:lnTo>
                    <a:pt x="1091920" y="200152"/>
                  </a:lnTo>
                  <a:lnTo>
                    <a:pt x="1091920" y="161429"/>
                  </a:lnTo>
                  <a:lnTo>
                    <a:pt x="1090777" y="160185"/>
                  </a:lnTo>
                  <a:lnTo>
                    <a:pt x="1090383" y="159766"/>
                  </a:lnTo>
                  <a:lnTo>
                    <a:pt x="1076210" y="151345"/>
                  </a:lnTo>
                  <a:lnTo>
                    <a:pt x="1068260" y="149237"/>
                  </a:lnTo>
                  <a:lnTo>
                    <a:pt x="1059421" y="149237"/>
                  </a:lnTo>
                  <a:lnTo>
                    <a:pt x="1020813" y="170053"/>
                  </a:lnTo>
                  <a:lnTo>
                    <a:pt x="1013599" y="208318"/>
                  </a:lnTo>
                  <a:lnTo>
                    <a:pt x="1015428" y="216268"/>
                  </a:lnTo>
                  <a:lnTo>
                    <a:pt x="1022731" y="231292"/>
                  </a:lnTo>
                  <a:lnTo>
                    <a:pt x="1028115" y="237210"/>
                  </a:lnTo>
                  <a:lnTo>
                    <a:pt x="1042301" y="245897"/>
                  </a:lnTo>
                  <a:lnTo>
                    <a:pt x="1050340" y="248081"/>
                  </a:lnTo>
                  <a:lnTo>
                    <a:pt x="1067663" y="248081"/>
                  </a:lnTo>
                  <a:lnTo>
                    <a:pt x="1099223" y="224815"/>
                  </a:lnTo>
                  <a:lnTo>
                    <a:pt x="1104734" y="205892"/>
                  </a:lnTo>
                  <a:lnTo>
                    <a:pt x="1105103" y="198780"/>
                  </a:lnTo>
                  <a:close/>
                </a:path>
                <a:path w="1196975" h="264795">
                  <a:moveTo>
                    <a:pt x="1120533" y="66903"/>
                  </a:moveTo>
                  <a:lnTo>
                    <a:pt x="1107833" y="63690"/>
                  </a:lnTo>
                  <a:lnTo>
                    <a:pt x="1106106" y="71755"/>
                  </a:lnTo>
                  <a:lnTo>
                    <a:pt x="1102791" y="77812"/>
                  </a:lnTo>
                  <a:lnTo>
                    <a:pt x="1092987" y="85979"/>
                  </a:lnTo>
                  <a:lnTo>
                    <a:pt x="1087031" y="88036"/>
                  </a:lnTo>
                  <a:lnTo>
                    <a:pt x="1074127" y="88036"/>
                  </a:lnTo>
                  <a:lnTo>
                    <a:pt x="1049197" y="56769"/>
                  </a:lnTo>
                  <a:lnTo>
                    <a:pt x="1049197" y="42341"/>
                  </a:lnTo>
                  <a:lnTo>
                    <a:pt x="1073645" y="10820"/>
                  </a:lnTo>
                  <a:lnTo>
                    <a:pt x="1087361" y="10820"/>
                  </a:lnTo>
                  <a:lnTo>
                    <a:pt x="1092657" y="12407"/>
                  </a:lnTo>
                  <a:lnTo>
                    <a:pt x="1101077" y="18745"/>
                  </a:lnTo>
                  <a:lnTo>
                    <a:pt x="1104303" y="23825"/>
                  </a:lnTo>
                  <a:lnTo>
                    <a:pt x="1106500" y="30772"/>
                  </a:lnTo>
                  <a:lnTo>
                    <a:pt x="1118920" y="27838"/>
                  </a:lnTo>
                  <a:lnTo>
                    <a:pt x="1116368" y="19011"/>
                  </a:lnTo>
                  <a:lnTo>
                    <a:pt x="1111821" y="12179"/>
                  </a:lnTo>
                  <a:lnTo>
                    <a:pt x="1110005" y="10820"/>
                  </a:lnTo>
                  <a:lnTo>
                    <a:pt x="1098804" y="2425"/>
                  </a:lnTo>
                  <a:lnTo>
                    <a:pt x="1090764" y="0"/>
                  </a:lnTo>
                  <a:lnTo>
                    <a:pt x="1072781" y="0"/>
                  </a:lnTo>
                  <a:lnTo>
                    <a:pt x="1041806" y="22669"/>
                  </a:lnTo>
                  <a:lnTo>
                    <a:pt x="1036116" y="48717"/>
                  </a:lnTo>
                  <a:lnTo>
                    <a:pt x="1036421" y="55448"/>
                  </a:lnTo>
                  <a:lnTo>
                    <a:pt x="1055878" y="92544"/>
                  </a:lnTo>
                  <a:lnTo>
                    <a:pt x="1080998" y="98844"/>
                  </a:lnTo>
                  <a:lnTo>
                    <a:pt x="1088161" y="98336"/>
                  </a:lnTo>
                  <a:lnTo>
                    <a:pt x="1118146" y="74231"/>
                  </a:lnTo>
                  <a:lnTo>
                    <a:pt x="1120533" y="66903"/>
                  </a:lnTo>
                  <a:close/>
                </a:path>
                <a:path w="1196975" h="264795">
                  <a:moveTo>
                    <a:pt x="1196581" y="150837"/>
                  </a:moveTo>
                  <a:lnTo>
                    <a:pt x="1184427" y="150837"/>
                  </a:lnTo>
                  <a:lnTo>
                    <a:pt x="1184427" y="225907"/>
                  </a:lnTo>
                  <a:lnTo>
                    <a:pt x="1147991" y="171399"/>
                  </a:lnTo>
                  <a:lnTo>
                    <a:pt x="1134249" y="150837"/>
                  </a:lnTo>
                  <a:lnTo>
                    <a:pt x="1121244" y="150837"/>
                  </a:lnTo>
                  <a:lnTo>
                    <a:pt x="1121244" y="246468"/>
                  </a:lnTo>
                  <a:lnTo>
                    <a:pt x="1133398" y="246468"/>
                  </a:lnTo>
                  <a:lnTo>
                    <a:pt x="1133398" y="171399"/>
                  </a:lnTo>
                  <a:lnTo>
                    <a:pt x="1183576" y="246468"/>
                  </a:lnTo>
                  <a:lnTo>
                    <a:pt x="1196581" y="246468"/>
                  </a:lnTo>
                  <a:lnTo>
                    <a:pt x="1196581" y="225907"/>
                  </a:lnTo>
                  <a:lnTo>
                    <a:pt x="1196581" y="1508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7539" y="3979774"/>
              <a:ext cx="2749550" cy="2821305"/>
            </a:xfrm>
            <a:custGeom>
              <a:avLst/>
              <a:gdLst/>
              <a:ahLst/>
              <a:cxnLst/>
              <a:rect l="l" t="t" r="r" b="b"/>
              <a:pathLst>
                <a:path w="2749550" h="2821304">
                  <a:moveTo>
                    <a:pt x="0" y="2821265"/>
                  </a:moveTo>
                  <a:lnTo>
                    <a:pt x="2749551" y="2821265"/>
                  </a:lnTo>
                  <a:lnTo>
                    <a:pt x="1383541" y="0"/>
                  </a:lnTo>
                  <a:lnTo>
                    <a:pt x="0" y="2821265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506" y="89830"/>
              <a:ext cx="10502900" cy="7416800"/>
            </a:xfrm>
            <a:custGeom>
              <a:avLst/>
              <a:gdLst/>
              <a:ahLst/>
              <a:cxnLst/>
              <a:rect l="l" t="t" r="r" b="b"/>
              <a:pathLst>
                <a:path w="10502900" h="7416800">
                  <a:moveTo>
                    <a:pt x="10502906" y="0"/>
                  </a:moveTo>
                  <a:lnTo>
                    <a:pt x="0" y="0"/>
                  </a:lnTo>
                  <a:lnTo>
                    <a:pt x="0" y="7416802"/>
                  </a:lnTo>
                  <a:lnTo>
                    <a:pt x="10502906" y="7416802"/>
                  </a:lnTo>
                  <a:lnTo>
                    <a:pt x="1050290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75369" y="1138906"/>
              <a:ext cx="3661410" cy="1498600"/>
            </a:xfrm>
            <a:custGeom>
              <a:avLst/>
              <a:gdLst/>
              <a:ahLst/>
              <a:cxnLst/>
              <a:rect l="l" t="t" r="r" b="b"/>
              <a:pathLst>
                <a:path w="3661409" h="1498600">
                  <a:moveTo>
                    <a:pt x="3660876" y="0"/>
                  </a:moveTo>
                  <a:lnTo>
                    <a:pt x="0" y="0"/>
                  </a:lnTo>
                  <a:lnTo>
                    <a:pt x="0" y="1498601"/>
                  </a:lnTo>
                  <a:lnTo>
                    <a:pt x="3660876" y="1498601"/>
                  </a:lnTo>
                  <a:lnTo>
                    <a:pt x="36608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34723" y="1160172"/>
            <a:ext cx="3536315" cy="10337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CIRCULAR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‘INTERSECTED’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VERTICAL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CUTTING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PLANE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35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(see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below).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of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78538" y="2153316"/>
            <a:ext cx="344487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7145" marR="5080" indent="-508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cone,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conic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section.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True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conic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26123" y="2793668"/>
            <a:ext cx="86233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9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96392" y="582598"/>
            <a:ext cx="3797935" cy="468630"/>
          </a:xfrm>
          <a:custGeom>
            <a:avLst/>
            <a:gdLst/>
            <a:ahLst/>
            <a:cxnLst/>
            <a:rect l="l" t="t" r="r" b="b"/>
            <a:pathLst>
              <a:path w="3797934" h="468630">
                <a:moveTo>
                  <a:pt x="0" y="0"/>
                </a:moveTo>
                <a:lnTo>
                  <a:pt x="3797860" y="0"/>
                </a:lnTo>
                <a:lnTo>
                  <a:pt x="3797860" y="468227"/>
                </a:lnTo>
                <a:lnTo>
                  <a:pt x="0" y="468227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15107" y="581391"/>
            <a:ext cx="3541395" cy="44132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R="43180" algn="ctr">
              <a:lnSpc>
                <a:spcPct val="100000"/>
              </a:lnSpc>
              <a:spcBef>
                <a:spcPts val="29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https://technologystudent.com/despro_3/conic3.html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18569" y="3705178"/>
            <a:ext cx="21590" cy="85090"/>
          </a:xfrm>
          <a:custGeom>
            <a:avLst/>
            <a:gdLst/>
            <a:ahLst/>
            <a:cxnLst/>
            <a:rect l="l" t="t" r="r" b="b"/>
            <a:pathLst>
              <a:path w="21590" h="85089">
                <a:moveTo>
                  <a:pt x="21156" y="0"/>
                </a:moveTo>
                <a:lnTo>
                  <a:pt x="0" y="0"/>
                </a:lnTo>
                <a:lnTo>
                  <a:pt x="0" y="85089"/>
                </a:lnTo>
                <a:lnTo>
                  <a:pt x="21156" y="85089"/>
                </a:lnTo>
                <a:lnTo>
                  <a:pt x="21156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2" name="object 72"/>
          <p:cNvGrpSpPr>
            <a:grpSpLocks noGrp="1" noUngrp="1" noRot="1" noMove="1" noResize="1"/>
          </p:cNvGrpSpPr>
          <p:nvPr/>
        </p:nvGrpSpPr>
        <p:grpSpPr>
          <a:xfrm>
            <a:off x="7316592" y="2837156"/>
            <a:ext cx="2134235" cy="1751964"/>
            <a:chOff x="7316592" y="2837156"/>
            <a:chExt cx="2134235" cy="1751964"/>
          </a:xfrm>
        </p:grpSpPr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16584" y="3027801"/>
              <a:ext cx="846455" cy="254000"/>
            </a:xfrm>
            <a:custGeom>
              <a:avLst/>
              <a:gdLst/>
              <a:ahLst/>
              <a:cxnLst/>
              <a:rect l="l" t="t" r="r" b="b"/>
              <a:pathLst>
                <a:path w="846454" h="254000">
                  <a:moveTo>
                    <a:pt x="42316" y="190411"/>
                  </a:moveTo>
                  <a:lnTo>
                    <a:pt x="21158" y="190411"/>
                  </a:lnTo>
                  <a:lnTo>
                    <a:pt x="0" y="190411"/>
                  </a:lnTo>
                  <a:lnTo>
                    <a:pt x="0" y="211569"/>
                  </a:lnTo>
                  <a:lnTo>
                    <a:pt x="21158" y="211569"/>
                  </a:lnTo>
                  <a:lnTo>
                    <a:pt x="42316" y="211569"/>
                  </a:lnTo>
                  <a:lnTo>
                    <a:pt x="42316" y="190411"/>
                  </a:lnTo>
                  <a:close/>
                </a:path>
                <a:path w="846454" h="254000">
                  <a:moveTo>
                    <a:pt x="126936" y="169252"/>
                  </a:moveTo>
                  <a:lnTo>
                    <a:pt x="105791" y="169252"/>
                  </a:lnTo>
                  <a:lnTo>
                    <a:pt x="84632" y="169252"/>
                  </a:lnTo>
                  <a:lnTo>
                    <a:pt x="84632" y="190411"/>
                  </a:lnTo>
                  <a:lnTo>
                    <a:pt x="63474" y="190411"/>
                  </a:lnTo>
                  <a:lnTo>
                    <a:pt x="63474" y="211569"/>
                  </a:lnTo>
                  <a:lnTo>
                    <a:pt x="42316" y="211569"/>
                  </a:lnTo>
                  <a:lnTo>
                    <a:pt x="42316" y="232714"/>
                  </a:lnTo>
                  <a:lnTo>
                    <a:pt x="63474" y="232714"/>
                  </a:lnTo>
                  <a:lnTo>
                    <a:pt x="63474" y="253873"/>
                  </a:lnTo>
                  <a:lnTo>
                    <a:pt x="84632" y="253873"/>
                  </a:lnTo>
                  <a:lnTo>
                    <a:pt x="84632" y="211569"/>
                  </a:lnTo>
                  <a:lnTo>
                    <a:pt x="105791" y="211569"/>
                  </a:lnTo>
                  <a:lnTo>
                    <a:pt x="105791" y="190411"/>
                  </a:lnTo>
                  <a:lnTo>
                    <a:pt x="126936" y="190411"/>
                  </a:lnTo>
                  <a:lnTo>
                    <a:pt x="126936" y="169252"/>
                  </a:lnTo>
                  <a:close/>
                </a:path>
                <a:path w="846454" h="254000">
                  <a:moveTo>
                    <a:pt x="190411" y="105778"/>
                  </a:moveTo>
                  <a:lnTo>
                    <a:pt x="169252" y="105778"/>
                  </a:lnTo>
                  <a:lnTo>
                    <a:pt x="169252" y="169252"/>
                  </a:lnTo>
                  <a:lnTo>
                    <a:pt x="190411" y="169252"/>
                  </a:lnTo>
                  <a:lnTo>
                    <a:pt x="190411" y="105778"/>
                  </a:lnTo>
                  <a:close/>
                </a:path>
                <a:path w="846454" h="254000">
                  <a:moveTo>
                    <a:pt x="190411" y="21158"/>
                  </a:moveTo>
                  <a:lnTo>
                    <a:pt x="169252" y="21158"/>
                  </a:lnTo>
                  <a:lnTo>
                    <a:pt x="169252" y="42303"/>
                  </a:lnTo>
                  <a:lnTo>
                    <a:pt x="190411" y="42303"/>
                  </a:lnTo>
                  <a:lnTo>
                    <a:pt x="190411" y="21158"/>
                  </a:lnTo>
                  <a:close/>
                </a:path>
                <a:path w="846454" h="254000">
                  <a:moveTo>
                    <a:pt x="211569" y="0"/>
                  </a:moveTo>
                  <a:lnTo>
                    <a:pt x="190411" y="0"/>
                  </a:lnTo>
                  <a:lnTo>
                    <a:pt x="190411" y="21158"/>
                  </a:lnTo>
                  <a:lnTo>
                    <a:pt x="211569" y="21158"/>
                  </a:lnTo>
                  <a:lnTo>
                    <a:pt x="211569" y="0"/>
                  </a:lnTo>
                  <a:close/>
                </a:path>
                <a:path w="846454" h="254000">
                  <a:moveTo>
                    <a:pt x="232727" y="169252"/>
                  </a:moveTo>
                  <a:lnTo>
                    <a:pt x="211569" y="169252"/>
                  </a:lnTo>
                  <a:lnTo>
                    <a:pt x="190411" y="169252"/>
                  </a:lnTo>
                  <a:lnTo>
                    <a:pt x="190411" y="190411"/>
                  </a:lnTo>
                  <a:lnTo>
                    <a:pt x="211569" y="190411"/>
                  </a:lnTo>
                  <a:lnTo>
                    <a:pt x="211569" y="211569"/>
                  </a:lnTo>
                  <a:lnTo>
                    <a:pt x="232727" y="211569"/>
                  </a:lnTo>
                  <a:lnTo>
                    <a:pt x="232727" y="169252"/>
                  </a:lnTo>
                  <a:close/>
                </a:path>
                <a:path w="846454" h="254000">
                  <a:moveTo>
                    <a:pt x="232727" y="126936"/>
                  </a:moveTo>
                  <a:lnTo>
                    <a:pt x="211569" y="126936"/>
                  </a:lnTo>
                  <a:lnTo>
                    <a:pt x="211569" y="148094"/>
                  </a:lnTo>
                  <a:lnTo>
                    <a:pt x="232727" y="148094"/>
                  </a:lnTo>
                  <a:lnTo>
                    <a:pt x="232727" y="126936"/>
                  </a:lnTo>
                  <a:close/>
                </a:path>
                <a:path w="846454" h="254000">
                  <a:moveTo>
                    <a:pt x="232727" y="42303"/>
                  </a:moveTo>
                  <a:lnTo>
                    <a:pt x="211569" y="42303"/>
                  </a:lnTo>
                  <a:lnTo>
                    <a:pt x="190411" y="42303"/>
                  </a:lnTo>
                  <a:lnTo>
                    <a:pt x="190411" y="84620"/>
                  </a:lnTo>
                  <a:lnTo>
                    <a:pt x="211569" y="84620"/>
                  </a:lnTo>
                  <a:lnTo>
                    <a:pt x="232727" y="84620"/>
                  </a:lnTo>
                  <a:lnTo>
                    <a:pt x="232727" y="42303"/>
                  </a:lnTo>
                  <a:close/>
                </a:path>
                <a:path w="846454" h="254000">
                  <a:moveTo>
                    <a:pt x="275043" y="0"/>
                  </a:moveTo>
                  <a:lnTo>
                    <a:pt x="253885" y="0"/>
                  </a:lnTo>
                  <a:lnTo>
                    <a:pt x="253885" y="21158"/>
                  </a:lnTo>
                  <a:lnTo>
                    <a:pt x="275043" y="21158"/>
                  </a:lnTo>
                  <a:lnTo>
                    <a:pt x="275043" y="0"/>
                  </a:lnTo>
                  <a:close/>
                </a:path>
                <a:path w="846454" h="254000">
                  <a:moveTo>
                    <a:pt x="296202" y="105778"/>
                  </a:moveTo>
                  <a:lnTo>
                    <a:pt x="275043" y="105778"/>
                  </a:lnTo>
                  <a:lnTo>
                    <a:pt x="275043" y="63461"/>
                  </a:lnTo>
                  <a:lnTo>
                    <a:pt x="253885" y="63461"/>
                  </a:lnTo>
                  <a:lnTo>
                    <a:pt x="253885" y="105778"/>
                  </a:lnTo>
                  <a:lnTo>
                    <a:pt x="232727" y="105778"/>
                  </a:lnTo>
                  <a:lnTo>
                    <a:pt x="232727" y="126936"/>
                  </a:lnTo>
                  <a:lnTo>
                    <a:pt x="253885" y="126936"/>
                  </a:lnTo>
                  <a:lnTo>
                    <a:pt x="253885" y="190411"/>
                  </a:lnTo>
                  <a:lnTo>
                    <a:pt x="275043" y="190411"/>
                  </a:lnTo>
                  <a:lnTo>
                    <a:pt x="275043" y="169252"/>
                  </a:lnTo>
                  <a:lnTo>
                    <a:pt x="296202" y="169252"/>
                  </a:lnTo>
                  <a:lnTo>
                    <a:pt x="296202" y="148094"/>
                  </a:lnTo>
                  <a:lnTo>
                    <a:pt x="275043" y="148094"/>
                  </a:lnTo>
                  <a:lnTo>
                    <a:pt x="275043" y="126936"/>
                  </a:lnTo>
                  <a:lnTo>
                    <a:pt x="296202" y="126936"/>
                  </a:lnTo>
                  <a:lnTo>
                    <a:pt x="296202" y="105778"/>
                  </a:lnTo>
                  <a:close/>
                </a:path>
                <a:path w="846454" h="254000">
                  <a:moveTo>
                    <a:pt x="317360" y="126936"/>
                  </a:moveTo>
                  <a:lnTo>
                    <a:pt x="296202" y="126936"/>
                  </a:lnTo>
                  <a:lnTo>
                    <a:pt x="296202" y="148094"/>
                  </a:lnTo>
                  <a:lnTo>
                    <a:pt x="317360" y="148094"/>
                  </a:lnTo>
                  <a:lnTo>
                    <a:pt x="317360" y="126936"/>
                  </a:lnTo>
                  <a:close/>
                </a:path>
                <a:path w="846454" h="254000">
                  <a:moveTo>
                    <a:pt x="338505" y="148094"/>
                  </a:moveTo>
                  <a:lnTo>
                    <a:pt x="317360" y="148094"/>
                  </a:lnTo>
                  <a:lnTo>
                    <a:pt x="317360" y="169252"/>
                  </a:lnTo>
                  <a:lnTo>
                    <a:pt x="338505" y="169252"/>
                  </a:lnTo>
                  <a:lnTo>
                    <a:pt x="338505" y="148094"/>
                  </a:lnTo>
                  <a:close/>
                </a:path>
                <a:path w="846454" h="254000">
                  <a:moveTo>
                    <a:pt x="338505" y="105778"/>
                  </a:moveTo>
                  <a:lnTo>
                    <a:pt x="317360" y="105778"/>
                  </a:lnTo>
                  <a:lnTo>
                    <a:pt x="317360" y="126936"/>
                  </a:lnTo>
                  <a:lnTo>
                    <a:pt x="338505" y="126936"/>
                  </a:lnTo>
                  <a:lnTo>
                    <a:pt x="338505" y="105778"/>
                  </a:lnTo>
                  <a:close/>
                </a:path>
                <a:path w="846454" h="254000">
                  <a:moveTo>
                    <a:pt x="359664" y="126936"/>
                  </a:moveTo>
                  <a:lnTo>
                    <a:pt x="338505" y="126936"/>
                  </a:lnTo>
                  <a:lnTo>
                    <a:pt x="338505" y="148094"/>
                  </a:lnTo>
                  <a:lnTo>
                    <a:pt x="359664" y="148094"/>
                  </a:lnTo>
                  <a:lnTo>
                    <a:pt x="359664" y="126936"/>
                  </a:lnTo>
                  <a:close/>
                </a:path>
                <a:path w="846454" h="254000">
                  <a:moveTo>
                    <a:pt x="380822" y="84620"/>
                  </a:moveTo>
                  <a:lnTo>
                    <a:pt x="359664" y="84620"/>
                  </a:lnTo>
                  <a:lnTo>
                    <a:pt x="359664" y="126936"/>
                  </a:lnTo>
                  <a:lnTo>
                    <a:pt x="380822" y="126936"/>
                  </a:lnTo>
                  <a:lnTo>
                    <a:pt x="380822" y="84620"/>
                  </a:lnTo>
                  <a:close/>
                </a:path>
                <a:path w="846454" h="254000">
                  <a:moveTo>
                    <a:pt x="380822" y="42303"/>
                  </a:moveTo>
                  <a:lnTo>
                    <a:pt x="359664" y="42303"/>
                  </a:lnTo>
                  <a:lnTo>
                    <a:pt x="338505" y="42303"/>
                  </a:lnTo>
                  <a:lnTo>
                    <a:pt x="338505" y="0"/>
                  </a:lnTo>
                  <a:lnTo>
                    <a:pt x="317360" y="0"/>
                  </a:lnTo>
                  <a:lnTo>
                    <a:pt x="296202" y="0"/>
                  </a:lnTo>
                  <a:lnTo>
                    <a:pt x="296202" y="84620"/>
                  </a:lnTo>
                  <a:lnTo>
                    <a:pt x="317360" y="84620"/>
                  </a:lnTo>
                  <a:lnTo>
                    <a:pt x="338505" y="84620"/>
                  </a:lnTo>
                  <a:lnTo>
                    <a:pt x="359664" y="84620"/>
                  </a:lnTo>
                  <a:lnTo>
                    <a:pt x="359664" y="63461"/>
                  </a:lnTo>
                  <a:lnTo>
                    <a:pt x="380822" y="63461"/>
                  </a:lnTo>
                  <a:lnTo>
                    <a:pt x="380822" y="42303"/>
                  </a:lnTo>
                  <a:close/>
                </a:path>
                <a:path w="846454" h="254000">
                  <a:moveTo>
                    <a:pt x="380822" y="0"/>
                  </a:moveTo>
                  <a:lnTo>
                    <a:pt x="359664" y="0"/>
                  </a:lnTo>
                  <a:lnTo>
                    <a:pt x="359664" y="21158"/>
                  </a:lnTo>
                  <a:lnTo>
                    <a:pt x="380822" y="21158"/>
                  </a:lnTo>
                  <a:lnTo>
                    <a:pt x="380822" y="0"/>
                  </a:lnTo>
                  <a:close/>
                </a:path>
                <a:path w="846454" h="254000">
                  <a:moveTo>
                    <a:pt x="401980" y="190411"/>
                  </a:moveTo>
                  <a:lnTo>
                    <a:pt x="380822" y="190411"/>
                  </a:lnTo>
                  <a:lnTo>
                    <a:pt x="380822" y="169252"/>
                  </a:lnTo>
                  <a:lnTo>
                    <a:pt x="359664" y="169252"/>
                  </a:lnTo>
                  <a:lnTo>
                    <a:pt x="338505" y="169252"/>
                  </a:lnTo>
                  <a:lnTo>
                    <a:pt x="338505" y="211569"/>
                  </a:lnTo>
                  <a:lnTo>
                    <a:pt x="359664" y="211569"/>
                  </a:lnTo>
                  <a:lnTo>
                    <a:pt x="380822" y="211569"/>
                  </a:lnTo>
                  <a:lnTo>
                    <a:pt x="380822" y="232714"/>
                  </a:lnTo>
                  <a:lnTo>
                    <a:pt x="401980" y="232714"/>
                  </a:lnTo>
                  <a:lnTo>
                    <a:pt x="401980" y="190411"/>
                  </a:lnTo>
                  <a:close/>
                </a:path>
                <a:path w="846454" h="254000">
                  <a:moveTo>
                    <a:pt x="401980" y="126936"/>
                  </a:moveTo>
                  <a:lnTo>
                    <a:pt x="380822" y="126936"/>
                  </a:lnTo>
                  <a:lnTo>
                    <a:pt x="380822" y="169252"/>
                  </a:lnTo>
                  <a:lnTo>
                    <a:pt x="401980" y="169252"/>
                  </a:lnTo>
                  <a:lnTo>
                    <a:pt x="401980" y="126936"/>
                  </a:lnTo>
                  <a:close/>
                </a:path>
                <a:path w="846454" h="254000">
                  <a:moveTo>
                    <a:pt x="423138" y="169252"/>
                  </a:moveTo>
                  <a:lnTo>
                    <a:pt x="401980" y="169252"/>
                  </a:lnTo>
                  <a:lnTo>
                    <a:pt x="401980" y="190411"/>
                  </a:lnTo>
                  <a:lnTo>
                    <a:pt x="423138" y="190411"/>
                  </a:lnTo>
                  <a:lnTo>
                    <a:pt x="423138" y="169252"/>
                  </a:lnTo>
                  <a:close/>
                </a:path>
                <a:path w="846454" h="254000">
                  <a:moveTo>
                    <a:pt x="423138" y="63461"/>
                  </a:moveTo>
                  <a:lnTo>
                    <a:pt x="401980" y="63461"/>
                  </a:lnTo>
                  <a:lnTo>
                    <a:pt x="380822" y="63461"/>
                  </a:lnTo>
                  <a:lnTo>
                    <a:pt x="380822" y="84620"/>
                  </a:lnTo>
                  <a:lnTo>
                    <a:pt x="401980" y="84620"/>
                  </a:lnTo>
                  <a:lnTo>
                    <a:pt x="423138" y="84620"/>
                  </a:lnTo>
                  <a:lnTo>
                    <a:pt x="423138" y="63461"/>
                  </a:lnTo>
                  <a:close/>
                </a:path>
                <a:path w="846454" h="254000">
                  <a:moveTo>
                    <a:pt x="444296" y="190411"/>
                  </a:moveTo>
                  <a:lnTo>
                    <a:pt x="423138" y="190411"/>
                  </a:lnTo>
                  <a:lnTo>
                    <a:pt x="423138" y="211569"/>
                  </a:lnTo>
                  <a:lnTo>
                    <a:pt x="444296" y="211569"/>
                  </a:lnTo>
                  <a:lnTo>
                    <a:pt x="444296" y="190411"/>
                  </a:lnTo>
                  <a:close/>
                </a:path>
                <a:path w="846454" h="254000">
                  <a:moveTo>
                    <a:pt x="444296" y="84620"/>
                  </a:moveTo>
                  <a:lnTo>
                    <a:pt x="423138" y="84620"/>
                  </a:lnTo>
                  <a:lnTo>
                    <a:pt x="423138" y="105778"/>
                  </a:lnTo>
                  <a:lnTo>
                    <a:pt x="444296" y="105778"/>
                  </a:lnTo>
                  <a:lnTo>
                    <a:pt x="444296" y="84620"/>
                  </a:lnTo>
                  <a:close/>
                </a:path>
                <a:path w="846454" h="254000">
                  <a:moveTo>
                    <a:pt x="444296" y="42303"/>
                  </a:moveTo>
                  <a:lnTo>
                    <a:pt x="423138" y="42303"/>
                  </a:lnTo>
                  <a:lnTo>
                    <a:pt x="423138" y="63461"/>
                  </a:lnTo>
                  <a:lnTo>
                    <a:pt x="444296" y="63461"/>
                  </a:lnTo>
                  <a:lnTo>
                    <a:pt x="444296" y="42303"/>
                  </a:lnTo>
                  <a:close/>
                </a:path>
                <a:path w="846454" h="254000">
                  <a:moveTo>
                    <a:pt x="486613" y="190411"/>
                  </a:moveTo>
                  <a:lnTo>
                    <a:pt x="465455" y="190411"/>
                  </a:lnTo>
                  <a:lnTo>
                    <a:pt x="465455" y="211569"/>
                  </a:lnTo>
                  <a:lnTo>
                    <a:pt x="486613" y="211569"/>
                  </a:lnTo>
                  <a:lnTo>
                    <a:pt x="486613" y="190411"/>
                  </a:lnTo>
                  <a:close/>
                </a:path>
                <a:path w="846454" h="254000">
                  <a:moveTo>
                    <a:pt x="486613" y="0"/>
                  </a:moveTo>
                  <a:lnTo>
                    <a:pt x="465455" y="0"/>
                  </a:lnTo>
                  <a:lnTo>
                    <a:pt x="444296" y="0"/>
                  </a:lnTo>
                  <a:lnTo>
                    <a:pt x="423138" y="0"/>
                  </a:lnTo>
                  <a:lnTo>
                    <a:pt x="401980" y="0"/>
                  </a:lnTo>
                  <a:lnTo>
                    <a:pt x="401980" y="21158"/>
                  </a:lnTo>
                  <a:lnTo>
                    <a:pt x="380822" y="21158"/>
                  </a:lnTo>
                  <a:lnTo>
                    <a:pt x="380822" y="42303"/>
                  </a:lnTo>
                  <a:lnTo>
                    <a:pt x="401980" y="42303"/>
                  </a:lnTo>
                  <a:lnTo>
                    <a:pt x="423138" y="42303"/>
                  </a:lnTo>
                  <a:lnTo>
                    <a:pt x="423138" y="21158"/>
                  </a:lnTo>
                  <a:lnTo>
                    <a:pt x="444296" y="21158"/>
                  </a:lnTo>
                  <a:lnTo>
                    <a:pt x="444296" y="42303"/>
                  </a:lnTo>
                  <a:lnTo>
                    <a:pt x="465455" y="42303"/>
                  </a:lnTo>
                  <a:lnTo>
                    <a:pt x="486613" y="42303"/>
                  </a:lnTo>
                  <a:lnTo>
                    <a:pt x="486613" y="0"/>
                  </a:lnTo>
                  <a:close/>
                </a:path>
                <a:path w="846454" h="254000">
                  <a:moveTo>
                    <a:pt x="550075" y="105778"/>
                  </a:moveTo>
                  <a:lnTo>
                    <a:pt x="528916" y="105778"/>
                  </a:lnTo>
                  <a:lnTo>
                    <a:pt x="528916" y="126936"/>
                  </a:lnTo>
                  <a:lnTo>
                    <a:pt x="550075" y="126936"/>
                  </a:lnTo>
                  <a:lnTo>
                    <a:pt x="550075" y="105778"/>
                  </a:lnTo>
                  <a:close/>
                </a:path>
                <a:path w="846454" h="254000">
                  <a:moveTo>
                    <a:pt x="571233" y="126936"/>
                  </a:moveTo>
                  <a:lnTo>
                    <a:pt x="550075" y="126936"/>
                  </a:lnTo>
                  <a:lnTo>
                    <a:pt x="550075" y="148094"/>
                  </a:lnTo>
                  <a:lnTo>
                    <a:pt x="571233" y="148094"/>
                  </a:lnTo>
                  <a:lnTo>
                    <a:pt x="571233" y="126936"/>
                  </a:lnTo>
                  <a:close/>
                </a:path>
                <a:path w="846454" h="254000">
                  <a:moveTo>
                    <a:pt x="655853" y="190411"/>
                  </a:moveTo>
                  <a:lnTo>
                    <a:pt x="634707" y="190411"/>
                  </a:lnTo>
                  <a:lnTo>
                    <a:pt x="634707" y="148094"/>
                  </a:lnTo>
                  <a:lnTo>
                    <a:pt x="613549" y="148094"/>
                  </a:lnTo>
                  <a:lnTo>
                    <a:pt x="613549" y="190411"/>
                  </a:lnTo>
                  <a:lnTo>
                    <a:pt x="592391" y="190411"/>
                  </a:lnTo>
                  <a:lnTo>
                    <a:pt x="592391" y="169252"/>
                  </a:lnTo>
                  <a:lnTo>
                    <a:pt x="571233" y="169252"/>
                  </a:lnTo>
                  <a:lnTo>
                    <a:pt x="550075" y="169252"/>
                  </a:lnTo>
                  <a:lnTo>
                    <a:pt x="550075" y="190411"/>
                  </a:lnTo>
                  <a:lnTo>
                    <a:pt x="571233" y="190411"/>
                  </a:lnTo>
                  <a:lnTo>
                    <a:pt x="571233" y="211569"/>
                  </a:lnTo>
                  <a:lnTo>
                    <a:pt x="550075" y="211569"/>
                  </a:lnTo>
                  <a:lnTo>
                    <a:pt x="550075" y="190411"/>
                  </a:lnTo>
                  <a:lnTo>
                    <a:pt x="528916" y="190411"/>
                  </a:lnTo>
                  <a:lnTo>
                    <a:pt x="528916" y="126936"/>
                  </a:lnTo>
                  <a:lnTo>
                    <a:pt x="507758" y="126936"/>
                  </a:lnTo>
                  <a:lnTo>
                    <a:pt x="507758" y="148094"/>
                  </a:lnTo>
                  <a:lnTo>
                    <a:pt x="486613" y="148094"/>
                  </a:lnTo>
                  <a:lnTo>
                    <a:pt x="486613" y="126936"/>
                  </a:lnTo>
                  <a:lnTo>
                    <a:pt x="465455" y="126936"/>
                  </a:lnTo>
                  <a:lnTo>
                    <a:pt x="465455" y="148094"/>
                  </a:lnTo>
                  <a:lnTo>
                    <a:pt x="444296" y="148094"/>
                  </a:lnTo>
                  <a:lnTo>
                    <a:pt x="444296" y="126936"/>
                  </a:lnTo>
                  <a:lnTo>
                    <a:pt x="423138" y="126936"/>
                  </a:lnTo>
                  <a:lnTo>
                    <a:pt x="423138" y="169252"/>
                  </a:lnTo>
                  <a:lnTo>
                    <a:pt x="444296" y="169252"/>
                  </a:lnTo>
                  <a:lnTo>
                    <a:pt x="465455" y="169252"/>
                  </a:lnTo>
                  <a:lnTo>
                    <a:pt x="486613" y="169252"/>
                  </a:lnTo>
                  <a:lnTo>
                    <a:pt x="507758" y="169252"/>
                  </a:lnTo>
                  <a:lnTo>
                    <a:pt x="507758" y="211569"/>
                  </a:lnTo>
                  <a:lnTo>
                    <a:pt x="528916" y="211569"/>
                  </a:lnTo>
                  <a:lnTo>
                    <a:pt x="528916" y="232714"/>
                  </a:lnTo>
                  <a:lnTo>
                    <a:pt x="550075" y="232714"/>
                  </a:lnTo>
                  <a:lnTo>
                    <a:pt x="571233" y="232714"/>
                  </a:lnTo>
                  <a:lnTo>
                    <a:pt x="592391" y="232714"/>
                  </a:lnTo>
                  <a:lnTo>
                    <a:pt x="613549" y="232714"/>
                  </a:lnTo>
                  <a:lnTo>
                    <a:pt x="613549" y="211569"/>
                  </a:lnTo>
                  <a:lnTo>
                    <a:pt x="634707" y="211569"/>
                  </a:lnTo>
                  <a:lnTo>
                    <a:pt x="634707" y="232714"/>
                  </a:lnTo>
                  <a:lnTo>
                    <a:pt x="655853" y="232714"/>
                  </a:lnTo>
                  <a:lnTo>
                    <a:pt x="655853" y="190411"/>
                  </a:lnTo>
                  <a:close/>
                </a:path>
                <a:path w="846454" h="254000">
                  <a:moveTo>
                    <a:pt x="655853" y="126936"/>
                  </a:moveTo>
                  <a:lnTo>
                    <a:pt x="634707" y="126936"/>
                  </a:lnTo>
                  <a:lnTo>
                    <a:pt x="634707" y="148094"/>
                  </a:lnTo>
                  <a:lnTo>
                    <a:pt x="655853" y="148094"/>
                  </a:lnTo>
                  <a:lnTo>
                    <a:pt x="655853" y="126936"/>
                  </a:lnTo>
                  <a:close/>
                </a:path>
                <a:path w="846454" h="254000">
                  <a:moveTo>
                    <a:pt x="655853" y="0"/>
                  </a:moveTo>
                  <a:lnTo>
                    <a:pt x="634707" y="0"/>
                  </a:lnTo>
                  <a:lnTo>
                    <a:pt x="613549" y="0"/>
                  </a:lnTo>
                  <a:lnTo>
                    <a:pt x="592391" y="0"/>
                  </a:lnTo>
                  <a:lnTo>
                    <a:pt x="592391" y="21158"/>
                  </a:lnTo>
                  <a:lnTo>
                    <a:pt x="592391" y="42303"/>
                  </a:lnTo>
                  <a:lnTo>
                    <a:pt x="571233" y="42303"/>
                  </a:lnTo>
                  <a:lnTo>
                    <a:pt x="571233" y="21158"/>
                  </a:lnTo>
                  <a:lnTo>
                    <a:pt x="592391" y="21158"/>
                  </a:lnTo>
                  <a:lnTo>
                    <a:pt x="592391" y="0"/>
                  </a:lnTo>
                  <a:lnTo>
                    <a:pt x="571233" y="0"/>
                  </a:lnTo>
                  <a:lnTo>
                    <a:pt x="550075" y="0"/>
                  </a:lnTo>
                  <a:lnTo>
                    <a:pt x="528916" y="0"/>
                  </a:lnTo>
                  <a:lnTo>
                    <a:pt x="507758" y="0"/>
                  </a:lnTo>
                  <a:lnTo>
                    <a:pt x="507758" y="63461"/>
                  </a:lnTo>
                  <a:lnTo>
                    <a:pt x="486613" y="63461"/>
                  </a:lnTo>
                  <a:lnTo>
                    <a:pt x="465455" y="63461"/>
                  </a:lnTo>
                  <a:lnTo>
                    <a:pt x="444296" y="63461"/>
                  </a:lnTo>
                  <a:lnTo>
                    <a:pt x="444296" y="84620"/>
                  </a:lnTo>
                  <a:lnTo>
                    <a:pt x="465455" y="84620"/>
                  </a:lnTo>
                  <a:lnTo>
                    <a:pt x="486613" y="84620"/>
                  </a:lnTo>
                  <a:lnTo>
                    <a:pt x="507758" y="84620"/>
                  </a:lnTo>
                  <a:lnTo>
                    <a:pt x="507758" y="105778"/>
                  </a:lnTo>
                  <a:lnTo>
                    <a:pt x="528916" y="105778"/>
                  </a:lnTo>
                  <a:lnTo>
                    <a:pt x="528916" y="42303"/>
                  </a:lnTo>
                  <a:lnTo>
                    <a:pt x="550075" y="42303"/>
                  </a:lnTo>
                  <a:lnTo>
                    <a:pt x="550075" y="63461"/>
                  </a:lnTo>
                  <a:lnTo>
                    <a:pt x="571233" y="63461"/>
                  </a:lnTo>
                  <a:lnTo>
                    <a:pt x="592391" y="63461"/>
                  </a:lnTo>
                  <a:lnTo>
                    <a:pt x="592391" y="84620"/>
                  </a:lnTo>
                  <a:lnTo>
                    <a:pt x="571233" y="84620"/>
                  </a:lnTo>
                  <a:lnTo>
                    <a:pt x="571233" y="105778"/>
                  </a:lnTo>
                  <a:lnTo>
                    <a:pt x="592391" y="105778"/>
                  </a:lnTo>
                  <a:lnTo>
                    <a:pt x="592391" y="148094"/>
                  </a:lnTo>
                  <a:lnTo>
                    <a:pt x="613549" y="148094"/>
                  </a:lnTo>
                  <a:lnTo>
                    <a:pt x="613549" y="84620"/>
                  </a:lnTo>
                  <a:lnTo>
                    <a:pt x="634707" y="84620"/>
                  </a:lnTo>
                  <a:lnTo>
                    <a:pt x="634707" y="105778"/>
                  </a:lnTo>
                  <a:lnTo>
                    <a:pt x="655853" y="105778"/>
                  </a:lnTo>
                  <a:lnTo>
                    <a:pt x="655853" y="63461"/>
                  </a:lnTo>
                  <a:lnTo>
                    <a:pt x="634707" y="63461"/>
                  </a:lnTo>
                  <a:lnTo>
                    <a:pt x="613549" y="63461"/>
                  </a:lnTo>
                  <a:lnTo>
                    <a:pt x="613549" y="42303"/>
                  </a:lnTo>
                  <a:lnTo>
                    <a:pt x="634707" y="42303"/>
                  </a:lnTo>
                  <a:lnTo>
                    <a:pt x="634707" y="21158"/>
                  </a:lnTo>
                  <a:lnTo>
                    <a:pt x="655853" y="21158"/>
                  </a:lnTo>
                  <a:lnTo>
                    <a:pt x="655853" y="0"/>
                  </a:lnTo>
                  <a:close/>
                </a:path>
                <a:path w="846454" h="254000">
                  <a:moveTo>
                    <a:pt x="677011" y="169252"/>
                  </a:moveTo>
                  <a:lnTo>
                    <a:pt x="655853" y="169252"/>
                  </a:lnTo>
                  <a:lnTo>
                    <a:pt x="655853" y="190411"/>
                  </a:lnTo>
                  <a:lnTo>
                    <a:pt x="677011" y="190411"/>
                  </a:lnTo>
                  <a:lnTo>
                    <a:pt x="677011" y="169252"/>
                  </a:lnTo>
                  <a:close/>
                </a:path>
                <a:path w="846454" h="254000">
                  <a:moveTo>
                    <a:pt x="677011" y="105778"/>
                  </a:moveTo>
                  <a:lnTo>
                    <a:pt x="655853" y="105778"/>
                  </a:lnTo>
                  <a:lnTo>
                    <a:pt x="655853" y="126936"/>
                  </a:lnTo>
                  <a:lnTo>
                    <a:pt x="677011" y="126936"/>
                  </a:lnTo>
                  <a:lnTo>
                    <a:pt x="677011" y="105778"/>
                  </a:lnTo>
                  <a:close/>
                </a:path>
                <a:path w="846454" h="254000">
                  <a:moveTo>
                    <a:pt x="677011" y="21158"/>
                  </a:moveTo>
                  <a:lnTo>
                    <a:pt x="655853" y="21158"/>
                  </a:lnTo>
                  <a:lnTo>
                    <a:pt x="655853" y="63461"/>
                  </a:lnTo>
                  <a:lnTo>
                    <a:pt x="677011" y="63461"/>
                  </a:lnTo>
                  <a:lnTo>
                    <a:pt x="677011" y="21158"/>
                  </a:lnTo>
                  <a:close/>
                </a:path>
                <a:path w="846454" h="254000">
                  <a:moveTo>
                    <a:pt x="698169" y="126936"/>
                  </a:moveTo>
                  <a:lnTo>
                    <a:pt x="677011" y="126936"/>
                  </a:lnTo>
                  <a:lnTo>
                    <a:pt x="677011" y="169252"/>
                  </a:lnTo>
                  <a:lnTo>
                    <a:pt x="698169" y="169252"/>
                  </a:lnTo>
                  <a:lnTo>
                    <a:pt x="698169" y="126936"/>
                  </a:lnTo>
                  <a:close/>
                </a:path>
                <a:path w="846454" h="254000">
                  <a:moveTo>
                    <a:pt x="698169" y="0"/>
                  </a:moveTo>
                  <a:lnTo>
                    <a:pt x="677011" y="0"/>
                  </a:lnTo>
                  <a:lnTo>
                    <a:pt x="677011" y="21158"/>
                  </a:lnTo>
                  <a:lnTo>
                    <a:pt x="698169" y="21158"/>
                  </a:lnTo>
                  <a:lnTo>
                    <a:pt x="698169" y="0"/>
                  </a:lnTo>
                  <a:close/>
                </a:path>
                <a:path w="846454" h="254000">
                  <a:moveTo>
                    <a:pt x="846264" y="169252"/>
                  </a:moveTo>
                  <a:lnTo>
                    <a:pt x="825106" y="169252"/>
                  </a:lnTo>
                  <a:lnTo>
                    <a:pt x="825106" y="190411"/>
                  </a:lnTo>
                  <a:lnTo>
                    <a:pt x="846264" y="190411"/>
                  </a:lnTo>
                  <a:lnTo>
                    <a:pt x="846264" y="16925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16584" y="3197054"/>
              <a:ext cx="868044" cy="275590"/>
            </a:xfrm>
            <a:custGeom>
              <a:avLst/>
              <a:gdLst/>
              <a:ahLst/>
              <a:cxnLst/>
              <a:rect l="l" t="t" r="r" b="b"/>
              <a:pathLst>
                <a:path w="868045" h="275589">
                  <a:moveTo>
                    <a:pt x="21158" y="169252"/>
                  </a:moveTo>
                  <a:lnTo>
                    <a:pt x="0" y="169252"/>
                  </a:lnTo>
                  <a:lnTo>
                    <a:pt x="0" y="190411"/>
                  </a:lnTo>
                  <a:lnTo>
                    <a:pt x="21158" y="190411"/>
                  </a:lnTo>
                  <a:lnTo>
                    <a:pt x="21158" y="169252"/>
                  </a:lnTo>
                  <a:close/>
                </a:path>
                <a:path w="868045" h="275589">
                  <a:moveTo>
                    <a:pt x="42316" y="148094"/>
                  </a:moveTo>
                  <a:lnTo>
                    <a:pt x="21158" y="148094"/>
                  </a:lnTo>
                  <a:lnTo>
                    <a:pt x="21158" y="169252"/>
                  </a:lnTo>
                  <a:lnTo>
                    <a:pt x="42316" y="169252"/>
                  </a:lnTo>
                  <a:lnTo>
                    <a:pt x="42316" y="148094"/>
                  </a:lnTo>
                  <a:close/>
                </a:path>
                <a:path w="868045" h="275589">
                  <a:moveTo>
                    <a:pt x="42316" y="105778"/>
                  </a:moveTo>
                  <a:lnTo>
                    <a:pt x="21158" y="105778"/>
                  </a:lnTo>
                  <a:lnTo>
                    <a:pt x="21158" y="126936"/>
                  </a:lnTo>
                  <a:lnTo>
                    <a:pt x="42316" y="126936"/>
                  </a:lnTo>
                  <a:lnTo>
                    <a:pt x="42316" y="105778"/>
                  </a:lnTo>
                  <a:close/>
                </a:path>
                <a:path w="868045" h="275589">
                  <a:moveTo>
                    <a:pt x="148094" y="42316"/>
                  </a:moveTo>
                  <a:lnTo>
                    <a:pt x="126936" y="42316"/>
                  </a:lnTo>
                  <a:lnTo>
                    <a:pt x="126936" y="63461"/>
                  </a:lnTo>
                  <a:lnTo>
                    <a:pt x="148094" y="63461"/>
                  </a:lnTo>
                  <a:lnTo>
                    <a:pt x="148094" y="42316"/>
                  </a:lnTo>
                  <a:close/>
                </a:path>
                <a:path w="868045" h="275589">
                  <a:moveTo>
                    <a:pt x="169252" y="0"/>
                  </a:moveTo>
                  <a:lnTo>
                    <a:pt x="148094" y="0"/>
                  </a:lnTo>
                  <a:lnTo>
                    <a:pt x="126936" y="0"/>
                  </a:lnTo>
                  <a:lnTo>
                    <a:pt x="105791" y="0"/>
                  </a:lnTo>
                  <a:lnTo>
                    <a:pt x="105791" y="21158"/>
                  </a:lnTo>
                  <a:lnTo>
                    <a:pt x="126936" y="21158"/>
                  </a:lnTo>
                  <a:lnTo>
                    <a:pt x="148094" y="21158"/>
                  </a:lnTo>
                  <a:lnTo>
                    <a:pt x="169252" y="21158"/>
                  </a:lnTo>
                  <a:lnTo>
                    <a:pt x="169252" y="0"/>
                  </a:lnTo>
                  <a:close/>
                </a:path>
                <a:path w="868045" h="275589">
                  <a:moveTo>
                    <a:pt x="296202" y="127711"/>
                  </a:moveTo>
                  <a:lnTo>
                    <a:pt x="275043" y="127711"/>
                  </a:lnTo>
                  <a:lnTo>
                    <a:pt x="275043" y="149301"/>
                  </a:lnTo>
                  <a:lnTo>
                    <a:pt x="253885" y="149301"/>
                  </a:lnTo>
                  <a:lnTo>
                    <a:pt x="232727" y="149301"/>
                  </a:lnTo>
                  <a:lnTo>
                    <a:pt x="211569" y="149301"/>
                  </a:lnTo>
                  <a:lnTo>
                    <a:pt x="190411" y="149301"/>
                  </a:lnTo>
                  <a:lnTo>
                    <a:pt x="190411" y="169621"/>
                  </a:lnTo>
                  <a:lnTo>
                    <a:pt x="190411" y="212801"/>
                  </a:lnTo>
                  <a:lnTo>
                    <a:pt x="169252" y="212801"/>
                  </a:lnTo>
                  <a:lnTo>
                    <a:pt x="169252" y="169621"/>
                  </a:lnTo>
                  <a:lnTo>
                    <a:pt x="190411" y="169621"/>
                  </a:lnTo>
                  <a:lnTo>
                    <a:pt x="190411" y="149301"/>
                  </a:lnTo>
                  <a:lnTo>
                    <a:pt x="190411" y="85801"/>
                  </a:lnTo>
                  <a:lnTo>
                    <a:pt x="169252" y="85801"/>
                  </a:lnTo>
                  <a:lnTo>
                    <a:pt x="169252" y="127711"/>
                  </a:lnTo>
                  <a:lnTo>
                    <a:pt x="148094" y="127711"/>
                  </a:lnTo>
                  <a:lnTo>
                    <a:pt x="148094" y="169621"/>
                  </a:lnTo>
                  <a:lnTo>
                    <a:pt x="126936" y="169621"/>
                  </a:lnTo>
                  <a:lnTo>
                    <a:pt x="105791" y="169621"/>
                  </a:lnTo>
                  <a:lnTo>
                    <a:pt x="105791" y="149301"/>
                  </a:lnTo>
                  <a:lnTo>
                    <a:pt x="84632" y="149301"/>
                  </a:lnTo>
                  <a:lnTo>
                    <a:pt x="84632" y="169621"/>
                  </a:lnTo>
                  <a:lnTo>
                    <a:pt x="63474" y="169621"/>
                  </a:lnTo>
                  <a:lnTo>
                    <a:pt x="63474" y="191211"/>
                  </a:lnTo>
                  <a:lnTo>
                    <a:pt x="42316" y="191211"/>
                  </a:lnTo>
                  <a:lnTo>
                    <a:pt x="21158" y="191211"/>
                  </a:lnTo>
                  <a:lnTo>
                    <a:pt x="21158" y="212801"/>
                  </a:lnTo>
                  <a:lnTo>
                    <a:pt x="0" y="212801"/>
                  </a:lnTo>
                  <a:lnTo>
                    <a:pt x="0" y="233121"/>
                  </a:lnTo>
                  <a:lnTo>
                    <a:pt x="21158" y="233121"/>
                  </a:lnTo>
                  <a:lnTo>
                    <a:pt x="21158" y="254711"/>
                  </a:lnTo>
                  <a:lnTo>
                    <a:pt x="42316" y="254711"/>
                  </a:lnTo>
                  <a:lnTo>
                    <a:pt x="63474" y="254711"/>
                  </a:lnTo>
                  <a:lnTo>
                    <a:pt x="63474" y="275031"/>
                  </a:lnTo>
                  <a:lnTo>
                    <a:pt x="84632" y="275031"/>
                  </a:lnTo>
                  <a:lnTo>
                    <a:pt x="84632" y="254711"/>
                  </a:lnTo>
                  <a:lnTo>
                    <a:pt x="105791" y="254711"/>
                  </a:lnTo>
                  <a:lnTo>
                    <a:pt x="105791" y="233121"/>
                  </a:lnTo>
                  <a:lnTo>
                    <a:pt x="84632" y="233121"/>
                  </a:lnTo>
                  <a:lnTo>
                    <a:pt x="84632" y="212801"/>
                  </a:lnTo>
                  <a:lnTo>
                    <a:pt x="105791" y="212801"/>
                  </a:lnTo>
                  <a:lnTo>
                    <a:pt x="105791" y="191211"/>
                  </a:lnTo>
                  <a:lnTo>
                    <a:pt x="126936" y="191211"/>
                  </a:lnTo>
                  <a:lnTo>
                    <a:pt x="148094" y="191211"/>
                  </a:lnTo>
                  <a:lnTo>
                    <a:pt x="148094" y="212801"/>
                  </a:lnTo>
                  <a:lnTo>
                    <a:pt x="126936" y="212801"/>
                  </a:lnTo>
                  <a:lnTo>
                    <a:pt x="126936" y="233121"/>
                  </a:lnTo>
                  <a:lnTo>
                    <a:pt x="148094" y="233121"/>
                  </a:lnTo>
                  <a:lnTo>
                    <a:pt x="148094" y="254711"/>
                  </a:lnTo>
                  <a:lnTo>
                    <a:pt x="169252" y="254711"/>
                  </a:lnTo>
                  <a:lnTo>
                    <a:pt x="190411" y="254711"/>
                  </a:lnTo>
                  <a:lnTo>
                    <a:pt x="190411" y="233121"/>
                  </a:lnTo>
                  <a:lnTo>
                    <a:pt x="211569" y="233121"/>
                  </a:lnTo>
                  <a:lnTo>
                    <a:pt x="232727" y="233121"/>
                  </a:lnTo>
                  <a:lnTo>
                    <a:pt x="232727" y="212801"/>
                  </a:lnTo>
                  <a:lnTo>
                    <a:pt x="211569" y="212801"/>
                  </a:lnTo>
                  <a:lnTo>
                    <a:pt x="211569" y="169621"/>
                  </a:lnTo>
                  <a:lnTo>
                    <a:pt x="232727" y="169621"/>
                  </a:lnTo>
                  <a:lnTo>
                    <a:pt x="253885" y="169621"/>
                  </a:lnTo>
                  <a:lnTo>
                    <a:pt x="275043" y="169621"/>
                  </a:lnTo>
                  <a:lnTo>
                    <a:pt x="296202" y="169621"/>
                  </a:lnTo>
                  <a:lnTo>
                    <a:pt x="296202" y="127711"/>
                  </a:lnTo>
                  <a:close/>
                </a:path>
                <a:path w="868045" h="275589">
                  <a:moveTo>
                    <a:pt x="317360" y="21158"/>
                  </a:moveTo>
                  <a:lnTo>
                    <a:pt x="296202" y="21158"/>
                  </a:lnTo>
                  <a:lnTo>
                    <a:pt x="275043" y="21158"/>
                  </a:lnTo>
                  <a:lnTo>
                    <a:pt x="275043" y="42316"/>
                  </a:lnTo>
                  <a:lnTo>
                    <a:pt x="253885" y="42316"/>
                  </a:lnTo>
                  <a:lnTo>
                    <a:pt x="232727" y="42316"/>
                  </a:lnTo>
                  <a:lnTo>
                    <a:pt x="232727" y="84620"/>
                  </a:lnTo>
                  <a:lnTo>
                    <a:pt x="253885" y="84620"/>
                  </a:lnTo>
                  <a:lnTo>
                    <a:pt x="253885" y="105778"/>
                  </a:lnTo>
                  <a:lnTo>
                    <a:pt x="275043" y="105778"/>
                  </a:lnTo>
                  <a:lnTo>
                    <a:pt x="296202" y="105778"/>
                  </a:lnTo>
                  <a:lnTo>
                    <a:pt x="296202" y="42316"/>
                  </a:lnTo>
                  <a:lnTo>
                    <a:pt x="317360" y="42316"/>
                  </a:lnTo>
                  <a:lnTo>
                    <a:pt x="317360" y="21158"/>
                  </a:lnTo>
                  <a:close/>
                </a:path>
                <a:path w="868045" h="275589">
                  <a:moveTo>
                    <a:pt x="338505" y="42316"/>
                  </a:moveTo>
                  <a:lnTo>
                    <a:pt x="317360" y="42316"/>
                  </a:lnTo>
                  <a:lnTo>
                    <a:pt x="317360" y="63461"/>
                  </a:lnTo>
                  <a:lnTo>
                    <a:pt x="338505" y="63461"/>
                  </a:lnTo>
                  <a:lnTo>
                    <a:pt x="338505" y="42316"/>
                  </a:lnTo>
                  <a:close/>
                </a:path>
                <a:path w="868045" h="275589">
                  <a:moveTo>
                    <a:pt x="423138" y="63461"/>
                  </a:moveTo>
                  <a:lnTo>
                    <a:pt x="401980" y="63461"/>
                  </a:lnTo>
                  <a:lnTo>
                    <a:pt x="401980" y="84620"/>
                  </a:lnTo>
                  <a:lnTo>
                    <a:pt x="423138" y="84620"/>
                  </a:lnTo>
                  <a:lnTo>
                    <a:pt x="423138" y="63461"/>
                  </a:lnTo>
                  <a:close/>
                </a:path>
                <a:path w="868045" h="275589">
                  <a:moveTo>
                    <a:pt x="486613" y="105778"/>
                  </a:moveTo>
                  <a:lnTo>
                    <a:pt x="465455" y="105778"/>
                  </a:lnTo>
                  <a:lnTo>
                    <a:pt x="444296" y="105778"/>
                  </a:lnTo>
                  <a:lnTo>
                    <a:pt x="444296" y="126936"/>
                  </a:lnTo>
                  <a:lnTo>
                    <a:pt x="423138" y="126936"/>
                  </a:lnTo>
                  <a:lnTo>
                    <a:pt x="423138" y="105778"/>
                  </a:lnTo>
                  <a:lnTo>
                    <a:pt x="401980" y="105778"/>
                  </a:lnTo>
                  <a:lnTo>
                    <a:pt x="401980" y="84620"/>
                  </a:lnTo>
                  <a:lnTo>
                    <a:pt x="380822" y="84620"/>
                  </a:lnTo>
                  <a:lnTo>
                    <a:pt x="380822" y="63461"/>
                  </a:lnTo>
                  <a:lnTo>
                    <a:pt x="359664" y="63461"/>
                  </a:lnTo>
                  <a:lnTo>
                    <a:pt x="359664" y="84620"/>
                  </a:lnTo>
                  <a:lnTo>
                    <a:pt x="338505" y="84620"/>
                  </a:lnTo>
                  <a:lnTo>
                    <a:pt x="338505" y="126936"/>
                  </a:lnTo>
                  <a:lnTo>
                    <a:pt x="359664" y="126936"/>
                  </a:lnTo>
                  <a:lnTo>
                    <a:pt x="359664" y="105778"/>
                  </a:lnTo>
                  <a:lnTo>
                    <a:pt x="380822" y="105778"/>
                  </a:lnTo>
                  <a:lnTo>
                    <a:pt x="380822" y="126936"/>
                  </a:lnTo>
                  <a:lnTo>
                    <a:pt x="359664" y="126936"/>
                  </a:lnTo>
                  <a:lnTo>
                    <a:pt x="359664" y="148094"/>
                  </a:lnTo>
                  <a:lnTo>
                    <a:pt x="338505" y="148094"/>
                  </a:lnTo>
                  <a:lnTo>
                    <a:pt x="338505" y="169252"/>
                  </a:lnTo>
                  <a:lnTo>
                    <a:pt x="317360" y="169252"/>
                  </a:lnTo>
                  <a:lnTo>
                    <a:pt x="317360" y="190411"/>
                  </a:lnTo>
                  <a:lnTo>
                    <a:pt x="338505" y="190411"/>
                  </a:lnTo>
                  <a:lnTo>
                    <a:pt x="359664" y="190411"/>
                  </a:lnTo>
                  <a:lnTo>
                    <a:pt x="359664" y="169252"/>
                  </a:lnTo>
                  <a:lnTo>
                    <a:pt x="380822" y="169252"/>
                  </a:lnTo>
                  <a:lnTo>
                    <a:pt x="401980" y="169252"/>
                  </a:lnTo>
                  <a:lnTo>
                    <a:pt x="401980" y="148094"/>
                  </a:lnTo>
                  <a:lnTo>
                    <a:pt x="423138" y="148094"/>
                  </a:lnTo>
                  <a:lnTo>
                    <a:pt x="444296" y="148094"/>
                  </a:lnTo>
                  <a:lnTo>
                    <a:pt x="444296" y="169252"/>
                  </a:lnTo>
                  <a:lnTo>
                    <a:pt x="423138" y="169252"/>
                  </a:lnTo>
                  <a:lnTo>
                    <a:pt x="401980" y="169252"/>
                  </a:lnTo>
                  <a:lnTo>
                    <a:pt x="401980" y="190411"/>
                  </a:lnTo>
                  <a:lnTo>
                    <a:pt x="380822" y="190411"/>
                  </a:lnTo>
                  <a:lnTo>
                    <a:pt x="359664" y="190411"/>
                  </a:lnTo>
                  <a:lnTo>
                    <a:pt x="359664" y="211556"/>
                  </a:lnTo>
                  <a:lnTo>
                    <a:pt x="380822" y="211556"/>
                  </a:lnTo>
                  <a:lnTo>
                    <a:pt x="380822" y="232714"/>
                  </a:lnTo>
                  <a:lnTo>
                    <a:pt x="401980" y="232714"/>
                  </a:lnTo>
                  <a:lnTo>
                    <a:pt x="423138" y="232714"/>
                  </a:lnTo>
                  <a:lnTo>
                    <a:pt x="423138" y="211556"/>
                  </a:lnTo>
                  <a:lnTo>
                    <a:pt x="444296" y="211556"/>
                  </a:lnTo>
                  <a:lnTo>
                    <a:pt x="444296" y="190411"/>
                  </a:lnTo>
                  <a:lnTo>
                    <a:pt x="465455" y="190411"/>
                  </a:lnTo>
                  <a:lnTo>
                    <a:pt x="486613" y="190411"/>
                  </a:lnTo>
                  <a:lnTo>
                    <a:pt x="486613" y="105778"/>
                  </a:lnTo>
                  <a:close/>
                </a:path>
                <a:path w="868045" h="275589">
                  <a:moveTo>
                    <a:pt x="486613" y="63461"/>
                  </a:moveTo>
                  <a:lnTo>
                    <a:pt x="465455" y="63461"/>
                  </a:lnTo>
                  <a:lnTo>
                    <a:pt x="465455" y="84620"/>
                  </a:lnTo>
                  <a:lnTo>
                    <a:pt x="486613" y="84620"/>
                  </a:lnTo>
                  <a:lnTo>
                    <a:pt x="486613" y="63461"/>
                  </a:lnTo>
                  <a:close/>
                </a:path>
                <a:path w="868045" h="275589">
                  <a:moveTo>
                    <a:pt x="507758" y="84620"/>
                  </a:moveTo>
                  <a:lnTo>
                    <a:pt x="486613" y="84620"/>
                  </a:lnTo>
                  <a:lnTo>
                    <a:pt x="486613" y="105778"/>
                  </a:lnTo>
                  <a:lnTo>
                    <a:pt x="507758" y="105778"/>
                  </a:lnTo>
                  <a:lnTo>
                    <a:pt x="507758" y="84620"/>
                  </a:lnTo>
                  <a:close/>
                </a:path>
                <a:path w="868045" h="275589">
                  <a:moveTo>
                    <a:pt x="528916" y="190411"/>
                  </a:moveTo>
                  <a:lnTo>
                    <a:pt x="507758" y="190411"/>
                  </a:lnTo>
                  <a:lnTo>
                    <a:pt x="507758" y="232714"/>
                  </a:lnTo>
                  <a:lnTo>
                    <a:pt x="528916" y="232714"/>
                  </a:lnTo>
                  <a:lnTo>
                    <a:pt x="528916" y="190411"/>
                  </a:lnTo>
                  <a:close/>
                </a:path>
                <a:path w="868045" h="275589">
                  <a:moveTo>
                    <a:pt x="528916" y="63461"/>
                  </a:moveTo>
                  <a:lnTo>
                    <a:pt x="507758" y="63461"/>
                  </a:lnTo>
                  <a:lnTo>
                    <a:pt x="507758" y="84620"/>
                  </a:lnTo>
                  <a:lnTo>
                    <a:pt x="528916" y="84620"/>
                  </a:lnTo>
                  <a:lnTo>
                    <a:pt x="528916" y="63461"/>
                  </a:lnTo>
                  <a:close/>
                </a:path>
                <a:path w="868045" h="275589">
                  <a:moveTo>
                    <a:pt x="571233" y="148094"/>
                  </a:moveTo>
                  <a:lnTo>
                    <a:pt x="550075" y="148094"/>
                  </a:lnTo>
                  <a:lnTo>
                    <a:pt x="550075" y="105778"/>
                  </a:lnTo>
                  <a:lnTo>
                    <a:pt x="528916" y="105778"/>
                  </a:lnTo>
                  <a:lnTo>
                    <a:pt x="528916" y="148094"/>
                  </a:lnTo>
                  <a:lnTo>
                    <a:pt x="507758" y="148094"/>
                  </a:lnTo>
                  <a:lnTo>
                    <a:pt x="507758" y="169252"/>
                  </a:lnTo>
                  <a:lnTo>
                    <a:pt x="528916" y="169252"/>
                  </a:lnTo>
                  <a:lnTo>
                    <a:pt x="550075" y="169252"/>
                  </a:lnTo>
                  <a:lnTo>
                    <a:pt x="571233" y="169252"/>
                  </a:lnTo>
                  <a:lnTo>
                    <a:pt x="571233" y="148094"/>
                  </a:lnTo>
                  <a:close/>
                </a:path>
                <a:path w="868045" h="275589">
                  <a:moveTo>
                    <a:pt x="592391" y="84620"/>
                  </a:moveTo>
                  <a:lnTo>
                    <a:pt x="571233" y="84620"/>
                  </a:lnTo>
                  <a:lnTo>
                    <a:pt x="550075" y="84620"/>
                  </a:lnTo>
                  <a:lnTo>
                    <a:pt x="550075" y="105778"/>
                  </a:lnTo>
                  <a:lnTo>
                    <a:pt x="571233" y="105778"/>
                  </a:lnTo>
                  <a:lnTo>
                    <a:pt x="592391" y="105778"/>
                  </a:lnTo>
                  <a:lnTo>
                    <a:pt x="592391" y="84620"/>
                  </a:lnTo>
                  <a:close/>
                </a:path>
                <a:path w="868045" h="275589">
                  <a:moveTo>
                    <a:pt x="634707" y="63461"/>
                  </a:moveTo>
                  <a:lnTo>
                    <a:pt x="613549" y="63461"/>
                  </a:lnTo>
                  <a:lnTo>
                    <a:pt x="613549" y="105778"/>
                  </a:lnTo>
                  <a:lnTo>
                    <a:pt x="592391" y="105778"/>
                  </a:lnTo>
                  <a:lnTo>
                    <a:pt x="592391" y="148094"/>
                  </a:lnTo>
                  <a:lnTo>
                    <a:pt x="613549" y="148094"/>
                  </a:lnTo>
                  <a:lnTo>
                    <a:pt x="613549" y="126936"/>
                  </a:lnTo>
                  <a:lnTo>
                    <a:pt x="634707" y="126936"/>
                  </a:lnTo>
                  <a:lnTo>
                    <a:pt x="634707" y="63461"/>
                  </a:lnTo>
                  <a:close/>
                </a:path>
                <a:path w="868045" h="275589">
                  <a:moveTo>
                    <a:pt x="655853" y="190411"/>
                  </a:moveTo>
                  <a:lnTo>
                    <a:pt x="634707" y="190411"/>
                  </a:lnTo>
                  <a:lnTo>
                    <a:pt x="634707" y="211556"/>
                  </a:lnTo>
                  <a:lnTo>
                    <a:pt x="655853" y="211556"/>
                  </a:lnTo>
                  <a:lnTo>
                    <a:pt x="655853" y="190411"/>
                  </a:lnTo>
                  <a:close/>
                </a:path>
                <a:path w="868045" h="275589">
                  <a:moveTo>
                    <a:pt x="655853" y="126936"/>
                  </a:moveTo>
                  <a:lnTo>
                    <a:pt x="634707" y="126936"/>
                  </a:lnTo>
                  <a:lnTo>
                    <a:pt x="634707" y="148094"/>
                  </a:lnTo>
                  <a:lnTo>
                    <a:pt x="613549" y="148094"/>
                  </a:lnTo>
                  <a:lnTo>
                    <a:pt x="613549" y="190411"/>
                  </a:lnTo>
                  <a:lnTo>
                    <a:pt x="634707" y="190411"/>
                  </a:lnTo>
                  <a:lnTo>
                    <a:pt x="634707" y="169252"/>
                  </a:lnTo>
                  <a:lnTo>
                    <a:pt x="655853" y="169252"/>
                  </a:lnTo>
                  <a:lnTo>
                    <a:pt x="655853" y="126936"/>
                  </a:lnTo>
                  <a:close/>
                </a:path>
                <a:path w="868045" h="275589">
                  <a:moveTo>
                    <a:pt x="677011" y="169252"/>
                  </a:moveTo>
                  <a:lnTo>
                    <a:pt x="655853" y="169252"/>
                  </a:lnTo>
                  <a:lnTo>
                    <a:pt x="655853" y="190411"/>
                  </a:lnTo>
                  <a:lnTo>
                    <a:pt x="677011" y="190411"/>
                  </a:lnTo>
                  <a:lnTo>
                    <a:pt x="677011" y="169252"/>
                  </a:lnTo>
                  <a:close/>
                </a:path>
                <a:path w="868045" h="275589">
                  <a:moveTo>
                    <a:pt x="698169" y="42316"/>
                  </a:moveTo>
                  <a:lnTo>
                    <a:pt x="677011" y="42316"/>
                  </a:lnTo>
                  <a:lnTo>
                    <a:pt x="677011" y="63461"/>
                  </a:lnTo>
                  <a:lnTo>
                    <a:pt x="655853" y="63461"/>
                  </a:lnTo>
                  <a:lnTo>
                    <a:pt x="655853" y="84620"/>
                  </a:lnTo>
                  <a:lnTo>
                    <a:pt x="677011" y="84620"/>
                  </a:lnTo>
                  <a:lnTo>
                    <a:pt x="698169" y="84620"/>
                  </a:lnTo>
                  <a:lnTo>
                    <a:pt x="698169" y="42316"/>
                  </a:lnTo>
                  <a:close/>
                </a:path>
                <a:path w="868045" h="275589">
                  <a:moveTo>
                    <a:pt x="719328" y="84620"/>
                  </a:moveTo>
                  <a:lnTo>
                    <a:pt x="698169" y="84620"/>
                  </a:lnTo>
                  <a:lnTo>
                    <a:pt x="698169" y="105778"/>
                  </a:lnTo>
                  <a:lnTo>
                    <a:pt x="719328" y="105778"/>
                  </a:lnTo>
                  <a:lnTo>
                    <a:pt x="719328" y="84620"/>
                  </a:lnTo>
                  <a:close/>
                </a:path>
                <a:path w="868045" h="275589">
                  <a:moveTo>
                    <a:pt x="803960" y="63461"/>
                  </a:moveTo>
                  <a:lnTo>
                    <a:pt x="782802" y="63461"/>
                  </a:lnTo>
                  <a:lnTo>
                    <a:pt x="782802" y="84620"/>
                  </a:lnTo>
                  <a:lnTo>
                    <a:pt x="803960" y="84620"/>
                  </a:lnTo>
                  <a:lnTo>
                    <a:pt x="803960" y="63461"/>
                  </a:lnTo>
                  <a:close/>
                </a:path>
                <a:path w="868045" h="275589">
                  <a:moveTo>
                    <a:pt x="825106" y="190411"/>
                  </a:moveTo>
                  <a:lnTo>
                    <a:pt x="803960" y="190411"/>
                  </a:lnTo>
                  <a:lnTo>
                    <a:pt x="803960" y="211556"/>
                  </a:lnTo>
                  <a:lnTo>
                    <a:pt x="825106" y="211556"/>
                  </a:lnTo>
                  <a:lnTo>
                    <a:pt x="825106" y="190411"/>
                  </a:lnTo>
                  <a:close/>
                </a:path>
                <a:path w="868045" h="275589">
                  <a:moveTo>
                    <a:pt x="825106" y="126936"/>
                  </a:moveTo>
                  <a:lnTo>
                    <a:pt x="803960" y="126936"/>
                  </a:lnTo>
                  <a:lnTo>
                    <a:pt x="782802" y="126936"/>
                  </a:lnTo>
                  <a:lnTo>
                    <a:pt x="782802" y="105778"/>
                  </a:lnTo>
                  <a:lnTo>
                    <a:pt x="761644" y="105778"/>
                  </a:lnTo>
                  <a:lnTo>
                    <a:pt x="761644" y="42316"/>
                  </a:lnTo>
                  <a:lnTo>
                    <a:pt x="782802" y="42316"/>
                  </a:lnTo>
                  <a:lnTo>
                    <a:pt x="803960" y="42316"/>
                  </a:lnTo>
                  <a:lnTo>
                    <a:pt x="803960" y="21158"/>
                  </a:lnTo>
                  <a:lnTo>
                    <a:pt x="782802" y="21158"/>
                  </a:lnTo>
                  <a:lnTo>
                    <a:pt x="761644" y="21158"/>
                  </a:lnTo>
                  <a:lnTo>
                    <a:pt x="761644" y="0"/>
                  </a:lnTo>
                  <a:lnTo>
                    <a:pt x="740486" y="0"/>
                  </a:lnTo>
                  <a:lnTo>
                    <a:pt x="719328" y="0"/>
                  </a:lnTo>
                  <a:lnTo>
                    <a:pt x="719328" y="21158"/>
                  </a:lnTo>
                  <a:lnTo>
                    <a:pt x="698169" y="21158"/>
                  </a:lnTo>
                  <a:lnTo>
                    <a:pt x="698169" y="42316"/>
                  </a:lnTo>
                  <a:lnTo>
                    <a:pt x="719328" y="42316"/>
                  </a:lnTo>
                  <a:lnTo>
                    <a:pt x="740486" y="42316"/>
                  </a:lnTo>
                  <a:lnTo>
                    <a:pt x="740486" y="63461"/>
                  </a:lnTo>
                  <a:lnTo>
                    <a:pt x="719328" y="63461"/>
                  </a:lnTo>
                  <a:lnTo>
                    <a:pt x="719328" y="84620"/>
                  </a:lnTo>
                  <a:lnTo>
                    <a:pt x="740486" y="84620"/>
                  </a:lnTo>
                  <a:lnTo>
                    <a:pt x="740486" y="105778"/>
                  </a:lnTo>
                  <a:lnTo>
                    <a:pt x="719328" y="105778"/>
                  </a:lnTo>
                  <a:lnTo>
                    <a:pt x="719328" y="126936"/>
                  </a:lnTo>
                  <a:lnTo>
                    <a:pt x="698169" y="126936"/>
                  </a:lnTo>
                  <a:lnTo>
                    <a:pt x="698169" y="105778"/>
                  </a:lnTo>
                  <a:lnTo>
                    <a:pt x="677011" y="105778"/>
                  </a:lnTo>
                  <a:lnTo>
                    <a:pt x="655853" y="105778"/>
                  </a:lnTo>
                  <a:lnTo>
                    <a:pt x="655853" y="126936"/>
                  </a:lnTo>
                  <a:lnTo>
                    <a:pt x="677011" y="126936"/>
                  </a:lnTo>
                  <a:lnTo>
                    <a:pt x="677011" y="148094"/>
                  </a:lnTo>
                  <a:lnTo>
                    <a:pt x="698169" y="148094"/>
                  </a:lnTo>
                  <a:lnTo>
                    <a:pt x="719328" y="148094"/>
                  </a:lnTo>
                  <a:lnTo>
                    <a:pt x="740486" y="148094"/>
                  </a:lnTo>
                  <a:lnTo>
                    <a:pt x="740486" y="126936"/>
                  </a:lnTo>
                  <a:lnTo>
                    <a:pt x="761644" y="126936"/>
                  </a:lnTo>
                  <a:lnTo>
                    <a:pt x="761644" y="148094"/>
                  </a:lnTo>
                  <a:lnTo>
                    <a:pt x="782802" y="148094"/>
                  </a:lnTo>
                  <a:lnTo>
                    <a:pt x="782802" y="190411"/>
                  </a:lnTo>
                  <a:lnTo>
                    <a:pt x="803960" y="190411"/>
                  </a:lnTo>
                  <a:lnTo>
                    <a:pt x="803960" y="148094"/>
                  </a:lnTo>
                  <a:lnTo>
                    <a:pt x="825106" y="148094"/>
                  </a:lnTo>
                  <a:lnTo>
                    <a:pt x="825106" y="126936"/>
                  </a:lnTo>
                  <a:close/>
                </a:path>
                <a:path w="868045" h="275589">
                  <a:moveTo>
                    <a:pt x="867422" y="105778"/>
                  </a:moveTo>
                  <a:lnTo>
                    <a:pt x="846264" y="105778"/>
                  </a:lnTo>
                  <a:lnTo>
                    <a:pt x="846264" y="148094"/>
                  </a:lnTo>
                  <a:lnTo>
                    <a:pt x="867422" y="148094"/>
                  </a:lnTo>
                  <a:lnTo>
                    <a:pt x="867422" y="105778"/>
                  </a:lnTo>
                  <a:close/>
                </a:path>
                <a:path w="868045" h="275589">
                  <a:moveTo>
                    <a:pt x="867422" y="21158"/>
                  </a:moveTo>
                  <a:lnTo>
                    <a:pt x="846264" y="21158"/>
                  </a:lnTo>
                  <a:lnTo>
                    <a:pt x="846264" y="42316"/>
                  </a:lnTo>
                  <a:lnTo>
                    <a:pt x="825106" y="42316"/>
                  </a:lnTo>
                  <a:lnTo>
                    <a:pt x="825106" y="63461"/>
                  </a:lnTo>
                  <a:lnTo>
                    <a:pt x="846264" y="63461"/>
                  </a:lnTo>
                  <a:lnTo>
                    <a:pt x="867422" y="63461"/>
                  </a:lnTo>
                  <a:lnTo>
                    <a:pt x="867422" y="211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16584" y="3261265"/>
              <a:ext cx="868044" cy="401320"/>
            </a:xfrm>
            <a:custGeom>
              <a:avLst/>
              <a:gdLst/>
              <a:ahLst/>
              <a:cxnLst/>
              <a:rect l="l" t="t" r="r" b="b"/>
              <a:pathLst>
                <a:path w="868045" h="401320">
                  <a:moveTo>
                    <a:pt x="63474" y="337756"/>
                  </a:moveTo>
                  <a:lnTo>
                    <a:pt x="42316" y="337756"/>
                  </a:lnTo>
                  <a:lnTo>
                    <a:pt x="42316" y="316598"/>
                  </a:lnTo>
                  <a:lnTo>
                    <a:pt x="21158" y="316598"/>
                  </a:lnTo>
                  <a:lnTo>
                    <a:pt x="21158" y="380072"/>
                  </a:lnTo>
                  <a:lnTo>
                    <a:pt x="42316" y="380072"/>
                  </a:lnTo>
                  <a:lnTo>
                    <a:pt x="42316" y="358914"/>
                  </a:lnTo>
                  <a:lnTo>
                    <a:pt x="63474" y="358914"/>
                  </a:lnTo>
                  <a:lnTo>
                    <a:pt x="63474" y="337756"/>
                  </a:lnTo>
                  <a:close/>
                </a:path>
                <a:path w="868045" h="401320">
                  <a:moveTo>
                    <a:pt x="84632" y="316598"/>
                  </a:moveTo>
                  <a:lnTo>
                    <a:pt x="63474" y="316598"/>
                  </a:lnTo>
                  <a:lnTo>
                    <a:pt x="63474" y="337756"/>
                  </a:lnTo>
                  <a:lnTo>
                    <a:pt x="84632" y="337756"/>
                  </a:lnTo>
                  <a:lnTo>
                    <a:pt x="84632" y="316598"/>
                  </a:lnTo>
                  <a:close/>
                </a:path>
                <a:path w="868045" h="401320">
                  <a:moveTo>
                    <a:pt x="84632" y="231978"/>
                  </a:moveTo>
                  <a:lnTo>
                    <a:pt x="63474" y="231978"/>
                  </a:lnTo>
                  <a:lnTo>
                    <a:pt x="63474" y="210820"/>
                  </a:lnTo>
                  <a:lnTo>
                    <a:pt x="42316" y="210820"/>
                  </a:lnTo>
                  <a:lnTo>
                    <a:pt x="21158" y="210820"/>
                  </a:lnTo>
                  <a:lnTo>
                    <a:pt x="21158" y="231978"/>
                  </a:lnTo>
                  <a:lnTo>
                    <a:pt x="0" y="231978"/>
                  </a:lnTo>
                  <a:lnTo>
                    <a:pt x="0" y="295440"/>
                  </a:lnTo>
                  <a:lnTo>
                    <a:pt x="21158" y="295440"/>
                  </a:lnTo>
                  <a:lnTo>
                    <a:pt x="42316" y="295440"/>
                  </a:lnTo>
                  <a:lnTo>
                    <a:pt x="42316" y="274294"/>
                  </a:lnTo>
                  <a:lnTo>
                    <a:pt x="21158" y="274294"/>
                  </a:lnTo>
                  <a:lnTo>
                    <a:pt x="21158" y="253136"/>
                  </a:lnTo>
                  <a:lnTo>
                    <a:pt x="42316" y="253136"/>
                  </a:lnTo>
                  <a:lnTo>
                    <a:pt x="42316" y="274294"/>
                  </a:lnTo>
                  <a:lnTo>
                    <a:pt x="63474" y="274294"/>
                  </a:lnTo>
                  <a:lnTo>
                    <a:pt x="63474" y="253136"/>
                  </a:lnTo>
                  <a:lnTo>
                    <a:pt x="84632" y="253136"/>
                  </a:lnTo>
                  <a:lnTo>
                    <a:pt x="84632" y="231978"/>
                  </a:lnTo>
                  <a:close/>
                </a:path>
                <a:path w="868045" h="401320">
                  <a:moveTo>
                    <a:pt x="105791" y="210820"/>
                  </a:moveTo>
                  <a:lnTo>
                    <a:pt x="84632" y="210820"/>
                  </a:lnTo>
                  <a:lnTo>
                    <a:pt x="84632" y="231978"/>
                  </a:lnTo>
                  <a:lnTo>
                    <a:pt x="105791" y="231978"/>
                  </a:lnTo>
                  <a:lnTo>
                    <a:pt x="105791" y="210820"/>
                  </a:lnTo>
                  <a:close/>
                </a:path>
                <a:path w="868045" h="401320">
                  <a:moveTo>
                    <a:pt x="148094" y="316598"/>
                  </a:moveTo>
                  <a:lnTo>
                    <a:pt x="126936" y="316598"/>
                  </a:lnTo>
                  <a:lnTo>
                    <a:pt x="126936" y="337756"/>
                  </a:lnTo>
                  <a:lnTo>
                    <a:pt x="148094" y="337756"/>
                  </a:lnTo>
                  <a:lnTo>
                    <a:pt x="148094" y="316598"/>
                  </a:lnTo>
                  <a:close/>
                </a:path>
                <a:path w="868045" h="401320">
                  <a:moveTo>
                    <a:pt x="148094" y="274294"/>
                  </a:moveTo>
                  <a:lnTo>
                    <a:pt x="126936" y="274294"/>
                  </a:lnTo>
                  <a:lnTo>
                    <a:pt x="126936" y="253136"/>
                  </a:lnTo>
                  <a:lnTo>
                    <a:pt x="105791" y="253136"/>
                  </a:lnTo>
                  <a:lnTo>
                    <a:pt x="84632" y="253136"/>
                  </a:lnTo>
                  <a:lnTo>
                    <a:pt x="84632" y="274294"/>
                  </a:lnTo>
                  <a:lnTo>
                    <a:pt x="63474" y="274294"/>
                  </a:lnTo>
                  <a:lnTo>
                    <a:pt x="63474" y="295440"/>
                  </a:lnTo>
                  <a:lnTo>
                    <a:pt x="84632" y="295440"/>
                  </a:lnTo>
                  <a:lnTo>
                    <a:pt x="84632" y="316598"/>
                  </a:lnTo>
                  <a:lnTo>
                    <a:pt x="105791" y="316598"/>
                  </a:lnTo>
                  <a:lnTo>
                    <a:pt x="126936" y="316598"/>
                  </a:lnTo>
                  <a:lnTo>
                    <a:pt x="126936" y="295440"/>
                  </a:lnTo>
                  <a:lnTo>
                    <a:pt x="148094" y="295440"/>
                  </a:lnTo>
                  <a:lnTo>
                    <a:pt x="148094" y="274294"/>
                  </a:lnTo>
                  <a:close/>
                </a:path>
                <a:path w="868045" h="401320">
                  <a:moveTo>
                    <a:pt x="148094" y="189661"/>
                  </a:moveTo>
                  <a:lnTo>
                    <a:pt x="126936" y="189661"/>
                  </a:lnTo>
                  <a:lnTo>
                    <a:pt x="105791" y="189661"/>
                  </a:lnTo>
                  <a:lnTo>
                    <a:pt x="105791" y="210820"/>
                  </a:lnTo>
                  <a:lnTo>
                    <a:pt x="126936" y="210820"/>
                  </a:lnTo>
                  <a:lnTo>
                    <a:pt x="148094" y="210820"/>
                  </a:lnTo>
                  <a:lnTo>
                    <a:pt x="148094" y="189661"/>
                  </a:lnTo>
                  <a:close/>
                </a:path>
                <a:path w="868045" h="401320">
                  <a:moveTo>
                    <a:pt x="148094" y="21590"/>
                  </a:moveTo>
                  <a:lnTo>
                    <a:pt x="126936" y="21590"/>
                  </a:lnTo>
                  <a:lnTo>
                    <a:pt x="126936" y="0"/>
                  </a:lnTo>
                  <a:lnTo>
                    <a:pt x="105791" y="0"/>
                  </a:lnTo>
                  <a:lnTo>
                    <a:pt x="105791" y="85090"/>
                  </a:lnTo>
                  <a:lnTo>
                    <a:pt x="126936" y="85090"/>
                  </a:lnTo>
                  <a:lnTo>
                    <a:pt x="148094" y="85090"/>
                  </a:lnTo>
                  <a:lnTo>
                    <a:pt x="148094" y="63500"/>
                  </a:lnTo>
                  <a:lnTo>
                    <a:pt x="126936" y="63500"/>
                  </a:lnTo>
                  <a:lnTo>
                    <a:pt x="126936" y="41910"/>
                  </a:lnTo>
                  <a:lnTo>
                    <a:pt x="148094" y="41910"/>
                  </a:lnTo>
                  <a:lnTo>
                    <a:pt x="148094" y="21590"/>
                  </a:lnTo>
                  <a:close/>
                </a:path>
                <a:path w="868045" h="401320">
                  <a:moveTo>
                    <a:pt x="169252" y="295440"/>
                  </a:moveTo>
                  <a:lnTo>
                    <a:pt x="148094" y="295440"/>
                  </a:lnTo>
                  <a:lnTo>
                    <a:pt x="148094" y="316598"/>
                  </a:lnTo>
                  <a:lnTo>
                    <a:pt x="169252" y="316598"/>
                  </a:lnTo>
                  <a:lnTo>
                    <a:pt x="169252" y="295440"/>
                  </a:lnTo>
                  <a:close/>
                </a:path>
                <a:path w="868045" h="401320">
                  <a:moveTo>
                    <a:pt x="190411" y="274294"/>
                  </a:moveTo>
                  <a:lnTo>
                    <a:pt x="169252" y="274294"/>
                  </a:lnTo>
                  <a:lnTo>
                    <a:pt x="169252" y="295440"/>
                  </a:lnTo>
                  <a:lnTo>
                    <a:pt x="190411" y="295440"/>
                  </a:lnTo>
                  <a:lnTo>
                    <a:pt x="190411" y="274294"/>
                  </a:lnTo>
                  <a:close/>
                </a:path>
                <a:path w="868045" h="401320">
                  <a:moveTo>
                    <a:pt x="211569" y="189661"/>
                  </a:moveTo>
                  <a:lnTo>
                    <a:pt x="190411" y="189661"/>
                  </a:lnTo>
                  <a:lnTo>
                    <a:pt x="190411" y="231978"/>
                  </a:lnTo>
                  <a:lnTo>
                    <a:pt x="169252" y="231978"/>
                  </a:lnTo>
                  <a:lnTo>
                    <a:pt x="148094" y="231978"/>
                  </a:lnTo>
                  <a:lnTo>
                    <a:pt x="126936" y="231978"/>
                  </a:lnTo>
                  <a:lnTo>
                    <a:pt x="126936" y="253136"/>
                  </a:lnTo>
                  <a:lnTo>
                    <a:pt x="148094" y="253136"/>
                  </a:lnTo>
                  <a:lnTo>
                    <a:pt x="169252" y="253136"/>
                  </a:lnTo>
                  <a:lnTo>
                    <a:pt x="190411" y="253136"/>
                  </a:lnTo>
                  <a:lnTo>
                    <a:pt x="211569" y="253136"/>
                  </a:lnTo>
                  <a:lnTo>
                    <a:pt x="211569" y="189661"/>
                  </a:lnTo>
                  <a:close/>
                </a:path>
                <a:path w="868045" h="401320">
                  <a:moveTo>
                    <a:pt x="232727" y="21590"/>
                  </a:moveTo>
                  <a:lnTo>
                    <a:pt x="211569" y="21590"/>
                  </a:lnTo>
                  <a:lnTo>
                    <a:pt x="211569" y="0"/>
                  </a:lnTo>
                  <a:lnTo>
                    <a:pt x="190411" y="0"/>
                  </a:lnTo>
                  <a:lnTo>
                    <a:pt x="190411" y="63500"/>
                  </a:lnTo>
                  <a:lnTo>
                    <a:pt x="211569" y="63500"/>
                  </a:lnTo>
                  <a:lnTo>
                    <a:pt x="232727" y="63500"/>
                  </a:lnTo>
                  <a:lnTo>
                    <a:pt x="232727" y="21590"/>
                  </a:lnTo>
                  <a:close/>
                </a:path>
                <a:path w="868045" h="401320">
                  <a:moveTo>
                    <a:pt x="317360" y="63500"/>
                  </a:moveTo>
                  <a:lnTo>
                    <a:pt x="296202" y="63500"/>
                  </a:lnTo>
                  <a:lnTo>
                    <a:pt x="275043" y="63500"/>
                  </a:lnTo>
                  <a:lnTo>
                    <a:pt x="275043" y="105410"/>
                  </a:lnTo>
                  <a:lnTo>
                    <a:pt x="296202" y="105410"/>
                  </a:lnTo>
                  <a:lnTo>
                    <a:pt x="317360" y="105410"/>
                  </a:lnTo>
                  <a:lnTo>
                    <a:pt x="317360" y="63500"/>
                  </a:lnTo>
                  <a:close/>
                </a:path>
                <a:path w="868045" h="401320">
                  <a:moveTo>
                    <a:pt x="401980" y="189661"/>
                  </a:moveTo>
                  <a:lnTo>
                    <a:pt x="380822" y="189661"/>
                  </a:lnTo>
                  <a:lnTo>
                    <a:pt x="380822" y="168503"/>
                  </a:lnTo>
                  <a:lnTo>
                    <a:pt x="359664" y="168503"/>
                  </a:lnTo>
                  <a:lnTo>
                    <a:pt x="359664" y="189661"/>
                  </a:lnTo>
                  <a:lnTo>
                    <a:pt x="359664" y="210820"/>
                  </a:lnTo>
                  <a:lnTo>
                    <a:pt x="338505" y="210820"/>
                  </a:lnTo>
                  <a:lnTo>
                    <a:pt x="317360" y="210820"/>
                  </a:lnTo>
                  <a:lnTo>
                    <a:pt x="317360" y="231978"/>
                  </a:lnTo>
                  <a:lnTo>
                    <a:pt x="296202" y="231978"/>
                  </a:lnTo>
                  <a:lnTo>
                    <a:pt x="296202" y="210820"/>
                  </a:lnTo>
                  <a:lnTo>
                    <a:pt x="275043" y="210820"/>
                  </a:lnTo>
                  <a:lnTo>
                    <a:pt x="275043" y="231978"/>
                  </a:lnTo>
                  <a:lnTo>
                    <a:pt x="253885" y="231978"/>
                  </a:lnTo>
                  <a:lnTo>
                    <a:pt x="253885" y="189661"/>
                  </a:lnTo>
                  <a:lnTo>
                    <a:pt x="275043" y="189661"/>
                  </a:lnTo>
                  <a:lnTo>
                    <a:pt x="296202" y="189661"/>
                  </a:lnTo>
                  <a:lnTo>
                    <a:pt x="296202" y="210820"/>
                  </a:lnTo>
                  <a:lnTo>
                    <a:pt x="317360" y="210820"/>
                  </a:lnTo>
                  <a:lnTo>
                    <a:pt x="317360" y="168503"/>
                  </a:lnTo>
                  <a:lnTo>
                    <a:pt x="338505" y="168503"/>
                  </a:lnTo>
                  <a:lnTo>
                    <a:pt x="338505" y="189661"/>
                  </a:lnTo>
                  <a:lnTo>
                    <a:pt x="359664" y="189661"/>
                  </a:lnTo>
                  <a:lnTo>
                    <a:pt x="359664" y="168503"/>
                  </a:lnTo>
                  <a:lnTo>
                    <a:pt x="359664" y="147345"/>
                  </a:lnTo>
                  <a:lnTo>
                    <a:pt x="338505" y="147345"/>
                  </a:lnTo>
                  <a:lnTo>
                    <a:pt x="317360" y="147345"/>
                  </a:lnTo>
                  <a:lnTo>
                    <a:pt x="317360" y="126199"/>
                  </a:lnTo>
                  <a:lnTo>
                    <a:pt x="296202" y="126199"/>
                  </a:lnTo>
                  <a:lnTo>
                    <a:pt x="296202" y="168503"/>
                  </a:lnTo>
                  <a:lnTo>
                    <a:pt x="275043" y="168503"/>
                  </a:lnTo>
                  <a:lnTo>
                    <a:pt x="275043" y="126199"/>
                  </a:lnTo>
                  <a:lnTo>
                    <a:pt x="253885" y="126199"/>
                  </a:lnTo>
                  <a:lnTo>
                    <a:pt x="232727" y="126199"/>
                  </a:lnTo>
                  <a:lnTo>
                    <a:pt x="232727" y="147345"/>
                  </a:lnTo>
                  <a:lnTo>
                    <a:pt x="253885" y="147345"/>
                  </a:lnTo>
                  <a:lnTo>
                    <a:pt x="253885" y="168503"/>
                  </a:lnTo>
                  <a:lnTo>
                    <a:pt x="232727" y="168503"/>
                  </a:lnTo>
                  <a:lnTo>
                    <a:pt x="232727" y="253136"/>
                  </a:lnTo>
                  <a:lnTo>
                    <a:pt x="211569" y="253136"/>
                  </a:lnTo>
                  <a:lnTo>
                    <a:pt x="211569" y="316598"/>
                  </a:lnTo>
                  <a:lnTo>
                    <a:pt x="232727" y="316598"/>
                  </a:lnTo>
                  <a:lnTo>
                    <a:pt x="232727" y="274294"/>
                  </a:lnTo>
                  <a:lnTo>
                    <a:pt x="253885" y="274294"/>
                  </a:lnTo>
                  <a:lnTo>
                    <a:pt x="253885" y="253136"/>
                  </a:lnTo>
                  <a:lnTo>
                    <a:pt x="275043" y="253136"/>
                  </a:lnTo>
                  <a:lnTo>
                    <a:pt x="275043" y="274294"/>
                  </a:lnTo>
                  <a:lnTo>
                    <a:pt x="296202" y="274294"/>
                  </a:lnTo>
                  <a:lnTo>
                    <a:pt x="317360" y="274294"/>
                  </a:lnTo>
                  <a:lnTo>
                    <a:pt x="338505" y="274294"/>
                  </a:lnTo>
                  <a:lnTo>
                    <a:pt x="359664" y="274294"/>
                  </a:lnTo>
                  <a:lnTo>
                    <a:pt x="359664" y="231978"/>
                  </a:lnTo>
                  <a:lnTo>
                    <a:pt x="380822" y="231978"/>
                  </a:lnTo>
                  <a:lnTo>
                    <a:pt x="380822" y="210820"/>
                  </a:lnTo>
                  <a:lnTo>
                    <a:pt x="401980" y="210820"/>
                  </a:lnTo>
                  <a:lnTo>
                    <a:pt x="401980" y="189661"/>
                  </a:lnTo>
                  <a:close/>
                </a:path>
                <a:path w="868045" h="401320">
                  <a:moveTo>
                    <a:pt x="444296" y="337756"/>
                  </a:moveTo>
                  <a:lnTo>
                    <a:pt x="423138" y="337756"/>
                  </a:lnTo>
                  <a:lnTo>
                    <a:pt x="423138" y="358914"/>
                  </a:lnTo>
                  <a:lnTo>
                    <a:pt x="444296" y="358914"/>
                  </a:lnTo>
                  <a:lnTo>
                    <a:pt x="444296" y="337756"/>
                  </a:lnTo>
                  <a:close/>
                </a:path>
                <a:path w="868045" h="401320">
                  <a:moveTo>
                    <a:pt x="465455" y="253136"/>
                  </a:moveTo>
                  <a:lnTo>
                    <a:pt x="444296" y="253136"/>
                  </a:lnTo>
                  <a:lnTo>
                    <a:pt x="444296" y="274294"/>
                  </a:lnTo>
                  <a:lnTo>
                    <a:pt x="465455" y="274294"/>
                  </a:lnTo>
                  <a:lnTo>
                    <a:pt x="465455" y="253136"/>
                  </a:lnTo>
                  <a:close/>
                </a:path>
                <a:path w="868045" h="401320">
                  <a:moveTo>
                    <a:pt x="465455" y="147345"/>
                  </a:moveTo>
                  <a:lnTo>
                    <a:pt x="444296" y="147345"/>
                  </a:lnTo>
                  <a:lnTo>
                    <a:pt x="444296" y="168503"/>
                  </a:lnTo>
                  <a:lnTo>
                    <a:pt x="465455" y="168503"/>
                  </a:lnTo>
                  <a:lnTo>
                    <a:pt x="465455" y="147345"/>
                  </a:lnTo>
                  <a:close/>
                </a:path>
                <a:path w="868045" h="401320">
                  <a:moveTo>
                    <a:pt x="486613" y="274294"/>
                  </a:moveTo>
                  <a:lnTo>
                    <a:pt x="465455" y="274294"/>
                  </a:lnTo>
                  <a:lnTo>
                    <a:pt x="465455" y="295440"/>
                  </a:lnTo>
                  <a:lnTo>
                    <a:pt x="444296" y="295440"/>
                  </a:lnTo>
                  <a:lnTo>
                    <a:pt x="444296" y="316598"/>
                  </a:lnTo>
                  <a:lnTo>
                    <a:pt x="465455" y="316598"/>
                  </a:lnTo>
                  <a:lnTo>
                    <a:pt x="486613" y="316598"/>
                  </a:lnTo>
                  <a:lnTo>
                    <a:pt x="486613" y="274294"/>
                  </a:lnTo>
                  <a:close/>
                </a:path>
                <a:path w="868045" h="401320">
                  <a:moveTo>
                    <a:pt x="486613" y="168503"/>
                  </a:moveTo>
                  <a:lnTo>
                    <a:pt x="465455" y="168503"/>
                  </a:lnTo>
                  <a:lnTo>
                    <a:pt x="465455" y="189661"/>
                  </a:lnTo>
                  <a:lnTo>
                    <a:pt x="486613" y="189661"/>
                  </a:lnTo>
                  <a:lnTo>
                    <a:pt x="486613" y="168503"/>
                  </a:lnTo>
                  <a:close/>
                </a:path>
                <a:path w="868045" h="401320">
                  <a:moveTo>
                    <a:pt x="507758" y="189661"/>
                  </a:moveTo>
                  <a:lnTo>
                    <a:pt x="486613" y="189661"/>
                  </a:lnTo>
                  <a:lnTo>
                    <a:pt x="486613" y="210820"/>
                  </a:lnTo>
                  <a:lnTo>
                    <a:pt x="465455" y="210820"/>
                  </a:lnTo>
                  <a:lnTo>
                    <a:pt x="444296" y="210820"/>
                  </a:lnTo>
                  <a:lnTo>
                    <a:pt x="444296" y="189661"/>
                  </a:lnTo>
                  <a:lnTo>
                    <a:pt x="423138" y="189661"/>
                  </a:lnTo>
                  <a:lnTo>
                    <a:pt x="423138" y="210820"/>
                  </a:lnTo>
                  <a:lnTo>
                    <a:pt x="401980" y="210820"/>
                  </a:lnTo>
                  <a:lnTo>
                    <a:pt x="401980" y="231978"/>
                  </a:lnTo>
                  <a:lnTo>
                    <a:pt x="423138" y="231978"/>
                  </a:lnTo>
                  <a:lnTo>
                    <a:pt x="423138" y="253136"/>
                  </a:lnTo>
                  <a:lnTo>
                    <a:pt x="444296" y="253136"/>
                  </a:lnTo>
                  <a:lnTo>
                    <a:pt x="444296" y="231978"/>
                  </a:lnTo>
                  <a:lnTo>
                    <a:pt x="465455" y="231978"/>
                  </a:lnTo>
                  <a:lnTo>
                    <a:pt x="465455" y="253136"/>
                  </a:lnTo>
                  <a:lnTo>
                    <a:pt x="486613" y="253136"/>
                  </a:lnTo>
                  <a:lnTo>
                    <a:pt x="486613" y="231978"/>
                  </a:lnTo>
                  <a:lnTo>
                    <a:pt x="507758" y="231978"/>
                  </a:lnTo>
                  <a:lnTo>
                    <a:pt x="507758" y="189661"/>
                  </a:lnTo>
                  <a:close/>
                </a:path>
                <a:path w="868045" h="401320">
                  <a:moveTo>
                    <a:pt x="592391" y="105321"/>
                  </a:moveTo>
                  <a:lnTo>
                    <a:pt x="571233" y="105321"/>
                  </a:lnTo>
                  <a:lnTo>
                    <a:pt x="571233" y="126911"/>
                  </a:lnTo>
                  <a:lnTo>
                    <a:pt x="550075" y="126911"/>
                  </a:lnTo>
                  <a:lnTo>
                    <a:pt x="550075" y="190411"/>
                  </a:lnTo>
                  <a:lnTo>
                    <a:pt x="571233" y="190411"/>
                  </a:lnTo>
                  <a:lnTo>
                    <a:pt x="571233" y="168821"/>
                  </a:lnTo>
                  <a:lnTo>
                    <a:pt x="592391" y="168821"/>
                  </a:lnTo>
                  <a:lnTo>
                    <a:pt x="592391" y="105321"/>
                  </a:lnTo>
                  <a:close/>
                </a:path>
                <a:path w="868045" h="401320">
                  <a:moveTo>
                    <a:pt x="655853" y="231978"/>
                  </a:moveTo>
                  <a:lnTo>
                    <a:pt x="634707" y="231978"/>
                  </a:lnTo>
                  <a:lnTo>
                    <a:pt x="613549" y="231978"/>
                  </a:lnTo>
                  <a:lnTo>
                    <a:pt x="613549" y="253136"/>
                  </a:lnTo>
                  <a:lnTo>
                    <a:pt x="592391" y="253136"/>
                  </a:lnTo>
                  <a:lnTo>
                    <a:pt x="592391" y="274294"/>
                  </a:lnTo>
                  <a:lnTo>
                    <a:pt x="613549" y="274294"/>
                  </a:lnTo>
                  <a:lnTo>
                    <a:pt x="613549" y="295440"/>
                  </a:lnTo>
                  <a:lnTo>
                    <a:pt x="634707" y="295440"/>
                  </a:lnTo>
                  <a:lnTo>
                    <a:pt x="634707" y="274294"/>
                  </a:lnTo>
                  <a:lnTo>
                    <a:pt x="655853" y="274294"/>
                  </a:lnTo>
                  <a:lnTo>
                    <a:pt x="655853" y="231978"/>
                  </a:lnTo>
                  <a:close/>
                </a:path>
                <a:path w="868045" h="401320">
                  <a:moveTo>
                    <a:pt x="782802" y="212001"/>
                  </a:moveTo>
                  <a:lnTo>
                    <a:pt x="761644" y="212001"/>
                  </a:lnTo>
                  <a:lnTo>
                    <a:pt x="740486" y="212001"/>
                  </a:lnTo>
                  <a:lnTo>
                    <a:pt x="719328" y="212001"/>
                  </a:lnTo>
                  <a:lnTo>
                    <a:pt x="719328" y="190411"/>
                  </a:lnTo>
                  <a:lnTo>
                    <a:pt x="740486" y="190411"/>
                  </a:lnTo>
                  <a:lnTo>
                    <a:pt x="761644" y="190411"/>
                  </a:lnTo>
                  <a:lnTo>
                    <a:pt x="761644" y="85001"/>
                  </a:lnTo>
                  <a:lnTo>
                    <a:pt x="740486" y="85001"/>
                  </a:lnTo>
                  <a:lnTo>
                    <a:pt x="740486" y="126911"/>
                  </a:lnTo>
                  <a:lnTo>
                    <a:pt x="719328" y="126911"/>
                  </a:lnTo>
                  <a:lnTo>
                    <a:pt x="719328" y="168821"/>
                  </a:lnTo>
                  <a:lnTo>
                    <a:pt x="698169" y="168821"/>
                  </a:lnTo>
                  <a:lnTo>
                    <a:pt x="698169" y="126911"/>
                  </a:lnTo>
                  <a:lnTo>
                    <a:pt x="677011" y="126911"/>
                  </a:lnTo>
                  <a:lnTo>
                    <a:pt x="677011" y="168821"/>
                  </a:lnTo>
                  <a:lnTo>
                    <a:pt x="655853" y="168821"/>
                  </a:lnTo>
                  <a:lnTo>
                    <a:pt x="634707" y="168821"/>
                  </a:lnTo>
                  <a:lnTo>
                    <a:pt x="634707" y="148501"/>
                  </a:lnTo>
                  <a:lnTo>
                    <a:pt x="613549" y="148501"/>
                  </a:lnTo>
                  <a:lnTo>
                    <a:pt x="613549" y="190411"/>
                  </a:lnTo>
                  <a:lnTo>
                    <a:pt x="634707" y="190411"/>
                  </a:lnTo>
                  <a:lnTo>
                    <a:pt x="634707" y="212001"/>
                  </a:lnTo>
                  <a:lnTo>
                    <a:pt x="655853" y="212001"/>
                  </a:lnTo>
                  <a:lnTo>
                    <a:pt x="655853" y="190411"/>
                  </a:lnTo>
                  <a:lnTo>
                    <a:pt x="677011" y="190411"/>
                  </a:lnTo>
                  <a:lnTo>
                    <a:pt x="677011" y="212001"/>
                  </a:lnTo>
                  <a:lnTo>
                    <a:pt x="698169" y="212001"/>
                  </a:lnTo>
                  <a:lnTo>
                    <a:pt x="698169" y="253911"/>
                  </a:lnTo>
                  <a:lnTo>
                    <a:pt x="677011" y="253911"/>
                  </a:lnTo>
                  <a:lnTo>
                    <a:pt x="677011" y="275501"/>
                  </a:lnTo>
                  <a:lnTo>
                    <a:pt x="655853" y="275501"/>
                  </a:lnTo>
                  <a:lnTo>
                    <a:pt x="655853" y="295821"/>
                  </a:lnTo>
                  <a:lnTo>
                    <a:pt x="677011" y="295821"/>
                  </a:lnTo>
                  <a:lnTo>
                    <a:pt x="677011" y="339001"/>
                  </a:lnTo>
                  <a:lnTo>
                    <a:pt x="655853" y="339001"/>
                  </a:lnTo>
                  <a:lnTo>
                    <a:pt x="655853" y="359321"/>
                  </a:lnTo>
                  <a:lnTo>
                    <a:pt x="677011" y="359321"/>
                  </a:lnTo>
                  <a:lnTo>
                    <a:pt x="677011" y="380911"/>
                  </a:lnTo>
                  <a:lnTo>
                    <a:pt x="698169" y="380911"/>
                  </a:lnTo>
                  <a:lnTo>
                    <a:pt x="698169" y="359321"/>
                  </a:lnTo>
                  <a:lnTo>
                    <a:pt x="719328" y="359321"/>
                  </a:lnTo>
                  <a:lnTo>
                    <a:pt x="740486" y="359321"/>
                  </a:lnTo>
                  <a:lnTo>
                    <a:pt x="740486" y="401231"/>
                  </a:lnTo>
                  <a:lnTo>
                    <a:pt x="761644" y="401231"/>
                  </a:lnTo>
                  <a:lnTo>
                    <a:pt x="782802" y="401231"/>
                  </a:lnTo>
                  <a:lnTo>
                    <a:pt x="782802" y="380911"/>
                  </a:lnTo>
                  <a:lnTo>
                    <a:pt x="761644" y="380911"/>
                  </a:lnTo>
                  <a:lnTo>
                    <a:pt x="761644" y="339001"/>
                  </a:lnTo>
                  <a:lnTo>
                    <a:pt x="740486" y="339001"/>
                  </a:lnTo>
                  <a:lnTo>
                    <a:pt x="719328" y="339001"/>
                  </a:lnTo>
                  <a:lnTo>
                    <a:pt x="698169" y="339001"/>
                  </a:lnTo>
                  <a:lnTo>
                    <a:pt x="698169" y="295821"/>
                  </a:lnTo>
                  <a:lnTo>
                    <a:pt x="719328" y="295821"/>
                  </a:lnTo>
                  <a:lnTo>
                    <a:pt x="719328" y="316598"/>
                  </a:lnTo>
                  <a:lnTo>
                    <a:pt x="740486" y="316598"/>
                  </a:lnTo>
                  <a:lnTo>
                    <a:pt x="761644" y="316598"/>
                  </a:lnTo>
                  <a:lnTo>
                    <a:pt x="761644" y="337756"/>
                  </a:lnTo>
                  <a:lnTo>
                    <a:pt x="782802" y="337756"/>
                  </a:lnTo>
                  <a:lnTo>
                    <a:pt x="782802" y="295440"/>
                  </a:lnTo>
                  <a:lnTo>
                    <a:pt x="761644" y="295440"/>
                  </a:lnTo>
                  <a:lnTo>
                    <a:pt x="761644" y="274294"/>
                  </a:lnTo>
                  <a:lnTo>
                    <a:pt x="740486" y="274294"/>
                  </a:lnTo>
                  <a:lnTo>
                    <a:pt x="740486" y="295440"/>
                  </a:lnTo>
                  <a:lnTo>
                    <a:pt x="719328" y="295440"/>
                  </a:lnTo>
                  <a:lnTo>
                    <a:pt x="719328" y="253911"/>
                  </a:lnTo>
                  <a:lnTo>
                    <a:pt x="740486" y="253911"/>
                  </a:lnTo>
                  <a:lnTo>
                    <a:pt x="761644" y="253911"/>
                  </a:lnTo>
                  <a:lnTo>
                    <a:pt x="761644" y="232321"/>
                  </a:lnTo>
                  <a:lnTo>
                    <a:pt x="782802" y="232321"/>
                  </a:lnTo>
                  <a:lnTo>
                    <a:pt x="782802" y="212001"/>
                  </a:lnTo>
                  <a:close/>
                </a:path>
                <a:path w="868045" h="401320">
                  <a:moveTo>
                    <a:pt x="803960" y="253136"/>
                  </a:moveTo>
                  <a:lnTo>
                    <a:pt x="782802" y="253136"/>
                  </a:lnTo>
                  <a:lnTo>
                    <a:pt x="782802" y="295440"/>
                  </a:lnTo>
                  <a:lnTo>
                    <a:pt x="803960" y="295440"/>
                  </a:lnTo>
                  <a:lnTo>
                    <a:pt x="803960" y="253136"/>
                  </a:lnTo>
                  <a:close/>
                </a:path>
                <a:path w="868045" h="401320">
                  <a:moveTo>
                    <a:pt x="803960" y="168503"/>
                  </a:moveTo>
                  <a:lnTo>
                    <a:pt x="782802" y="168503"/>
                  </a:lnTo>
                  <a:lnTo>
                    <a:pt x="782802" y="210820"/>
                  </a:lnTo>
                  <a:lnTo>
                    <a:pt x="803960" y="210820"/>
                  </a:lnTo>
                  <a:lnTo>
                    <a:pt x="803960" y="168503"/>
                  </a:lnTo>
                  <a:close/>
                </a:path>
                <a:path w="868045" h="401320">
                  <a:moveTo>
                    <a:pt x="825106" y="231978"/>
                  </a:moveTo>
                  <a:lnTo>
                    <a:pt x="803960" y="231978"/>
                  </a:lnTo>
                  <a:lnTo>
                    <a:pt x="803960" y="253136"/>
                  </a:lnTo>
                  <a:lnTo>
                    <a:pt x="825106" y="253136"/>
                  </a:lnTo>
                  <a:lnTo>
                    <a:pt x="825106" y="231978"/>
                  </a:lnTo>
                  <a:close/>
                </a:path>
                <a:path w="868045" h="401320">
                  <a:moveTo>
                    <a:pt x="846264" y="253136"/>
                  </a:moveTo>
                  <a:lnTo>
                    <a:pt x="825106" y="253136"/>
                  </a:lnTo>
                  <a:lnTo>
                    <a:pt x="825106" y="274294"/>
                  </a:lnTo>
                  <a:lnTo>
                    <a:pt x="846264" y="274294"/>
                  </a:lnTo>
                  <a:lnTo>
                    <a:pt x="846264" y="253136"/>
                  </a:lnTo>
                  <a:close/>
                </a:path>
                <a:path w="868045" h="401320">
                  <a:moveTo>
                    <a:pt x="867422" y="295440"/>
                  </a:moveTo>
                  <a:lnTo>
                    <a:pt x="846264" y="295440"/>
                  </a:lnTo>
                  <a:lnTo>
                    <a:pt x="825106" y="295440"/>
                  </a:lnTo>
                  <a:lnTo>
                    <a:pt x="803960" y="295440"/>
                  </a:lnTo>
                  <a:lnTo>
                    <a:pt x="803960" y="316598"/>
                  </a:lnTo>
                  <a:lnTo>
                    <a:pt x="825106" y="316598"/>
                  </a:lnTo>
                  <a:lnTo>
                    <a:pt x="825106" y="337756"/>
                  </a:lnTo>
                  <a:lnTo>
                    <a:pt x="846264" y="337756"/>
                  </a:lnTo>
                  <a:lnTo>
                    <a:pt x="867422" y="337756"/>
                  </a:lnTo>
                  <a:lnTo>
                    <a:pt x="867422" y="295440"/>
                  </a:lnTo>
                  <a:close/>
                </a:path>
                <a:path w="868045" h="401320">
                  <a:moveTo>
                    <a:pt x="867422" y="105041"/>
                  </a:moveTo>
                  <a:lnTo>
                    <a:pt x="846264" y="105041"/>
                  </a:lnTo>
                  <a:lnTo>
                    <a:pt x="825106" y="105041"/>
                  </a:lnTo>
                  <a:lnTo>
                    <a:pt x="825106" y="126199"/>
                  </a:lnTo>
                  <a:lnTo>
                    <a:pt x="846264" y="126199"/>
                  </a:lnTo>
                  <a:lnTo>
                    <a:pt x="846264" y="168503"/>
                  </a:lnTo>
                  <a:lnTo>
                    <a:pt x="825106" y="168503"/>
                  </a:lnTo>
                  <a:lnTo>
                    <a:pt x="825106" y="210820"/>
                  </a:lnTo>
                  <a:lnTo>
                    <a:pt x="846264" y="210820"/>
                  </a:lnTo>
                  <a:lnTo>
                    <a:pt x="846264" y="253136"/>
                  </a:lnTo>
                  <a:lnTo>
                    <a:pt x="867422" y="253136"/>
                  </a:lnTo>
                  <a:lnTo>
                    <a:pt x="867422" y="10504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16584" y="3366586"/>
              <a:ext cx="868044" cy="444500"/>
            </a:xfrm>
            <a:custGeom>
              <a:avLst/>
              <a:gdLst/>
              <a:ahLst/>
              <a:cxnLst/>
              <a:rect l="l" t="t" r="r" b="b"/>
              <a:pathLst>
                <a:path w="868045" h="444500">
                  <a:moveTo>
                    <a:pt x="21158" y="274751"/>
                  </a:moveTo>
                  <a:lnTo>
                    <a:pt x="0" y="274751"/>
                  </a:lnTo>
                  <a:lnTo>
                    <a:pt x="0" y="295910"/>
                  </a:lnTo>
                  <a:lnTo>
                    <a:pt x="21158" y="295910"/>
                  </a:lnTo>
                  <a:lnTo>
                    <a:pt x="21158" y="274751"/>
                  </a:lnTo>
                  <a:close/>
                </a:path>
                <a:path w="868045" h="444500">
                  <a:moveTo>
                    <a:pt x="84632" y="338226"/>
                  </a:moveTo>
                  <a:lnTo>
                    <a:pt x="63474" y="338226"/>
                  </a:lnTo>
                  <a:lnTo>
                    <a:pt x="42316" y="338226"/>
                  </a:lnTo>
                  <a:lnTo>
                    <a:pt x="21158" y="338226"/>
                  </a:lnTo>
                  <a:lnTo>
                    <a:pt x="0" y="338226"/>
                  </a:lnTo>
                  <a:lnTo>
                    <a:pt x="0" y="359384"/>
                  </a:lnTo>
                  <a:lnTo>
                    <a:pt x="21158" y="359384"/>
                  </a:lnTo>
                  <a:lnTo>
                    <a:pt x="42316" y="359384"/>
                  </a:lnTo>
                  <a:lnTo>
                    <a:pt x="63474" y="359384"/>
                  </a:lnTo>
                  <a:lnTo>
                    <a:pt x="84632" y="359384"/>
                  </a:lnTo>
                  <a:lnTo>
                    <a:pt x="84632" y="338226"/>
                  </a:lnTo>
                  <a:close/>
                </a:path>
                <a:path w="868045" h="444500">
                  <a:moveTo>
                    <a:pt x="84632" y="295910"/>
                  </a:moveTo>
                  <a:lnTo>
                    <a:pt x="63474" y="295910"/>
                  </a:lnTo>
                  <a:lnTo>
                    <a:pt x="63474" y="317068"/>
                  </a:lnTo>
                  <a:lnTo>
                    <a:pt x="84632" y="317068"/>
                  </a:lnTo>
                  <a:lnTo>
                    <a:pt x="84632" y="295910"/>
                  </a:lnTo>
                  <a:close/>
                </a:path>
                <a:path w="868045" h="444500">
                  <a:moveTo>
                    <a:pt x="126936" y="232435"/>
                  </a:moveTo>
                  <a:lnTo>
                    <a:pt x="105791" y="232435"/>
                  </a:lnTo>
                  <a:lnTo>
                    <a:pt x="84632" y="232435"/>
                  </a:lnTo>
                  <a:lnTo>
                    <a:pt x="84632" y="253593"/>
                  </a:lnTo>
                  <a:lnTo>
                    <a:pt x="63474" y="253593"/>
                  </a:lnTo>
                  <a:lnTo>
                    <a:pt x="63474" y="274751"/>
                  </a:lnTo>
                  <a:lnTo>
                    <a:pt x="84632" y="274751"/>
                  </a:lnTo>
                  <a:lnTo>
                    <a:pt x="105791" y="274751"/>
                  </a:lnTo>
                  <a:lnTo>
                    <a:pt x="105791" y="253593"/>
                  </a:lnTo>
                  <a:lnTo>
                    <a:pt x="126936" y="253593"/>
                  </a:lnTo>
                  <a:lnTo>
                    <a:pt x="126936" y="232435"/>
                  </a:lnTo>
                  <a:close/>
                </a:path>
                <a:path w="868045" h="444500">
                  <a:moveTo>
                    <a:pt x="148094" y="338226"/>
                  </a:moveTo>
                  <a:lnTo>
                    <a:pt x="126936" y="338226"/>
                  </a:lnTo>
                  <a:lnTo>
                    <a:pt x="126936" y="359384"/>
                  </a:lnTo>
                  <a:lnTo>
                    <a:pt x="148094" y="359384"/>
                  </a:lnTo>
                  <a:lnTo>
                    <a:pt x="148094" y="338226"/>
                  </a:lnTo>
                  <a:close/>
                </a:path>
                <a:path w="868045" h="444500">
                  <a:moveTo>
                    <a:pt x="190411" y="317068"/>
                  </a:moveTo>
                  <a:lnTo>
                    <a:pt x="169252" y="317068"/>
                  </a:lnTo>
                  <a:lnTo>
                    <a:pt x="169252" y="295910"/>
                  </a:lnTo>
                  <a:lnTo>
                    <a:pt x="148094" y="295910"/>
                  </a:lnTo>
                  <a:lnTo>
                    <a:pt x="126936" y="295910"/>
                  </a:lnTo>
                  <a:lnTo>
                    <a:pt x="105791" y="295910"/>
                  </a:lnTo>
                  <a:lnTo>
                    <a:pt x="105791" y="317068"/>
                  </a:lnTo>
                  <a:lnTo>
                    <a:pt x="84632" y="317068"/>
                  </a:lnTo>
                  <a:lnTo>
                    <a:pt x="84632" y="338226"/>
                  </a:lnTo>
                  <a:lnTo>
                    <a:pt x="105791" y="338226"/>
                  </a:lnTo>
                  <a:lnTo>
                    <a:pt x="126936" y="338226"/>
                  </a:lnTo>
                  <a:lnTo>
                    <a:pt x="126936" y="317068"/>
                  </a:lnTo>
                  <a:lnTo>
                    <a:pt x="148094" y="317068"/>
                  </a:lnTo>
                  <a:lnTo>
                    <a:pt x="148094" y="338226"/>
                  </a:lnTo>
                  <a:lnTo>
                    <a:pt x="169252" y="338226"/>
                  </a:lnTo>
                  <a:lnTo>
                    <a:pt x="190411" y="338226"/>
                  </a:lnTo>
                  <a:lnTo>
                    <a:pt x="190411" y="317068"/>
                  </a:lnTo>
                  <a:close/>
                </a:path>
                <a:path w="868045" h="444500">
                  <a:moveTo>
                    <a:pt x="190411" y="274751"/>
                  </a:moveTo>
                  <a:lnTo>
                    <a:pt x="169252" y="274751"/>
                  </a:lnTo>
                  <a:lnTo>
                    <a:pt x="169252" y="295910"/>
                  </a:lnTo>
                  <a:lnTo>
                    <a:pt x="190411" y="295910"/>
                  </a:lnTo>
                  <a:lnTo>
                    <a:pt x="190411" y="274751"/>
                  </a:lnTo>
                  <a:close/>
                </a:path>
                <a:path w="868045" h="444500">
                  <a:moveTo>
                    <a:pt x="211569" y="295910"/>
                  </a:moveTo>
                  <a:lnTo>
                    <a:pt x="190411" y="295910"/>
                  </a:lnTo>
                  <a:lnTo>
                    <a:pt x="190411" y="317068"/>
                  </a:lnTo>
                  <a:lnTo>
                    <a:pt x="211569" y="317068"/>
                  </a:lnTo>
                  <a:lnTo>
                    <a:pt x="211569" y="295910"/>
                  </a:lnTo>
                  <a:close/>
                </a:path>
                <a:path w="868045" h="444500">
                  <a:moveTo>
                    <a:pt x="401980" y="360184"/>
                  </a:moveTo>
                  <a:lnTo>
                    <a:pt x="380822" y="360184"/>
                  </a:lnTo>
                  <a:lnTo>
                    <a:pt x="359664" y="360184"/>
                  </a:lnTo>
                  <a:lnTo>
                    <a:pt x="359664" y="381774"/>
                  </a:lnTo>
                  <a:lnTo>
                    <a:pt x="338505" y="381774"/>
                  </a:lnTo>
                  <a:lnTo>
                    <a:pt x="317360" y="381774"/>
                  </a:lnTo>
                  <a:lnTo>
                    <a:pt x="317360" y="402094"/>
                  </a:lnTo>
                  <a:lnTo>
                    <a:pt x="338505" y="402094"/>
                  </a:lnTo>
                  <a:lnTo>
                    <a:pt x="338505" y="444004"/>
                  </a:lnTo>
                  <a:lnTo>
                    <a:pt x="359664" y="444004"/>
                  </a:lnTo>
                  <a:lnTo>
                    <a:pt x="359664" y="423684"/>
                  </a:lnTo>
                  <a:lnTo>
                    <a:pt x="380822" y="423684"/>
                  </a:lnTo>
                  <a:lnTo>
                    <a:pt x="401980" y="423684"/>
                  </a:lnTo>
                  <a:lnTo>
                    <a:pt x="401980" y="402094"/>
                  </a:lnTo>
                  <a:lnTo>
                    <a:pt x="380822" y="402094"/>
                  </a:lnTo>
                  <a:lnTo>
                    <a:pt x="380822" y="381774"/>
                  </a:lnTo>
                  <a:lnTo>
                    <a:pt x="401980" y="381774"/>
                  </a:lnTo>
                  <a:lnTo>
                    <a:pt x="401980" y="360184"/>
                  </a:lnTo>
                  <a:close/>
                </a:path>
                <a:path w="868045" h="444500">
                  <a:moveTo>
                    <a:pt x="423138" y="295910"/>
                  </a:moveTo>
                  <a:lnTo>
                    <a:pt x="401980" y="295910"/>
                  </a:lnTo>
                  <a:lnTo>
                    <a:pt x="401980" y="317068"/>
                  </a:lnTo>
                  <a:lnTo>
                    <a:pt x="423138" y="317068"/>
                  </a:lnTo>
                  <a:lnTo>
                    <a:pt x="423138" y="295910"/>
                  </a:lnTo>
                  <a:close/>
                </a:path>
                <a:path w="868045" h="444500">
                  <a:moveTo>
                    <a:pt x="423138" y="148094"/>
                  </a:moveTo>
                  <a:lnTo>
                    <a:pt x="401980" y="148094"/>
                  </a:lnTo>
                  <a:lnTo>
                    <a:pt x="401980" y="127774"/>
                  </a:lnTo>
                  <a:lnTo>
                    <a:pt x="380822" y="127774"/>
                  </a:lnTo>
                  <a:lnTo>
                    <a:pt x="380822" y="169684"/>
                  </a:lnTo>
                  <a:lnTo>
                    <a:pt x="359664" y="169684"/>
                  </a:lnTo>
                  <a:lnTo>
                    <a:pt x="359664" y="191274"/>
                  </a:lnTo>
                  <a:lnTo>
                    <a:pt x="338505" y="191274"/>
                  </a:lnTo>
                  <a:lnTo>
                    <a:pt x="317360" y="191274"/>
                  </a:lnTo>
                  <a:lnTo>
                    <a:pt x="317360" y="233184"/>
                  </a:lnTo>
                  <a:lnTo>
                    <a:pt x="338505" y="233184"/>
                  </a:lnTo>
                  <a:lnTo>
                    <a:pt x="338505" y="211594"/>
                  </a:lnTo>
                  <a:lnTo>
                    <a:pt x="359664" y="211594"/>
                  </a:lnTo>
                  <a:lnTo>
                    <a:pt x="380822" y="211594"/>
                  </a:lnTo>
                  <a:lnTo>
                    <a:pt x="380822" y="254774"/>
                  </a:lnTo>
                  <a:lnTo>
                    <a:pt x="359664" y="254774"/>
                  </a:lnTo>
                  <a:lnTo>
                    <a:pt x="359664" y="233184"/>
                  </a:lnTo>
                  <a:lnTo>
                    <a:pt x="338505" y="233184"/>
                  </a:lnTo>
                  <a:lnTo>
                    <a:pt x="338505" y="254774"/>
                  </a:lnTo>
                  <a:lnTo>
                    <a:pt x="317360" y="254774"/>
                  </a:lnTo>
                  <a:lnTo>
                    <a:pt x="317360" y="233184"/>
                  </a:lnTo>
                  <a:lnTo>
                    <a:pt x="296202" y="233184"/>
                  </a:lnTo>
                  <a:lnTo>
                    <a:pt x="296202" y="211594"/>
                  </a:lnTo>
                  <a:lnTo>
                    <a:pt x="275043" y="211594"/>
                  </a:lnTo>
                  <a:lnTo>
                    <a:pt x="253885" y="211594"/>
                  </a:lnTo>
                  <a:lnTo>
                    <a:pt x="232727" y="211594"/>
                  </a:lnTo>
                  <a:lnTo>
                    <a:pt x="232727" y="233184"/>
                  </a:lnTo>
                  <a:lnTo>
                    <a:pt x="211569" y="233184"/>
                  </a:lnTo>
                  <a:lnTo>
                    <a:pt x="211569" y="211594"/>
                  </a:lnTo>
                  <a:lnTo>
                    <a:pt x="190411" y="211594"/>
                  </a:lnTo>
                  <a:lnTo>
                    <a:pt x="169252" y="211594"/>
                  </a:lnTo>
                  <a:lnTo>
                    <a:pt x="169252" y="253593"/>
                  </a:lnTo>
                  <a:lnTo>
                    <a:pt x="148094" y="253593"/>
                  </a:lnTo>
                  <a:lnTo>
                    <a:pt x="126936" y="253593"/>
                  </a:lnTo>
                  <a:lnTo>
                    <a:pt x="126936" y="274751"/>
                  </a:lnTo>
                  <a:lnTo>
                    <a:pt x="148094" y="274751"/>
                  </a:lnTo>
                  <a:lnTo>
                    <a:pt x="169252" y="274751"/>
                  </a:lnTo>
                  <a:lnTo>
                    <a:pt x="169252" y="254774"/>
                  </a:lnTo>
                  <a:lnTo>
                    <a:pt x="190411" y="254774"/>
                  </a:lnTo>
                  <a:lnTo>
                    <a:pt x="211569" y="254774"/>
                  </a:lnTo>
                  <a:lnTo>
                    <a:pt x="232727" y="254774"/>
                  </a:lnTo>
                  <a:lnTo>
                    <a:pt x="253885" y="254774"/>
                  </a:lnTo>
                  <a:lnTo>
                    <a:pt x="253885" y="233184"/>
                  </a:lnTo>
                  <a:lnTo>
                    <a:pt x="275043" y="233184"/>
                  </a:lnTo>
                  <a:lnTo>
                    <a:pt x="275043" y="254774"/>
                  </a:lnTo>
                  <a:lnTo>
                    <a:pt x="253885" y="254774"/>
                  </a:lnTo>
                  <a:lnTo>
                    <a:pt x="253885" y="274751"/>
                  </a:lnTo>
                  <a:lnTo>
                    <a:pt x="232727" y="274751"/>
                  </a:lnTo>
                  <a:lnTo>
                    <a:pt x="232727" y="295910"/>
                  </a:lnTo>
                  <a:lnTo>
                    <a:pt x="253885" y="295910"/>
                  </a:lnTo>
                  <a:lnTo>
                    <a:pt x="253885" y="275094"/>
                  </a:lnTo>
                  <a:lnTo>
                    <a:pt x="275043" y="275094"/>
                  </a:lnTo>
                  <a:lnTo>
                    <a:pt x="275043" y="296684"/>
                  </a:lnTo>
                  <a:lnTo>
                    <a:pt x="253885" y="296684"/>
                  </a:lnTo>
                  <a:lnTo>
                    <a:pt x="253885" y="318274"/>
                  </a:lnTo>
                  <a:lnTo>
                    <a:pt x="232727" y="318274"/>
                  </a:lnTo>
                  <a:lnTo>
                    <a:pt x="211569" y="318274"/>
                  </a:lnTo>
                  <a:lnTo>
                    <a:pt x="211569" y="338226"/>
                  </a:lnTo>
                  <a:lnTo>
                    <a:pt x="190411" y="338226"/>
                  </a:lnTo>
                  <a:lnTo>
                    <a:pt x="190411" y="359384"/>
                  </a:lnTo>
                  <a:lnTo>
                    <a:pt x="211569" y="359384"/>
                  </a:lnTo>
                  <a:lnTo>
                    <a:pt x="211569" y="338594"/>
                  </a:lnTo>
                  <a:lnTo>
                    <a:pt x="232727" y="338594"/>
                  </a:lnTo>
                  <a:lnTo>
                    <a:pt x="232727" y="360184"/>
                  </a:lnTo>
                  <a:lnTo>
                    <a:pt x="211569" y="360184"/>
                  </a:lnTo>
                  <a:lnTo>
                    <a:pt x="211569" y="381774"/>
                  </a:lnTo>
                  <a:lnTo>
                    <a:pt x="232727" y="381774"/>
                  </a:lnTo>
                  <a:lnTo>
                    <a:pt x="253885" y="381774"/>
                  </a:lnTo>
                  <a:lnTo>
                    <a:pt x="253885" y="402094"/>
                  </a:lnTo>
                  <a:lnTo>
                    <a:pt x="232727" y="402094"/>
                  </a:lnTo>
                  <a:lnTo>
                    <a:pt x="232727" y="423684"/>
                  </a:lnTo>
                  <a:lnTo>
                    <a:pt x="211569" y="423684"/>
                  </a:lnTo>
                  <a:lnTo>
                    <a:pt x="211569" y="402094"/>
                  </a:lnTo>
                  <a:lnTo>
                    <a:pt x="190411" y="402094"/>
                  </a:lnTo>
                  <a:lnTo>
                    <a:pt x="190411" y="360184"/>
                  </a:lnTo>
                  <a:lnTo>
                    <a:pt x="169252" y="360184"/>
                  </a:lnTo>
                  <a:lnTo>
                    <a:pt x="169252" y="444004"/>
                  </a:lnTo>
                  <a:lnTo>
                    <a:pt x="190411" y="444004"/>
                  </a:lnTo>
                  <a:lnTo>
                    <a:pt x="211569" y="444004"/>
                  </a:lnTo>
                  <a:lnTo>
                    <a:pt x="232727" y="444004"/>
                  </a:lnTo>
                  <a:lnTo>
                    <a:pt x="253885" y="444004"/>
                  </a:lnTo>
                  <a:lnTo>
                    <a:pt x="253885" y="423684"/>
                  </a:lnTo>
                  <a:lnTo>
                    <a:pt x="275043" y="423684"/>
                  </a:lnTo>
                  <a:lnTo>
                    <a:pt x="275043" y="360184"/>
                  </a:lnTo>
                  <a:lnTo>
                    <a:pt x="253885" y="360184"/>
                  </a:lnTo>
                  <a:lnTo>
                    <a:pt x="253885" y="338594"/>
                  </a:lnTo>
                  <a:lnTo>
                    <a:pt x="275043" y="338594"/>
                  </a:lnTo>
                  <a:lnTo>
                    <a:pt x="296202" y="338594"/>
                  </a:lnTo>
                  <a:lnTo>
                    <a:pt x="317360" y="338594"/>
                  </a:lnTo>
                  <a:lnTo>
                    <a:pt x="317360" y="360184"/>
                  </a:lnTo>
                  <a:lnTo>
                    <a:pt x="338505" y="360184"/>
                  </a:lnTo>
                  <a:lnTo>
                    <a:pt x="359664" y="360184"/>
                  </a:lnTo>
                  <a:lnTo>
                    <a:pt x="359664" y="338594"/>
                  </a:lnTo>
                  <a:lnTo>
                    <a:pt x="338505" y="338594"/>
                  </a:lnTo>
                  <a:lnTo>
                    <a:pt x="338505" y="296684"/>
                  </a:lnTo>
                  <a:lnTo>
                    <a:pt x="317360" y="296684"/>
                  </a:lnTo>
                  <a:lnTo>
                    <a:pt x="317360" y="318274"/>
                  </a:lnTo>
                  <a:lnTo>
                    <a:pt x="296202" y="318274"/>
                  </a:lnTo>
                  <a:lnTo>
                    <a:pt x="296202" y="275094"/>
                  </a:lnTo>
                  <a:lnTo>
                    <a:pt x="317360" y="275094"/>
                  </a:lnTo>
                  <a:lnTo>
                    <a:pt x="338505" y="275094"/>
                  </a:lnTo>
                  <a:lnTo>
                    <a:pt x="338505" y="296684"/>
                  </a:lnTo>
                  <a:lnTo>
                    <a:pt x="359664" y="296684"/>
                  </a:lnTo>
                  <a:lnTo>
                    <a:pt x="359664" y="318274"/>
                  </a:lnTo>
                  <a:lnTo>
                    <a:pt x="380822" y="318274"/>
                  </a:lnTo>
                  <a:lnTo>
                    <a:pt x="380822" y="275094"/>
                  </a:lnTo>
                  <a:lnTo>
                    <a:pt x="401980" y="275094"/>
                  </a:lnTo>
                  <a:lnTo>
                    <a:pt x="401980" y="211594"/>
                  </a:lnTo>
                  <a:lnTo>
                    <a:pt x="423138" y="211594"/>
                  </a:lnTo>
                  <a:lnTo>
                    <a:pt x="423138" y="191274"/>
                  </a:lnTo>
                  <a:lnTo>
                    <a:pt x="401980" y="191274"/>
                  </a:lnTo>
                  <a:lnTo>
                    <a:pt x="401980" y="169684"/>
                  </a:lnTo>
                  <a:lnTo>
                    <a:pt x="423138" y="169684"/>
                  </a:lnTo>
                  <a:lnTo>
                    <a:pt x="423138" y="148094"/>
                  </a:lnTo>
                  <a:close/>
                </a:path>
                <a:path w="868045" h="444500">
                  <a:moveTo>
                    <a:pt x="444296" y="360184"/>
                  </a:moveTo>
                  <a:lnTo>
                    <a:pt x="423138" y="360184"/>
                  </a:lnTo>
                  <a:lnTo>
                    <a:pt x="423138" y="381774"/>
                  </a:lnTo>
                  <a:lnTo>
                    <a:pt x="444296" y="381774"/>
                  </a:lnTo>
                  <a:lnTo>
                    <a:pt x="444296" y="360184"/>
                  </a:lnTo>
                  <a:close/>
                </a:path>
                <a:path w="868045" h="444500">
                  <a:moveTo>
                    <a:pt x="486613" y="380530"/>
                  </a:moveTo>
                  <a:lnTo>
                    <a:pt x="465455" y="380530"/>
                  </a:lnTo>
                  <a:lnTo>
                    <a:pt x="465455" y="401688"/>
                  </a:lnTo>
                  <a:lnTo>
                    <a:pt x="486613" y="401688"/>
                  </a:lnTo>
                  <a:lnTo>
                    <a:pt x="486613" y="380530"/>
                  </a:lnTo>
                  <a:close/>
                </a:path>
                <a:path w="868045" h="444500">
                  <a:moveTo>
                    <a:pt x="507758" y="359384"/>
                  </a:moveTo>
                  <a:lnTo>
                    <a:pt x="486613" y="359384"/>
                  </a:lnTo>
                  <a:lnTo>
                    <a:pt x="486613" y="380530"/>
                  </a:lnTo>
                  <a:lnTo>
                    <a:pt x="507758" y="380530"/>
                  </a:lnTo>
                  <a:lnTo>
                    <a:pt x="507758" y="359384"/>
                  </a:lnTo>
                  <a:close/>
                </a:path>
                <a:path w="868045" h="444500">
                  <a:moveTo>
                    <a:pt x="571233" y="338226"/>
                  </a:moveTo>
                  <a:lnTo>
                    <a:pt x="550075" y="338226"/>
                  </a:lnTo>
                  <a:lnTo>
                    <a:pt x="550075" y="359384"/>
                  </a:lnTo>
                  <a:lnTo>
                    <a:pt x="571233" y="359384"/>
                  </a:lnTo>
                  <a:lnTo>
                    <a:pt x="571233" y="338226"/>
                  </a:lnTo>
                  <a:close/>
                </a:path>
                <a:path w="868045" h="444500">
                  <a:moveTo>
                    <a:pt x="592391" y="360184"/>
                  </a:moveTo>
                  <a:lnTo>
                    <a:pt x="571233" y="360184"/>
                  </a:lnTo>
                  <a:lnTo>
                    <a:pt x="571233" y="381774"/>
                  </a:lnTo>
                  <a:lnTo>
                    <a:pt x="550075" y="381774"/>
                  </a:lnTo>
                  <a:lnTo>
                    <a:pt x="528916" y="381774"/>
                  </a:lnTo>
                  <a:lnTo>
                    <a:pt x="528916" y="402094"/>
                  </a:lnTo>
                  <a:lnTo>
                    <a:pt x="550075" y="402094"/>
                  </a:lnTo>
                  <a:lnTo>
                    <a:pt x="571233" y="402094"/>
                  </a:lnTo>
                  <a:lnTo>
                    <a:pt x="592391" y="402094"/>
                  </a:lnTo>
                  <a:lnTo>
                    <a:pt x="592391" y="360184"/>
                  </a:lnTo>
                  <a:close/>
                </a:path>
                <a:path w="868045" h="444500">
                  <a:moveTo>
                    <a:pt x="613549" y="21590"/>
                  </a:moveTo>
                  <a:lnTo>
                    <a:pt x="592391" y="21590"/>
                  </a:lnTo>
                  <a:lnTo>
                    <a:pt x="592391" y="0"/>
                  </a:lnTo>
                  <a:lnTo>
                    <a:pt x="571233" y="0"/>
                  </a:lnTo>
                  <a:lnTo>
                    <a:pt x="571233" y="63500"/>
                  </a:lnTo>
                  <a:lnTo>
                    <a:pt x="592391" y="63500"/>
                  </a:lnTo>
                  <a:lnTo>
                    <a:pt x="613549" y="63500"/>
                  </a:lnTo>
                  <a:lnTo>
                    <a:pt x="613549" y="21590"/>
                  </a:lnTo>
                  <a:close/>
                </a:path>
                <a:path w="868045" h="444500">
                  <a:moveTo>
                    <a:pt x="655853" y="360184"/>
                  </a:moveTo>
                  <a:lnTo>
                    <a:pt x="634707" y="360184"/>
                  </a:lnTo>
                  <a:lnTo>
                    <a:pt x="634707" y="402094"/>
                  </a:lnTo>
                  <a:lnTo>
                    <a:pt x="655853" y="402094"/>
                  </a:lnTo>
                  <a:lnTo>
                    <a:pt x="655853" y="360184"/>
                  </a:lnTo>
                  <a:close/>
                </a:path>
                <a:path w="868045" h="444500">
                  <a:moveTo>
                    <a:pt x="719328" y="21590"/>
                  </a:moveTo>
                  <a:lnTo>
                    <a:pt x="698169" y="21590"/>
                  </a:lnTo>
                  <a:lnTo>
                    <a:pt x="698169" y="43180"/>
                  </a:lnTo>
                  <a:lnTo>
                    <a:pt x="719328" y="43180"/>
                  </a:lnTo>
                  <a:lnTo>
                    <a:pt x="719328" y="21590"/>
                  </a:lnTo>
                  <a:close/>
                </a:path>
                <a:path w="868045" h="444500">
                  <a:moveTo>
                    <a:pt x="782802" y="21590"/>
                  </a:moveTo>
                  <a:lnTo>
                    <a:pt x="761644" y="21590"/>
                  </a:lnTo>
                  <a:lnTo>
                    <a:pt x="761644" y="43180"/>
                  </a:lnTo>
                  <a:lnTo>
                    <a:pt x="782802" y="43180"/>
                  </a:lnTo>
                  <a:lnTo>
                    <a:pt x="782802" y="21590"/>
                  </a:lnTo>
                  <a:close/>
                </a:path>
                <a:path w="868045" h="444500">
                  <a:moveTo>
                    <a:pt x="803960" y="232435"/>
                  </a:moveTo>
                  <a:lnTo>
                    <a:pt x="782802" y="232435"/>
                  </a:lnTo>
                  <a:lnTo>
                    <a:pt x="782802" y="253593"/>
                  </a:lnTo>
                  <a:lnTo>
                    <a:pt x="803960" y="253593"/>
                  </a:lnTo>
                  <a:lnTo>
                    <a:pt x="803960" y="232435"/>
                  </a:lnTo>
                  <a:close/>
                </a:path>
                <a:path w="868045" h="444500">
                  <a:moveTo>
                    <a:pt x="825106" y="359384"/>
                  </a:moveTo>
                  <a:lnTo>
                    <a:pt x="803960" y="359384"/>
                  </a:lnTo>
                  <a:lnTo>
                    <a:pt x="803960" y="380530"/>
                  </a:lnTo>
                  <a:lnTo>
                    <a:pt x="825106" y="380530"/>
                  </a:lnTo>
                  <a:lnTo>
                    <a:pt x="825106" y="359384"/>
                  </a:lnTo>
                  <a:close/>
                </a:path>
                <a:path w="868045" h="444500">
                  <a:moveTo>
                    <a:pt x="867422" y="274751"/>
                  </a:moveTo>
                  <a:lnTo>
                    <a:pt x="846264" y="274751"/>
                  </a:lnTo>
                  <a:lnTo>
                    <a:pt x="846264" y="295910"/>
                  </a:lnTo>
                  <a:lnTo>
                    <a:pt x="825106" y="295910"/>
                  </a:lnTo>
                  <a:lnTo>
                    <a:pt x="825106" y="274751"/>
                  </a:lnTo>
                  <a:lnTo>
                    <a:pt x="803960" y="274751"/>
                  </a:lnTo>
                  <a:lnTo>
                    <a:pt x="803960" y="295910"/>
                  </a:lnTo>
                  <a:lnTo>
                    <a:pt x="782802" y="295910"/>
                  </a:lnTo>
                  <a:lnTo>
                    <a:pt x="782802" y="317068"/>
                  </a:lnTo>
                  <a:lnTo>
                    <a:pt x="761644" y="317068"/>
                  </a:lnTo>
                  <a:lnTo>
                    <a:pt x="740486" y="317068"/>
                  </a:lnTo>
                  <a:lnTo>
                    <a:pt x="740486" y="338226"/>
                  </a:lnTo>
                  <a:lnTo>
                    <a:pt x="761644" y="338226"/>
                  </a:lnTo>
                  <a:lnTo>
                    <a:pt x="782802" y="338226"/>
                  </a:lnTo>
                  <a:lnTo>
                    <a:pt x="803960" y="338226"/>
                  </a:lnTo>
                  <a:lnTo>
                    <a:pt x="803960" y="317068"/>
                  </a:lnTo>
                  <a:lnTo>
                    <a:pt x="825106" y="317068"/>
                  </a:lnTo>
                  <a:lnTo>
                    <a:pt x="846264" y="317068"/>
                  </a:lnTo>
                  <a:lnTo>
                    <a:pt x="846264" y="338226"/>
                  </a:lnTo>
                  <a:lnTo>
                    <a:pt x="825106" y="338226"/>
                  </a:lnTo>
                  <a:lnTo>
                    <a:pt x="825106" y="359384"/>
                  </a:lnTo>
                  <a:lnTo>
                    <a:pt x="846264" y="359384"/>
                  </a:lnTo>
                  <a:lnTo>
                    <a:pt x="846264" y="401688"/>
                  </a:lnTo>
                  <a:lnTo>
                    <a:pt x="867422" y="401688"/>
                  </a:lnTo>
                  <a:lnTo>
                    <a:pt x="867422" y="2747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16584" y="3027369"/>
              <a:ext cx="868044" cy="868044"/>
            </a:xfrm>
            <a:custGeom>
              <a:avLst/>
              <a:gdLst/>
              <a:ahLst/>
              <a:cxnLst/>
              <a:rect l="l" t="t" r="r" b="b"/>
              <a:pathLst>
                <a:path w="868045" h="868045">
                  <a:moveTo>
                    <a:pt x="148094" y="0"/>
                  </a:moveTo>
                  <a:lnTo>
                    <a:pt x="126936" y="0"/>
                  </a:lnTo>
                  <a:lnTo>
                    <a:pt x="126936" y="21590"/>
                  </a:lnTo>
                  <a:lnTo>
                    <a:pt x="126936" y="127000"/>
                  </a:lnTo>
                  <a:lnTo>
                    <a:pt x="21158" y="127000"/>
                  </a:lnTo>
                  <a:lnTo>
                    <a:pt x="21158" y="21590"/>
                  </a:lnTo>
                  <a:lnTo>
                    <a:pt x="126936" y="21590"/>
                  </a:lnTo>
                  <a:lnTo>
                    <a:pt x="126936" y="0"/>
                  </a:lnTo>
                  <a:lnTo>
                    <a:pt x="0" y="0"/>
                  </a:lnTo>
                  <a:lnTo>
                    <a:pt x="0" y="21590"/>
                  </a:lnTo>
                  <a:lnTo>
                    <a:pt x="0" y="127000"/>
                  </a:lnTo>
                  <a:lnTo>
                    <a:pt x="0" y="148590"/>
                  </a:lnTo>
                  <a:lnTo>
                    <a:pt x="148094" y="148590"/>
                  </a:lnTo>
                  <a:lnTo>
                    <a:pt x="148094" y="127368"/>
                  </a:lnTo>
                  <a:lnTo>
                    <a:pt x="148094" y="127000"/>
                  </a:lnTo>
                  <a:lnTo>
                    <a:pt x="148094" y="21590"/>
                  </a:lnTo>
                  <a:lnTo>
                    <a:pt x="148094" y="0"/>
                  </a:lnTo>
                  <a:close/>
                </a:path>
                <a:path w="868045" h="868045">
                  <a:moveTo>
                    <a:pt x="232727" y="846696"/>
                  </a:moveTo>
                  <a:lnTo>
                    <a:pt x="211569" y="846696"/>
                  </a:lnTo>
                  <a:lnTo>
                    <a:pt x="211569" y="867854"/>
                  </a:lnTo>
                  <a:lnTo>
                    <a:pt x="232727" y="867854"/>
                  </a:lnTo>
                  <a:lnTo>
                    <a:pt x="232727" y="846696"/>
                  </a:lnTo>
                  <a:close/>
                </a:path>
                <a:path w="868045" h="868045">
                  <a:moveTo>
                    <a:pt x="232727" y="804379"/>
                  </a:moveTo>
                  <a:lnTo>
                    <a:pt x="211569" y="804379"/>
                  </a:lnTo>
                  <a:lnTo>
                    <a:pt x="211569" y="825538"/>
                  </a:lnTo>
                  <a:lnTo>
                    <a:pt x="232727" y="825538"/>
                  </a:lnTo>
                  <a:lnTo>
                    <a:pt x="232727" y="804379"/>
                  </a:lnTo>
                  <a:close/>
                </a:path>
                <a:path w="868045" h="868045">
                  <a:moveTo>
                    <a:pt x="401980" y="825538"/>
                  </a:moveTo>
                  <a:lnTo>
                    <a:pt x="380822" y="825538"/>
                  </a:lnTo>
                  <a:lnTo>
                    <a:pt x="359664" y="825538"/>
                  </a:lnTo>
                  <a:lnTo>
                    <a:pt x="338505" y="825538"/>
                  </a:lnTo>
                  <a:lnTo>
                    <a:pt x="338505" y="804379"/>
                  </a:lnTo>
                  <a:lnTo>
                    <a:pt x="317360" y="804379"/>
                  </a:lnTo>
                  <a:lnTo>
                    <a:pt x="317360" y="783221"/>
                  </a:lnTo>
                  <a:lnTo>
                    <a:pt x="296202" y="783221"/>
                  </a:lnTo>
                  <a:lnTo>
                    <a:pt x="296202" y="762063"/>
                  </a:lnTo>
                  <a:lnTo>
                    <a:pt x="275043" y="762063"/>
                  </a:lnTo>
                  <a:lnTo>
                    <a:pt x="275043" y="783221"/>
                  </a:lnTo>
                  <a:lnTo>
                    <a:pt x="253885" y="783221"/>
                  </a:lnTo>
                  <a:lnTo>
                    <a:pt x="253885" y="825538"/>
                  </a:lnTo>
                  <a:lnTo>
                    <a:pt x="275043" y="825538"/>
                  </a:lnTo>
                  <a:lnTo>
                    <a:pt x="275043" y="804379"/>
                  </a:lnTo>
                  <a:lnTo>
                    <a:pt x="296202" y="804379"/>
                  </a:lnTo>
                  <a:lnTo>
                    <a:pt x="296202" y="825538"/>
                  </a:lnTo>
                  <a:lnTo>
                    <a:pt x="275043" y="825538"/>
                  </a:lnTo>
                  <a:lnTo>
                    <a:pt x="275043" y="867854"/>
                  </a:lnTo>
                  <a:lnTo>
                    <a:pt x="296202" y="867854"/>
                  </a:lnTo>
                  <a:lnTo>
                    <a:pt x="296202" y="846696"/>
                  </a:lnTo>
                  <a:lnTo>
                    <a:pt x="317360" y="846696"/>
                  </a:lnTo>
                  <a:lnTo>
                    <a:pt x="317360" y="867854"/>
                  </a:lnTo>
                  <a:lnTo>
                    <a:pt x="338505" y="867854"/>
                  </a:lnTo>
                  <a:lnTo>
                    <a:pt x="359664" y="867854"/>
                  </a:lnTo>
                  <a:lnTo>
                    <a:pt x="380822" y="867854"/>
                  </a:lnTo>
                  <a:lnTo>
                    <a:pt x="380822" y="846696"/>
                  </a:lnTo>
                  <a:lnTo>
                    <a:pt x="401980" y="846696"/>
                  </a:lnTo>
                  <a:lnTo>
                    <a:pt x="401980" y="825538"/>
                  </a:lnTo>
                  <a:close/>
                </a:path>
                <a:path w="868045" h="868045">
                  <a:moveTo>
                    <a:pt x="423138" y="783221"/>
                  </a:moveTo>
                  <a:lnTo>
                    <a:pt x="401980" y="783221"/>
                  </a:lnTo>
                  <a:lnTo>
                    <a:pt x="380822" y="783221"/>
                  </a:lnTo>
                  <a:lnTo>
                    <a:pt x="380822" y="804379"/>
                  </a:lnTo>
                  <a:lnTo>
                    <a:pt x="401980" y="804379"/>
                  </a:lnTo>
                  <a:lnTo>
                    <a:pt x="423138" y="804379"/>
                  </a:lnTo>
                  <a:lnTo>
                    <a:pt x="423138" y="783221"/>
                  </a:lnTo>
                  <a:close/>
                </a:path>
                <a:path w="868045" h="868045">
                  <a:moveTo>
                    <a:pt x="507758" y="740905"/>
                  </a:moveTo>
                  <a:lnTo>
                    <a:pt x="486613" y="740905"/>
                  </a:lnTo>
                  <a:lnTo>
                    <a:pt x="486613" y="762063"/>
                  </a:lnTo>
                  <a:lnTo>
                    <a:pt x="465455" y="762063"/>
                  </a:lnTo>
                  <a:lnTo>
                    <a:pt x="465455" y="740905"/>
                  </a:lnTo>
                  <a:lnTo>
                    <a:pt x="444296" y="740905"/>
                  </a:lnTo>
                  <a:lnTo>
                    <a:pt x="444296" y="783221"/>
                  </a:lnTo>
                  <a:lnTo>
                    <a:pt x="465455" y="783221"/>
                  </a:lnTo>
                  <a:lnTo>
                    <a:pt x="486613" y="783221"/>
                  </a:lnTo>
                  <a:lnTo>
                    <a:pt x="507758" y="783221"/>
                  </a:lnTo>
                  <a:lnTo>
                    <a:pt x="507758" y="740905"/>
                  </a:lnTo>
                  <a:close/>
                </a:path>
                <a:path w="868045" h="868045">
                  <a:moveTo>
                    <a:pt x="613549" y="783221"/>
                  </a:moveTo>
                  <a:lnTo>
                    <a:pt x="592391" y="783221"/>
                  </a:lnTo>
                  <a:lnTo>
                    <a:pt x="592391" y="762063"/>
                  </a:lnTo>
                  <a:lnTo>
                    <a:pt x="571233" y="762063"/>
                  </a:lnTo>
                  <a:lnTo>
                    <a:pt x="571233" y="783221"/>
                  </a:lnTo>
                  <a:lnTo>
                    <a:pt x="571233" y="804379"/>
                  </a:lnTo>
                  <a:lnTo>
                    <a:pt x="550075" y="804379"/>
                  </a:lnTo>
                  <a:lnTo>
                    <a:pt x="550075" y="783221"/>
                  </a:lnTo>
                  <a:lnTo>
                    <a:pt x="571233" y="783221"/>
                  </a:lnTo>
                  <a:lnTo>
                    <a:pt x="571233" y="762063"/>
                  </a:lnTo>
                  <a:lnTo>
                    <a:pt x="550075" y="762063"/>
                  </a:lnTo>
                  <a:lnTo>
                    <a:pt x="528916" y="762063"/>
                  </a:lnTo>
                  <a:lnTo>
                    <a:pt x="528916" y="783221"/>
                  </a:lnTo>
                  <a:lnTo>
                    <a:pt x="507758" y="783221"/>
                  </a:lnTo>
                  <a:lnTo>
                    <a:pt x="507758" y="804379"/>
                  </a:lnTo>
                  <a:lnTo>
                    <a:pt x="528916" y="804379"/>
                  </a:lnTo>
                  <a:lnTo>
                    <a:pt x="528916" y="825538"/>
                  </a:lnTo>
                  <a:lnTo>
                    <a:pt x="507758" y="825538"/>
                  </a:lnTo>
                  <a:lnTo>
                    <a:pt x="486613" y="825538"/>
                  </a:lnTo>
                  <a:lnTo>
                    <a:pt x="465455" y="825538"/>
                  </a:lnTo>
                  <a:lnTo>
                    <a:pt x="444296" y="825538"/>
                  </a:lnTo>
                  <a:lnTo>
                    <a:pt x="444296" y="804379"/>
                  </a:lnTo>
                  <a:lnTo>
                    <a:pt x="423138" y="804379"/>
                  </a:lnTo>
                  <a:lnTo>
                    <a:pt x="423138" y="846696"/>
                  </a:lnTo>
                  <a:lnTo>
                    <a:pt x="401980" y="846696"/>
                  </a:lnTo>
                  <a:lnTo>
                    <a:pt x="401980" y="867854"/>
                  </a:lnTo>
                  <a:lnTo>
                    <a:pt x="423138" y="867854"/>
                  </a:lnTo>
                  <a:lnTo>
                    <a:pt x="444296" y="867854"/>
                  </a:lnTo>
                  <a:lnTo>
                    <a:pt x="592391" y="867854"/>
                  </a:lnTo>
                  <a:lnTo>
                    <a:pt x="592391" y="846696"/>
                  </a:lnTo>
                  <a:lnTo>
                    <a:pt x="571233" y="846696"/>
                  </a:lnTo>
                  <a:lnTo>
                    <a:pt x="550075" y="846696"/>
                  </a:lnTo>
                  <a:lnTo>
                    <a:pt x="550075" y="825538"/>
                  </a:lnTo>
                  <a:lnTo>
                    <a:pt x="571233" y="825538"/>
                  </a:lnTo>
                  <a:lnTo>
                    <a:pt x="592391" y="825538"/>
                  </a:lnTo>
                  <a:lnTo>
                    <a:pt x="613549" y="825538"/>
                  </a:lnTo>
                  <a:lnTo>
                    <a:pt x="613549" y="783221"/>
                  </a:lnTo>
                  <a:close/>
                </a:path>
                <a:path w="868045" h="868045">
                  <a:moveTo>
                    <a:pt x="655853" y="825538"/>
                  </a:moveTo>
                  <a:lnTo>
                    <a:pt x="634707" y="825538"/>
                  </a:lnTo>
                  <a:lnTo>
                    <a:pt x="613549" y="825538"/>
                  </a:lnTo>
                  <a:lnTo>
                    <a:pt x="613549" y="867854"/>
                  </a:lnTo>
                  <a:lnTo>
                    <a:pt x="634707" y="867854"/>
                  </a:lnTo>
                  <a:lnTo>
                    <a:pt x="634707" y="846696"/>
                  </a:lnTo>
                  <a:lnTo>
                    <a:pt x="655853" y="846696"/>
                  </a:lnTo>
                  <a:lnTo>
                    <a:pt x="655853" y="825538"/>
                  </a:lnTo>
                  <a:close/>
                </a:path>
                <a:path w="868045" h="868045">
                  <a:moveTo>
                    <a:pt x="655853" y="783221"/>
                  </a:moveTo>
                  <a:lnTo>
                    <a:pt x="634707" y="783221"/>
                  </a:lnTo>
                  <a:lnTo>
                    <a:pt x="634707" y="804379"/>
                  </a:lnTo>
                  <a:lnTo>
                    <a:pt x="655853" y="804379"/>
                  </a:lnTo>
                  <a:lnTo>
                    <a:pt x="655853" y="783221"/>
                  </a:lnTo>
                  <a:close/>
                </a:path>
                <a:path w="868045" h="868045">
                  <a:moveTo>
                    <a:pt x="677011" y="740905"/>
                  </a:moveTo>
                  <a:lnTo>
                    <a:pt x="655853" y="740905"/>
                  </a:lnTo>
                  <a:lnTo>
                    <a:pt x="655853" y="783221"/>
                  </a:lnTo>
                  <a:lnTo>
                    <a:pt x="677011" y="783221"/>
                  </a:lnTo>
                  <a:lnTo>
                    <a:pt x="677011" y="740905"/>
                  </a:lnTo>
                  <a:close/>
                </a:path>
                <a:path w="868045" h="868045">
                  <a:moveTo>
                    <a:pt x="719328" y="804379"/>
                  </a:moveTo>
                  <a:lnTo>
                    <a:pt x="698169" y="804379"/>
                  </a:lnTo>
                  <a:lnTo>
                    <a:pt x="677011" y="804379"/>
                  </a:lnTo>
                  <a:lnTo>
                    <a:pt x="655853" y="804379"/>
                  </a:lnTo>
                  <a:lnTo>
                    <a:pt x="655853" y="825538"/>
                  </a:lnTo>
                  <a:lnTo>
                    <a:pt x="677011" y="825538"/>
                  </a:lnTo>
                  <a:lnTo>
                    <a:pt x="677011" y="867854"/>
                  </a:lnTo>
                  <a:lnTo>
                    <a:pt x="698169" y="867854"/>
                  </a:lnTo>
                  <a:lnTo>
                    <a:pt x="719328" y="867854"/>
                  </a:lnTo>
                  <a:lnTo>
                    <a:pt x="719328" y="846696"/>
                  </a:lnTo>
                  <a:lnTo>
                    <a:pt x="698169" y="846696"/>
                  </a:lnTo>
                  <a:lnTo>
                    <a:pt x="698169" y="825538"/>
                  </a:lnTo>
                  <a:lnTo>
                    <a:pt x="719328" y="825538"/>
                  </a:lnTo>
                  <a:lnTo>
                    <a:pt x="719328" y="804379"/>
                  </a:lnTo>
                  <a:close/>
                </a:path>
                <a:path w="868045" h="868045">
                  <a:moveTo>
                    <a:pt x="719328" y="635901"/>
                  </a:moveTo>
                  <a:lnTo>
                    <a:pt x="698169" y="635901"/>
                  </a:lnTo>
                  <a:lnTo>
                    <a:pt x="698169" y="657491"/>
                  </a:lnTo>
                  <a:lnTo>
                    <a:pt x="677011" y="657491"/>
                  </a:lnTo>
                  <a:lnTo>
                    <a:pt x="677011" y="614311"/>
                  </a:lnTo>
                  <a:lnTo>
                    <a:pt x="655853" y="614311"/>
                  </a:lnTo>
                  <a:lnTo>
                    <a:pt x="655853" y="593991"/>
                  </a:lnTo>
                  <a:lnTo>
                    <a:pt x="634707" y="593991"/>
                  </a:lnTo>
                  <a:lnTo>
                    <a:pt x="634707" y="572401"/>
                  </a:lnTo>
                  <a:lnTo>
                    <a:pt x="655853" y="572401"/>
                  </a:lnTo>
                  <a:lnTo>
                    <a:pt x="655853" y="530491"/>
                  </a:lnTo>
                  <a:lnTo>
                    <a:pt x="634707" y="530491"/>
                  </a:lnTo>
                  <a:lnTo>
                    <a:pt x="634707" y="550811"/>
                  </a:lnTo>
                  <a:lnTo>
                    <a:pt x="613549" y="550811"/>
                  </a:lnTo>
                  <a:lnTo>
                    <a:pt x="613549" y="530491"/>
                  </a:lnTo>
                  <a:lnTo>
                    <a:pt x="592391" y="530491"/>
                  </a:lnTo>
                  <a:lnTo>
                    <a:pt x="571233" y="530491"/>
                  </a:lnTo>
                  <a:lnTo>
                    <a:pt x="571233" y="487311"/>
                  </a:lnTo>
                  <a:lnTo>
                    <a:pt x="592391" y="487311"/>
                  </a:lnTo>
                  <a:lnTo>
                    <a:pt x="592391" y="466991"/>
                  </a:lnTo>
                  <a:lnTo>
                    <a:pt x="613549" y="466991"/>
                  </a:lnTo>
                  <a:lnTo>
                    <a:pt x="613549" y="445401"/>
                  </a:lnTo>
                  <a:lnTo>
                    <a:pt x="592391" y="445401"/>
                  </a:lnTo>
                  <a:lnTo>
                    <a:pt x="592391" y="423811"/>
                  </a:lnTo>
                  <a:lnTo>
                    <a:pt x="571233" y="423811"/>
                  </a:lnTo>
                  <a:lnTo>
                    <a:pt x="571233" y="466991"/>
                  </a:lnTo>
                  <a:lnTo>
                    <a:pt x="550075" y="466991"/>
                  </a:lnTo>
                  <a:lnTo>
                    <a:pt x="550075" y="445401"/>
                  </a:lnTo>
                  <a:lnTo>
                    <a:pt x="528916" y="445401"/>
                  </a:lnTo>
                  <a:lnTo>
                    <a:pt x="528916" y="466991"/>
                  </a:lnTo>
                  <a:lnTo>
                    <a:pt x="507758" y="466991"/>
                  </a:lnTo>
                  <a:lnTo>
                    <a:pt x="507758" y="487311"/>
                  </a:lnTo>
                  <a:lnTo>
                    <a:pt x="528916" y="487311"/>
                  </a:lnTo>
                  <a:lnTo>
                    <a:pt x="528916" y="530491"/>
                  </a:lnTo>
                  <a:lnTo>
                    <a:pt x="507758" y="530491"/>
                  </a:lnTo>
                  <a:lnTo>
                    <a:pt x="507758" y="572401"/>
                  </a:lnTo>
                  <a:lnTo>
                    <a:pt x="486613" y="572401"/>
                  </a:lnTo>
                  <a:lnTo>
                    <a:pt x="465455" y="572401"/>
                  </a:lnTo>
                  <a:lnTo>
                    <a:pt x="465455" y="593991"/>
                  </a:lnTo>
                  <a:lnTo>
                    <a:pt x="444296" y="593991"/>
                  </a:lnTo>
                  <a:lnTo>
                    <a:pt x="444296" y="614311"/>
                  </a:lnTo>
                  <a:lnTo>
                    <a:pt x="423138" y="614311"/>
                  </a:lnTo>
                  <a:lnTo>
                    <a:pt x="423138" y="635901"/>
                  </a:lnTo>
                  <a:lnTo>
                    <a:pt x="444296" y="635901"/>
                  </a:lnTo>
                  <a:lnTo>
                    <a:pt x="444296" y="699401"/>
                  </a:lnTo>
                  <a:lnTo>
                    <a:pt x="423138" y="699401"/>
                  </a:lnTo>
                  <a:lnTo>
                    <a:pt x="423138" y="720991"/>
                  </a:lnTo>
                  <a:lnTo>
                    <a:pt x="444296" y="720991"/>
                  </a:lnTo>
                  <a:lnTo>
                    <a:pt x="465455" y="720991"/>
                  </a:lnTo>
                  <a:lnTo>
                    <a:pt x="465455" y="699401"/>
                  </a:lnTo>
                  <a:lnTo>
                    <a:pt x="486613" y="699401"/>
                  </a:lnTo>
                  <a:lnTo>
                    <a:pt x="486613" y="677811"/>
                  </a:lnTo>
                  <a:lnTo>
                    <a:pt x="465455" y="677811"/>
                  </a:lnTo>
                  <a:lnTo>
                    <a:pt x="465455" y="614311"/>
                  </a:lnTo>
                  <a:lnTo>
                    <a:pt x="486613" y="614311"/>
                  </a:lnTo>
                  <a:lnTo>
                    <a:pt x="486613" y="635901"/>
                  </a:lnTo>
                  <a:lnTo>
                    <a:pt x="507758" y="635901"/>
                  </a:lnTo>
                  <a:lnTo>
                    <a:pt x="507758" y="657491"/>
                  </a:lnTo>
                  <a:lnTo>
                    <a:pt x="486613" y="657491"/>
                  </a:lnTo>
                  <a:lnTo>
                    <a:pt x="486613" y="677811"/>
                  </a:lnTo>
                  <a:lnTo>
                    <a:pt x="507758" y="677811"/>
                  </a:lnTo>
                  <a:lnTo>
                    <a:pt x="528916" y="677811"/>
                  </a:lnTo>
                  <a:lnTo>
                    <a:pt x="528916" y="657491"/>
                  </a:lnTo>
                  <a:lnTo>
                    <a:pt x="550075" y="657491"/>
                  </a:lnTo>
                  <a:lnTo>
                    <a:pt x="550075" y="614311"/>
                  </a:lnTo>
                  <a:lnTo>
                    <a:pt x="528916" y="614311"/>
                  </a:lnTo>
                  <a:lnTo>
                    <a:pt x="528916" y="593991"/>
                  </a:lnTo>
                  <a:lnTo>
                    <a:pt x="550075" y="593991"/>
                  </a:lnTo>
                  <a:lnTo>
                    <a:pt x="550075" y="572401"/>
                  </a:lnTo>
                  <a:lnTo>
                    <a:pt x="528916" y="572401"/>
                  </a:lnTo>
                  <a:lnTo>
                    <a:pt x="528916" y="550811"/>
                  </a:lnTo>
                  <a:lnTo>
                    <a:pt x="550075" y="550811"/>
                  </a:lnTo>
                  <a:lnTo>
                    <a:pt x="550075" y="572401"/>
                  </a:lnTo>
                  <a:lnTo>
                    <a:pt x="571233" y="572401"/>
                  </a:lnTo>
                  <a:lnTo>
                    <a:pt x="571233" y="614311"/>
                  </a:lnTo>
                  <a:lnTo>
                    <a:pt x="592391" y="614311"/>
                  </a:lnTo>
                  <a:lnTo>
                    <a:pt x="613549" y="614311"/>
                  </a:lnTo>
                  <a:lnTo>
                    <a:pt x="634707" y="614311"/>
                  </a:lnTo>
                  <a:lnTo>
                    <a:pt x="634707" y="635901"/>
                  </a:lnTo>
                  <a:lnTo>
                    <a:pt x="655853" y="635901"/>
                  </a:lnTo>
                  <a:lnTo>
                    <a:pt x="655853" y="657491"/>
                  </a:lnTo>
                  <a:lnTo>
                    <a:pt x="634707" y="657491"/>
                  </a:lnTo>
                  <a:lnTo>
                    <a:pt x="613549" y="657491"/>
                  </a:lnTo>
                  <a:lnTo>
                    <a:pt x="592391" y="657491"/>
                  </a:lnTo>
                  <a:lnTo>
                    <a:pt x="592391" y="635901"/>
                  </a:lnTo>
                  <a:lnTo>
                    <a:pt x="571233" y="635901"/>
                  </a:lnTo>
                  <a:lnTo>
                    <a:pt x="571233" y="677811"/>
                  </a:lnTo>
                  <a:lnTo>
                    <a:pt x="592391" y="677811"/>
                  </a:lnTo>
                  <a:lnTo>
                    <a:pt x="613549" y="677811"/>
                  </a:lnTo>
                  <a:lnTo>
                    <a:pt x="613549" y="699401"/>
                  </a:lnTo>
                  <a:lnTo>
                    <a:pt x="592391" y="699401"/>
                  </a:lnTo>
                  <a:lnTo>
                    <a:pt x="592391" y="720991"/>
                  </a:lnTo>
                  <a:lnTo>
                    <a:pt x="613549" y="720991"/>
                  </a:lnTo>
                  <a:lnTo>
                    <a:pt x="634707" y="720991"/>
                  </a:lnTo>
                  <a:lnTo>
                    <a:pt x="634707" y="677811"/>
                  </a:lnTo>
                  <a:lnTo>
                    <a:pt x="655853" y="677811"/>
                  </a:lnTo>
                  <a:lnTo>
                    <a:pt x="677011" y="677811"/>
                  </a:lnTo>
                  <a:lnTo>
                    <a:pt x="698169" y="677811"/>
                  </a:lnTo>
                  <a:lnTo>
                    <a:pt x="719328" y="677811"/>
                  </a:lnTo>
                  <a:lnTo>
                    <a:pt x="719328" y="635901"/>
                  </a:lnTo>
                  <a:close/>
                </a:path>
                <a:path w="868045" h="868045">
                  <a:moveTo>
                    <a:pt x="761644" y="783221"/>
                  </a:moveTo>
                  <a:lnTo>
                    <a:pt x="740486" y="783221"/>
                  </a:lnTo>
                  <a:lnTo>
                    <a:pt x="740486" y="804379"/>
                  </a:lnTo>
                  <a:lnTo>
                    <a:pt x="761644" y="804379"/>
                  </a:lnTo>
                  <a:lnTo>
                    <a:pt x="761644" y="783221"/>
                  </a:lnTo>
                  <a:close/>
                </a:path>
                <a:path w="868045" h="868045">
                  <a:moveTo>
                    <a:pt x="782802" y="846696"/>
                  </a:moveTo>
                  <a:lnTo>
                    <a:pt x="761644" y="846696"/>
                  </a:lnTo>
                  <a:lnTo>
                    <a:pt x="761644" y="825538"/>
                  </a:lnTo>
                  <a:lnTo>
                    <a:pt x="740486" y="825538"/>
                  </a:lnTo>
                  <a:lnTo>
                    <a:pt x="719328" y="825538"/>
                  </a:lnTo>
                  <a:lnTo>
                    <a:pt x="719328" y="846696"/>
                  </a:lnTo>
                  <a:lnTo>
                    <a:pt x="740486" y="846696"/>
                  </a:lnTo>
                  <a:lnTo>
                    <a:pt x="740486" y="867854"/>
                  </a:lnTo>
                  <a:lnTo>
                    <a:pt x="761644" y="867854"/>
                  </a:lnTo>
                  <a:lnTo>
                    <a:pt x="782802" y="867854"/>
                  </a:lnTo>
                  <a:lnTo>
                    <a:pt x="782802" y="846696"/>
                  </a:lnTo>
                  <a:close/>
                </a:path>
                <a:path w="868045" h="868045">
                  <a:moveTo>
                    <a:pt x="803960" y="825538"/>
                  </a:moveTo>
                  <a:lnTo>
                    <a:pt x="782802" y="825538"/>
                  </a:lnTo>
                  <a:lnTo>
                    <a:pt x="782802" y="846696"/>
                  </a:lnTo>
                  <a:lnTo>
                    <a:pt x="803960" y="846696"/>
                  </a:lnTo>
                  <a:lnTo>
                    <a:pt x="803960" y="825538"/>
                  </a:lnTo>
                  <a:close/>
                </a:path>
                <a:path w="868045" h="868045">
                  <a:moveTo>
                    <a:pt x="803960" y="783221"/>
                  </a:moveTo>
                  <a:lnTo>
                    <a:pt x="782802" y="783221"/>
                  </a:lnTo>
                  <a:lnTo>
                    <a:pt x="782802" y="804379"/>
                  </a:lnTo>
                  <a:lnTo>
                    <a:pt x="803960" y="804379"/>
                  </a:lnTo>
                  <a:lnTo>
                    <a:pt x="803960" y="783221"/>
                  </a:lnTo>
                  <a:close/>
                </a:path>
                <a:path w="868045" h="868045">
                  <a:moveTo>
                    <a:pt x="803960" y="719747"/>
                  </a:moveTo>
                  <a:lnTo>
                    <a:pt x="782802" y="719747"/>
                  </a:lnTo>
                  <a:lnTo>
                    <a:pt x="782802" y="762063"/>
                  </a:lnTo>
                  <a:lnTo>
                    <a:pt x="803960" y="762063"/>
                  </a:lnTo>
                  <a:lnTo>
                    <a:pt x="803960" y="719747"/>
                  </a:lnTo>
                  <a:close/>
                </a:path>
                <a:path w="868045" h="868045">
                  <a:moveTo>
                    <a:pt x="867422" y="762063"/>
                  </a:moveTo>
                  <a:lnTo>
                    <a:pt x="846264" y="762063"/>
                  </a:lnTo>
                  <a:lnTo>
                    <a:pt x="825106" y="762063"/>
                  </a:lnTo>
                  <a:lnTo>
                    <a:pt x="825106" y="867854"/>
                  </a:lnTo>
                  <a:lnTo>
                    <a:pt x="846264" y="867854"/>
                  </a:lnTo>
                  <a:lnTo>
                    <a:pt x="846264" y="846696"/>
                  </a:lnTo>
                  <a:lnTo>
                    <a:pt x="867422" y="846696"/>
                  </a:lnTo>
                  <a:lnTo>
                    <a:pt x="867422" y="762063"/>
                  </a:lnTo>
                  <a:close/>
                </a:path>
                <a:path w="868045" h="868045">
                  <a:moveTo>
                    <a:pt x="867422" y="127000"/>
                  </a:moveTo>
                  <a:lnTo>
                    <a:pt x="740486" y="127000"/>
                  </a:lnTo>
                  <a:lnTo>
                    <a:pt x="740486" y="21590"/>
                  </a:lnTo>
                  <a:lnTo>
                    <a:pt x="719328" y="21590"/>
                  </a:lnTo>
                  <a:lnTo>
                    <a:pt x="719328" y="127000"/>
                  </a:lnTo>
                  <a:lnTo>
                    <a:pt x="719328" y="148590"/>
                  </a:lnTo>
                  <a:lnTo>
                    <a:pt x="867422" y="148590"/>
                  </a:lnTo>
                  <a:lnTo>
                    <a:pt x="867422" y="1270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16584" y="3027369"/>
              <a:ext cx="868044" cy="867410"/>
            </a:xfrm>
            <a:custGeom>
              <a:avLst/>
              <a:gdLst/>
              <a:ahLst/>
              <a:cxnLst/>
              <a:rect l="l" t="t" r="r" b="b"/>
              <a:pathLst>
                <a:path w="868045" h="867410">
                  <a:moveTo>
                    <a:pt x="105791" y="762063"/>
                  </a:moveTo>
                  <a:lnTo>
                    <a:pt x="42316" y="762063"/>
                  </a:lnTo>
                  <a:lnTo>
                    <a:pt x="42316" y="825538"/>
                  </a:lnTo>
                  <a:lnTo>
                    <a:pt x="105791" y="825538"/>
                  </a:lnTo>
                  <a:lnTo>
                    <a:pt x="105791" y="762063"/>
                  </a:lnTo>
                  <a:close/>
                </a:path>
                <a:path w="868045" h="867410">
                  <a:moveTo>
                    <a:pt x="105791" y="42735"/>
                  </a:moveTo>
                  <a:lnTo>
                    <a:pt x="42316" y="42735"/>
                  </a:lnTo>
                  <a:lnTo>
                    <a:pt x="42316" y="106210"/>
                  </a:lnTo>
                  <a:lnTo>
                    <a:pt x="105791" y="106210"/>
                  </a:lnTo>
                  <a:lnTo>
                    <a:pt x="105791" y="42735"/>
                  </a:lnTo>
                  <a:close/>
                </a:path>
                <a:path w="868045" h="867410">
                  <a:moveTo>
                    <a:pt x="148094" y="740905"/>
                  </a:moveTo>
                  <a:lnTo>
                    <a:pt x="126936" y="740905"/>
                  </a:lnTo>
                  <a:lnTo>
                    <a:pt x="126936" y="846696"/>
                  </a:lnTo>
                  <a:lnTo>
                    <a:pt x="148094" y="846696"/>
                  </a:lnTo>
                  <a:lnTo>
                    <a:pt x="148094" y="740905"/>
                  </a:lnTo>
                  <a:close/>
                </a:path>
                <a:path w="868045" h="867410">
                  <a:moveTo>
                    <a:pt x="148094" y="720090"/>
                  </a:moveTo>
                  <a:lnTo>
                    <a:pt x="0" y="720090"/>
                  </a:lnTo>
                  <a:lnTo>
                    <a:pt x="0" y="740410"/>
                  </a:lnTo>
                  <a:lnTo>
                    <a:pt x="0" y="847090"/>
                  </a:lnTo>
                  <a:lnTo>
                    <a:pt x="0" y="867410"/>
                  </a:lnTo>
                  <a:lnTo>
                    <a:pt x="148094" y="867410"/>
                  </a:lnTo>
                  <a:lnTo>
                    <a:pt x="148094" y="847090"/>
                  </a:lnTo>
                  <a:lnTo>
                    <a:pt x="21158" y="847090"/>
                  </a:lnTo>
                  <a:lnTo>
                    <a:pt x="21158" y="740410"/>
                  </a:lnTo>
                  <a:lnTo>
                    <a:pt x="148094" y="740410"/>
                  </a:lnTo>
                  <a:lnTo>
                    <a:pt x="148094" y="720090"/>
                  </a:lnTo>
                  <a:close/>
                </a:path>
                <a:path w="868045" h="867410">
                  <a:moveTo>
                    <a:pt x="740486" y="719747"/>
                  </a:moveTo>
                  <a:lnTo>
                    <a:pt x="719328" y="719747"/>
                  </a:lnTo>
                  <a:lnTo>
                    <a:pt x="719328" y="740905"/>
                  </a:lnTo>
                  <a:lnTo>
                    <a:pt x="740486" y="740905"/>
                  </a:lnTo>
                  <a:lnTo>
                    <a:pt x="740486" y="719747"/>
                  </a:lnTo>
                  <a:close/>
                </a:path>
                <a:path w="868045" h="867410">
                  <a:moveTo>
                    <a:pt x="782802" y="676910"/>
                  </a:moveTo>
                  <a:lnTo>
                    <a:pt x="677011" y="676910"/>
                  </a:lnTo>
                  <a:lnTo>
                    <a:pt x="677011" y="698500"/>
                  </a:lnTo>
                  <a:lnTo>
                    <a:pt x="677011" y="762000"/>
                  </a:lnTo>
                  <a:lnTo>
                    <a:pt x="677011" y="783590"/>
                  </a:lnTo>
                  <a:lnTo>
                    <a:pt x="782802" y="783590"/>
                  </a:lnTo>
                  <a:lnTo>
                    <a:pt x="782802" y="762063"/>
                  </a:lnTo>
                  <a:lnTo>
                    <a:pt x="782802" y="698601"/>
                  </a:lnTo>
                  <a:lnTo>
                    <a:pt x="761644" y="698601"/>
                  </a:lnTo>
                  <a:lnTo>
                    <a:pt x="761644" y="762000"/>
                  </a:lnTo>
                  <a:lnTo>
                    <a:pt x="698169" y="762000"/>
                  </a:lnTo>
                  <a:lnTo>
                    <a:pt x="698169" y="698500"/>
                  </a:lnTo>
                  <a:lnTo>
                    <a:pt x="782802" y="698500"/>
                  </a:lnTo>
                  <a:lnTo>
                    <a:pt x="782802" y="676910"/>
                  </a:lnTo>
                  <a:close/>
                </a:path>
                <a:path w="868045" h="867410">
                  <a:moveTo>
                    <a:pt x="825106" y="42735"/>
                  </a:moveTo>
                  <a:lnTo>
                    <a:pt x="761644" y="42735"/>
                  </a:lnTo>
                  <a:lnTo>
                    <a:pt x="761644" y="106210"/>
                  </a:lnTo>
                  <a:lnTo>
                    <a:pt x="825106" y="106210"/>
                  </a:lnTo>
                  <a:lnTo>
                    <a:pt x="825106" y="42735"/>
                  </a:lnTo>
                  <a:close/>
                </a:path>
                <a:path w="868045" h="867410">
                  <a:moveTo>
                    <a:pt x="867422" y="0"/>
                  </a:moveTo>
                  <a:lnTo>
                    <a:pt x="719328" y="0"/>
                  </a:lnTo>
                  <a:lnTo>
                    <a:pt x="719328" y="21590"/>
                  </a:lnTo>
                  <a:lnTo>
                    <a:pt x="719328" y="127000"/>
                  </a:lnTo>
                  <a:lnTo>
                    <a:pt x="740486" y="127000"/>
                  </a:lnTo>
                  <a:lnTo>
                    <a:pt x="740486" y="21590"/>
                  </a:lnTo>
                  <a:lnTo>
                    <a:pt x="846264" y="21590"/>
                  </a:lnTo>
                  <a:lnTo>
                    <a:pt x="846264" y="127368"/>
                  </a:lnTo>
                  <a:lnTo>
                    <a:pt x="867422" y="127368"/>
                  </a:lnTo>
                  <a:lnTo>
                    <a:pt x="867422" y="21590"/>
                  </a:lnTo>
                  <a:lnTo>
                    <a:pt x="86742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34511" y="3039718"/>
              <a:ext cx="1015765" cy="1232121"/>
            </a:xfrm>
            <a:prstGeom prst="rect">
              <a:avLst/>
            </a:prstGeom>
          </p:spPr>
        </p:pic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53576" y="2837156"/>
              <a:ext cx="492759" cy="1751964"/>
            </a:xfrm>
            <a:custGeom>
              <a:avLst/>
              <a:gdLst/>
              <a:ahLst/>
              <a:cxnLst/>
              <a:rect l="l" t="t" r="r" b="b"/>
              <a:pathLst>
                <a:path w="492759" h="1751964">
                  <a:moveTo>
                    <a:pt x="0" y="0"/>
                  </a:moveTo>
                  <a:lnTo>
                    <a:pt x="0" y="1356216"/>
                  </a:lnTo>
                  <a:lnTo>
                    <a:pt x="492570" y="1751730"/>
                  </a:lnTo>
                  <a:lnTo>
                    <a:pt x="453424" y="3563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ABE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34511" y="3444592"/>
              <a:ext cx="359755" cy="820900"/>
            </a:xfrm>
            <a:prstGeom prst="rect">
              <a:avLst/>
            </a:prstGeom>
          </p:spPr>
        </p:pic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28304" y="3162210"/>
              <a:ext cx="207010" cy="1108075"/>
            </a:xfrm>
            <a:custGeom>
              <a:avLst/>
              <a:gdLst/>
              <a:ahLst/>
              <a:cxnLst/>
              <a:rect l="l" t="t" r="r" b="b"/>
              <a:pathLst>
                <a:path w="207009" h="1108075">
                  <a:moveTo>
                    <a:pt x="139110" y="0"/>
                  </a:moveTo>
                  <a:lnTo>
                    <a:pt x="0" y="302505"/>
                  </a:lnTo>
                  <a:lnTo>
                    <a:pt x="21185" y="285800"/>
                  </a:lnTo>
                  <a:lnTo>
                    <a:pt x="40102" y="286122"/>
                  </a:lnTo>
                  <a:lnTo>
                    <a:pt x="56222" y="307421"/>
                  </a:lnTo>
                  <a:lnTo>
                    <a:pt x="69018" y="353646"/>
                  </a:lnTo>
                  <a:lnTo>
                    <a:pt x="65709" y="1102467"/>
                  </a:lnTo>
                  <a:lnTo>
                    <a:pt x="206656" y="1107911"/>
                  </a:lnTo>
                  <a:lnTo>
                    <a:pt x="178696" y="31313"/>
                  </a:lnTo>
                  <a:lnTo>
                    <a:pt x="139110" y="0"/>
                  </a:lnTo>
                  <a:close/>
                </a:path>
              </a:pathLst>
            </a:custGeom>
            <a:solidFill>
              <a:srgbClr val="FFBABE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438189" y="3882008"/>
            <a:ext cx="594360" cy="28384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35890" marR="5080" indent="-123825">
              <a:lnSpc>
                <a:spcPts val="980"/>
              </a:lnSpc>
              <a:spcBef>
                <a:spcPts val="1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CIRCULAR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850">
              <a:latin typeface="Arial"/>
              <a:cs typeface="Arial"/>
            </a:endParaRPr>
          </a:p>
        </p:txBody>
      </p:sp>
      <p:pic>
        <p:nvPicPr>
          <p:cNvPr id="84" name="object 8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34118" y="4006547"/>
            <a:ext cx="205931" cy="768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CONIC SECTIONS https://www.facebook.com/groups/254963448192823/ technologystudent.com ©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conicq3.cdr</dc:title>
  <dc:creator>BY V.RYAN</dc:creator>
  <cp:keywords>CONIC SECTIONS - EXAMINATION QUESTIONS</cp:keywords>
  <cp:lastModifiedBy>Vincent RYan</cp:lastModifiedBy>
  <cp:revision>1</cp:revision>
  <dcterms:created xsi:type="dcterms:W3CDTF">2023-12-19T15:35:13Z</dcterms:created>
  <dcterms:modified xsi:type="dcterms:W3CDTF">2023-12-19T15:35:29Z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2023-12-19T00:00:00Z</vt:filetime>
  </property>
  <property fmtid="{D5CDD505-2E9C-101B-9397-08002B2CF9AE}" pid="5" name="Producer">
    <vt:lpwstr>Corel PDF Engine Version 19.1.0.419</vt:lpwstr>
  </property>
</Properties>
</file>