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569" y="0"/>
                </a:moveTo>
                <a:lnTo>
                  <a:pt x="0" y="0"/>
                </a:lnTo>
                <a:lnTo>
                  <a:pt x="0" y="457200"/>
                </a:lnTo>
                <a:lnTo>
                  <a:pt x="10532569" y="457200"/>
                </a:lnTo>
                <a:lnTo>
                  <a:pt x="1053256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curve2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7045" y="375489"/>
            <a:ext cx="11842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0127" y="390023"/>
            <a:ext cx="441515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400300" algn="l"/>
              </a:tabLst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7117" y="375232"/>
            <a:ext cx="5873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6605778" y="3231021"/>
            <a:ext cx="3455670" cy="4130040"/>
            <a:chOff x="6605778" y="3231021"/>
            <a:chExt cx="3455670" cy="413004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2706" y="6168420"/>
              <a:ext cx="3228975" cy="1175385"/>
            </a:xfrm>
            <a:custGeom>
              <a:avLst/>
              <a:gdLst/>
              <a:ahLst/>
              <a:cxnLst/>
              <a:rect l="l" t="t" r="r" b="b"/>
              <a:pathLst>
                <a:path w="3228975" h="1175384">
                  <a:moveTo>
                    <a:pt x="1352527" y="1175241"/>
                  </a:moveTo>
                  <a:lnTo>
                    <a:pt x="3228346" y="92235"/>
                  </a:lnTo>
                </a:path>
                <a:path w="3228975" h="1175384">
                  <a:moveTo>
                    <a:pt x="2013303" y="116237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3987" y="5543023"/>
              <a:ext cx="2766060" cy="1603375"/>
            </a:xfrm>
            <a:custGeom>
              <a:avLst/>
              <a:gdLst/>
              <a:ahLst/>
              <a:cxnLst/>
              <a:rect l="l" t="t" r="r" b="b"/>
              <a:pathLst>
                <a:path w="2766059" h="1603375">
                  <a:moveTo>
                    <a:pt x="1383559" y="1603148"/>
                  </a:moveTo>
                  <a:lnTo>
                    <a:pt x="2765743" y="801900"/>
                  </a:lnTo>
                  <a:lnTo>
                    <a:pt x="1382187" y="0"/>
                  </a:lnTo>
                  <a:lnTo>
                    <a:pt x="0" y="801255"/>
                  </a:lnTo>
                  <a:lnTo>
                    <a:pt x="1383559" y="160314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3987" y="5083628"/>
              <a:ext cx="2766060" cy="1603375"/>
            </a:xfrm>
            <a:custGeom>
              <a:avLst/>
              <a:gdLst/>
              <a:ahLst/>
              <a:cxnLst/>
              <a:rect l="l" t="t" r="r" b="b"/>
              <a:pathLst>
                <a:path w="2766059" h="1603375">
                  <a:moveTo>
                    <a:pt x="1382187" y="0"/>
                  </a:moveTo>
                  <a:lnTo>
                    <a:pt x="0" y="801255"/>
                  </a:lnTo>
                  <a:lnTo>
                    <a:pt x="1383559" y="1603148"/>
                  </a:lnTo>
                  <a:lnTo>
                    <a:pt x="2765743" y="801899"/>
                  </a:lnTo>
                  <a:lnTo>
                    <a:pt x="13821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0380" y="5884768"/>
              <a:ext cx="1387475" cy="1261745"/>
            </a:xfrm>
            <a:custGeom>
              <a:avLst/>
              <a:gdLst/>
              <a:ahLst/>
              <a:cxnLst/>
              <a:rect l="l" t="t" r="r" b="b"/>
              <a:pathLst>
                <a:path w="1387475" h="1261745">
                  <a:moveTo>
                    <a:pt x="0" y="0"/>
                  </a:moveTo>
                  <a:lnTo>
                    <a:pt x="4060" y="462751"/>
                  </a:lnTo>
                  <a:lnTo>
                    <a:pt x="1387166" y="1261404"/>
                  </a:lnTo>
                  <a:lnTo>
                    <a:pt x="1383101" y="7986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03154" y="5886061"/>
              <a:ext cx="1386205" cy="1260475"/>
            </a:xfrm>
            <a:custGeom>
              <a:avLst/>
              <a:gdLst/>
              <a:ahLst/>
              <a:cxnLst/>
              <a:rect l="l" t="t" r="r" b="b"/>
              <a:pathLst>
                <a:path w="1386204" h="1260475">
                  <a:moveTo>
                    <a:pt x="1386108" y="0"/>
                  </a:moveTo>
                  <a:lnTo>
                    <a:pt x="0" y="799264"/>
                  </a:lnTo>
                  <a:lnTo>
                    <a:pt x="3021" y="1260111"/>
                  </a:lnTo>
                  <a:lnTo>
                    <a:pt x="1382044" y="462751"/>
                  </a:lnTo>
                  <a:lnTo>
                    <a:pt x="1386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2236" y="3710448"/>
              <a:ext cx="1456429" cy="2580029"/>
            </a:xfrm>
            <a:prstGeom prst="rect">
              <a:avLst/>
            </a:prstGeom>
          </p:spPr>
        </p:pic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73166" y="3254915"/>
              <a:ext cx="1455247" cy="2260564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61236" y="3231021"/>
              <a:ext cx="988694" cy="1143635"/>
            </a:xfrm>
            <a:custGeom>
              <a:avLst/>
              <a:gdLst/>
              <a:ahLst/>
              <a:cxnLst/>
              <a:rect l="l" t="t" r="r" b="b"/>
              <a:pathLst>
                <a:path w="988695" h="1143635">
                  <a:moveTo>
                    <a:pt x="784673" y="0"/>
                  </a:moveTo>
                  <a:lnTo>
                    <a:pt x="296834" y="209069"/>
                  </a:lnTo>
                  <a:lnTo>
                    <a:pt x="0" y="1037624"/>
                  </a:lnTo>
                  <a:lnTo>
                    <a:pt x="314902" y="1143449"/>
                  </a:lnTo>
                  <a:lnTo>
                    <a:pt x="315968" y="1082908"/>
                  </a:lnTo>
                  <a:lnTo>
                    <a:pt x="318269" y="1023833"/>
                  </a:lnTo>
                  <a:lnTo>
                    <a:pt x="321823" y="966245"/>
                  </a:lnTo>
                  <a:lnTo>
                    <a:pt x="326647" y="910161"/>
                  </a:lnTo>
                  <a:lnTo>
                    <a:pt x="332758" y="855604"/>
                  </a:lnTo>
                  <a:lnTo>
                    <a:pt x="340171" y="802592"/>
                  </a:lnTo>
                  <a:lnTo>
                    <a:pt x="348904" y="751145"/>
                  </a:lnTo>
                  <a:lnTo>
                    <a:pt x="358974" y="701284"/>
                  </a:lnTo>
                  <a:lnTo>
                    <a:pt x="370398" y="653029"/>
                  </a:lnTo>
                  <a:lnTo>
                    <a:pt x="383191" y="606398"/>
                  </a:lnTo>
                  <a:lnTo>
                    <a:pt x="397372" y="561412"/>
                  </a:lnTo>
                  <a:lnTo>
                    <a:pt x="412956" y="518092"/>
                  </a:lnTo>
                  <a:lnTo>
                    <a:pt x="429961" y="476456"/>
                  </a:lnTo>
                  <a:lnTo>
                    <a:pt x="448404" y="436526"/>
                  </a:lnTo>
                  <a:lnTo>
                    <a:pt x="468300" y="398319"/>
                  </a:lnTo>
                  <a:lnTo>
                    <a:pt x="489667" y="361858"/>
                  </a:lnTo>
                  <a:lnTo>
                    <a:pt x="512522" y="327161"/>
                  </a:lnTo>
                  <a:lnTo>
                    <a:pt x="536882" y="294248"/>
                  </a:lnTo>
                  <a:lnTo>
                    <a:pt x="570839" y="253779"/>
                  </a:lnTo>
                  <a:lnTo>
                    <a:pt x="606331" y="216473"/>
                  </a:lnTo>
                  <a:lnTo>
                    <a:pt x="643317" y="182253"/>
                  </a:lnTo>
                  <a:lnTo>
                    <a:pt x="681763" y="151042"/>
                  </a:lnTo>
                  <a:lnTo>
                    <a:pt x="721630" y="122762"/>
                  </a:lnTo>
                  <a:lnTo>
                    <a:pt x="762881" y="97337"/>
                  </a:lnTo>
                  <a:lnTo>
                    <a:pt x="805478" y="74689"/>
                  </a:lnTo>
                  <a:lnTo>
                    <a:pt x="849384" y="54741"/>
                  </a:lnTo>
                  <a:lnTo>
                    <a:pt x="894562" y="37415"/>
                  </a:lnTo>
                  <a:lnTo>
                    <a:pt x="940975" y="22635"/>
                  </a:lnTo>
                  <a:lnTo>
                    <a:pt x="988584" y="10323"/>
                  </a:lnTo>
                  <a:lnTo>
                    <a:pt x="7846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9938" y="6382584"/>
              <a:ext cx="1655445" cy="974725"/>
            </a:xfrm>
            <a:custGeom>
              <a:avLst/>
              <a:gdLst/>
              <a:ahLst/>
              <a:cxnLst/>
              <a:rect l="l" t="t" r="r" b="b"/>
              <a:pathLst>
                <a:path w="1655445" h="974725">
                  <a:moveTo>
                    <a:pt x="0" y="793774"/>
                  </a:moveTo>
                  <a:lnTo>
                    <a:pt x="34473" y="815715"/>
                  </a:lnTo>
                  <a:lnTo>
                    <a:pt x="69171" y="837798"/>
                  </a:lnTo>
                  <a:lnTo>
                    <a:pt x="104088" y="860019"/>
                  </a:lnTo>
                  <a:lnTo>
                    <a:pt x="139216" y="882378"/>
                  </a:lnTo>
                  <a:lnTo>
                    <a:pt x="175037" y="905176"/>
                  </a:lnTo>
                  <a:lnTo>
                    <a:pt x="211099" y="928123"/>
                  </a:lnTo>
                  <a:lnTo>
                    <a:pt x="247398" y="951217"/>
                  </a:lnTo>
                  <a:lnTo>
                    <a:pt x="283928" y="974454"/>
                  </a:lnTo>
                </a:path>
                <a:path w="1655445" h="974725">
                  <a:moveTo>
                    <a:pt x="1350363" y="0"/>
                  </a:moveTo>
                  <a:lnTo>
                    <a:pt x="1387444" y="16354"/>
                  </a:lnTo>
                  <a:lnTo>
                    <a:pt x="1424745" y="32804"/>
                  </a:lnTo>
                  <a:lnTo>
                    <a:pt x="1462257" y="49346"/>
                  </a:lnTo>
                  <a:lnTo>
                    <a:pt x="1499972" y="65976"/>
                  </a:lnTo>
                  <a:lnTo>
                    <a:pt x="1538358" y="82904"/>
                  </a:lnTo>
                  <a:lnTo>
                    <a:pt x="1576980" y="99937"/>
                  </a:lnTo>
                  <a:lnTo>
                    <a:pt x="1615832" y="117067"/>
                  </a:lnTo>
                  <a:lnTo>
                    <a:pt x="1654909" y="134287"/>
                  </a:lnTo>
                </a:path>
                <a:path w="1655445" h="974725">
                  <a:moveTo>
                    <a:pt x="170841" y="887086"/>
                  </a:moveTo>
                  <a:lnTo>
                    <a:pt x="216332" y="859718"/>
                  </a:lnTo>
                  <a:lnTo>
                    <a:pt x="261631" y="832466"/>
                  </a:lnTo>
                  <a:lnTo>
                    <a:pt x="306739" y="805328"/>
                  </a:lnTo>
                  <a:lnTo>
                    <a:pt x="351656" y="778305"/>
                  </a:lnTo>
                  <a:lnTo>
                    <a:pt x="396383" y="751397"/>
                  </a:lnTo>
                  <a:lnTo>
                    <a:pt x="440920" y="724603"/>
                  </a:lnTo>
                  <a:lnTo>
                    <a:pt x="485268" y="697923"/>
                  </a:lnTo>
                  <a:lnTo>
                    <a:pt x="529426" y="671357"/>
                  </a:lnTo>
                  <a:lnTo>
                    <a:pt x="573396" y="644904"/>
                  </a:lnTo>
                  <a:lnTo>
                    <a:pt x="617177" y="618565"/>
                  </a:lnTo>
                  <a:lnTo>
                    <a:pt x="660770" y="592338"/>
                  </a:lnTo>
                  <a:lnTo>
                    <a:pt x="704175" y="566225"/>
                  </a:lnTo>
                  <a:lnTo>
                    <a:pt x="747393" y="540225"/>
                  </a:lnTo>
                  <a:lnTo>
                    <a:pt x="790424" y="514337"/>
                  </a:lnTo>
                  <a:lnTo>
                    <a:pt x="833268" y="488561"/>
                  </a:lnTo>
                  <a:lnTo>
                    <a:pt x="875926" y="462898"/>
                  </a:lnTo>
                  <a:lnTo>
                    <a:pt x="919712" y="436554"/>
                  </a:lnTo>
                  <a:lnTo>
                    <a:pt x="963313" y="410320"/>
                  </a:lnTo>
                  <a:lnTo>
                    <a:pt x="1006728" y="384197"/>
                  </a:lnTo>
                  <a:lnTo>
                    <a:pt x="1049959" y="358184"/>
                  </a:lnTo>
                  <a:lnTo>
                    <a:pt x="1093006" y="332281"/>
                  </a:lnTo>
                  <a:lnTo>
                    <a:pt x="1135870" y="306489"/>
                  </a:lnTo>
                  <a:lnTo>
                    <a:pt x="1178551" y="280806"/>
                  </a:lnTo>
                  <a:lnTo>
                    <a:pt x="1221050" y="255234"/>
                  </a:lnTo>
                  <a:lnTo>
                    <a:pt x="1263366" y="229772"/>
                  </a:lnTo>
                  <a:lnTo>
                    <a:pt x="1305502" y="204419"/>
                  </a:lnTo>
                  <a:lnTo>
                    <a:pt x="1347457" y="179177"/>
                  </a:lnTo>
                  <a:lnTo>
                    <a:pt x="1389231" y="154044"/>
                  </a:lnTo>
                  <a:lnTo>
                    <a:pt x="1430826" y="129021"/>
                  </a:lnTo>
                  <a:lnTo>
                    <a:pt x="1472242" y="104107"/>
                  </a:lnTo>
                  <a:lnTo>
                    <a:pt x="1513479" y="793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28608" y="6456128"/>
              <a:ext cx="1363980" cy="820419"/>
            </a:xfrm>
            <a:custGeom>
              <a:avLst/>
              <a:gdLst/>
              <a:ahLst/>
              <a:cxnLst/>
              <a:rect l="l" t="t" r="r" b="b"/>
              <a:pathLst>
                <a:path w="1363979" h="820420">
                  <a:moveTo>
                    <a:pt x="51841" y="804595"/>
                  </a:moveTo>
                  <a:lnTo>
                    <a:pt x="28651" y="789965"/>
                  </a:lnTo>
                  <a:lnTo>
                    <a:pt x="0" y="820166"/>
                  </a:lnTo>
                  <a:lnTo>
                    <a:pt x="51841" y="804595"/>
                  </a:lnTo>
                  <a:close/>
                </a:path>
                <a:path w="1363979" h="820420">
                  <a:moveTo>
                    <a:pt x="1363472" y="0"/>
                  </a:moveTo>
                  <a:lnTo>
                    <a:pt x="1320050" y="14338"/>
                  </a:lnTo>
                  <a:lnTo>
                    <a:pt x="1344828" y="25336"/>
                  </a:lnTo>
                  <a:lnTo>
                    <a:pt x="13634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24454" y="6724346"/>
              <a:ext cx="346075" cy="186055"/>
            </a:xfrm>
            <a:custGeom>
              <a:avLst/>
              <a:gdLst/>
              <a:ahLst/>
              <a:cxnLst/>
              <a:rect l="l" t="t" r="r" b="b"/>
              <a:pathLst>
                <a:path w="346075" h="186054">
                  <a:moveTo>
                    <a:pt x="38936" y="128696"/>
                  </a:moveTo>
                  <a:lnTo>
                    <a:pt x="24321" y="129534"/>
                  </a:lnTo>
                  <a:lnTo>
                    <a:pt x="17585" y="131558"/>
                  </a:lnTo>
                  <a:lnTo>
                    <a:pt x="3473" y="139964"/>
                  </a:lnTo>
                  <a:lnTo>
                    <a:pt x="0" y="145389"/>
                  </a:lnTo>
                  <a:lnTo>
                    <a:pt x="1256" y="151433"/>
                  </a:lnTo>
                  <a:lnTo>
                    <a:pt x="36052" y="179316"/>
                  </a:lnTo>
                  <a:lnTo>
                    <a:pt x="63007" y="185972"/>
                  </a:lnTo>
                  <a:lnTo>
                    <a:pt x="70940" y="185700"/>
                  </a:lnTo>
                  <a:lnTo>
                    <a:pt x="78252" y="184504"/>
                  </a:lnTo>
                  <a:lnTo>
                    <a:pt x="84985" y="182377"/>
                  </a:lnTo>
                  <a:lnTo>
                    <a:pt x="91184" y="179312"/>
                  </a:lnTo>
                  <a:lnTo>
                    <a:pt x="91565" y="179085"/>
                  </a:lnTo>
                  <a:lnTo>
                    <a:pt x="68691" y="179085"/>
                  </a:lnTo>
                  <a:lnTo>
                    <a:pt x="64482" y="178930"/>
                  </a:lnTo>
                  <a:lnTo>
                    <a:pt x="40579" y="166701"/>
                  </a:lnTo>
                  <a:lnTo>
                    <a:pt x="31664" y="166701"/>
                  </a:lnTo>
                  <a:lnTo>
                    <a:pt x="23815" y="162431"/>
                  </a:lnTo>
                  <a:lnTo>
                    <a:pt x="18658" y="158601"/>
                  </a:lnTo>
                  <a:lnTo>
                    <a:pt x="13608" y="151952"/>
                  </a:lnTo>
                  <a:lnTo>
                    <a:pt x="12679" y="148852"/>
                  </a:lnTo>
                  <a:lnTo>
                    <a:pt x="14057" y="143529"/>
                  </a:lnTo>
                  <a:lnTo>
                    <a:pt x="15915" y="141516"/>
                  </a:lnTo>
                  <a:lnTo>
                    <a:pt x="22567" y="137513"/>
                  </a:lnTo>
                  <a:lnTo>
                    <a:pt x="27049" y="136392"/>
                  </a:lnTo>
                  <a:lnTo>
                    <a:pt x="47611" y="136357"/>
                  </a:lnTo>
                  <a:lnTo>
                    <a:pt x="52746" y="132725"/>
                  </a:lnTo>
                  <a:lnTo>
                    <a:pt x="45835" y="129931"/>
                  </a:lnTo>
                  <a:lnTo>
                    <a:pt x="38936" y="128696"/>
                  </a:lnTo>
                  <a:close/>
                </a:path>
                <a:path w="346075" h="186054">
                  <a:moveTo>
                    <a:pt x="90875" y="151825"/>
                  </a:moveTo>
                  <a:lnTo>
                    <a:pt x="55961" y="151825"/>
                  </a:lnTo>
                  <a:lnTo>
                    <a:pt x="67809" y="151931"/>
                  </a:lnTo>
                  <a:lnTo>
                    <a:pt x="73468" y="153385"/>
                  </a:lnTo>
                  <a:lnTo>
                    <a:pt x="84729" y="159419"/>
                  </a:lnTo>
                  <a:lnTo>
                    <a:pt x="88005" y="162684"/>
                  </a:lnTo>
                  <a:lnTo>
                    <a:pt x="88912" y="169685"/>
                  </a:lnTo>
                  <a:lnTo>
                    <a:pt x="87026" y="172680"/>
                  </a:lnTo>
                  <a:lnTo>
                    <a:pt x="80351" y="176738"/>
                  </a:lnTo>
                  <a:lnTo>
                    <a:pt x="76805" y="177864"/>
                  </a:lnTo>
                  <a:lnTo>
                    <a:pt x="68691" y="179085"/>
                  </a:lnTo>
                  <a:lnTo>
                    <a:pt x="91565" y="179085"/>
                  </a:lnTo>
                  <a:lnTo>
                    <a:pt x="95939" y="176483"/>
                  </a:lnTo>
                  <a:lnTo>
                    <a:pt x="98816" y="173494"/>
                  </a:lnTo>
                  <a:lnTo>
                    <a:pt x="101494" y="166654"/>
                  </a:lnTo>
                  <a:lnTo>
                    <a:pt x="101156" y="163116"/>
                  </a:lnTo>
                  <a:lnTo>
                    <a:pt x="96706" y="156020"/>
                  </a:lnTo>
                  <a:lnTo>
                    <a:pt x="93019" y="152971"/>
                  </a:lnTo>
                  <a:lnTo>
                    <a:pt x="90875" y="151825"/>
                  </a:lnTo>
                  <a:close/>
                </a:path>
                <a:path w="346075" h="186054">
                  <a:moveTo>
                    <a:pt x="62873" y="144266"/>
                  </a:moveTo>
                  <a:lnTo>
                    <a:pt x="30308" y="163469"/>
                  </a:lnTo>
                  <a:lnTo>
                    <a:pt x="31664" y="166701"/>
                  </a:lnTo>
                  <a:lnTo>
                    <a:pt x="40579" y="166701"/>
                  </a:lnTo>
                  <a:lnTo>
                    <a:pt x="40258" y="161276"/>
                  </a:lnTo>
                  <a:lnTo>
                    <a:pt x="42174" y="158306"/>
                  </a:lnTo>
                  <a:lnTo>
                    <a:pt x="50874" y="153132"/>
                  </a:lnTo>
                  <a:lnTo>
                    <a:pt x="55961" y="151825"/>
                  </a:lnTo>
                  <a:lnTo>
                    <a:pt x="90875" y="151825"/>
                  </a:lnTo>
                  <a:lnTo>
                    <a:pt x="87893" y="150237"/>
                  </a:lnTo>
                  <a:lnTo>
                    <a:pt x="82133" y="147610"/>
                  </a:lnTo>
                  <a:lnTo>
                    <a:pt x="76030" y="145724"/>
                  </a:lnTo>
                  <a:lnTo>
                    <a:pt x="69616" y="144608"/>
                  </a:lnTo>
                  <a:lnTo>
                    <a:pt x="62873" y="144266"/>
                  </a:lnTo>
                  <a:close/>
                </a:path>
                <a:path w="346075" h="186054">
                  <a:moveTo>
                    <a:pt x="91691" y="95197"/>
                  </a:moveTo>
                  <a:lnTo>
                    <a:pt x="58981" y="115966"/>
                  </a:lnTo>
                  <a:lnTo>
                    <a:pt x="60401" y="119696"/>
                  </a:lnTo>
                  <a:lnTo>
                    <a:pt x="94906" y="142811"/>
                  </a:lnTo>
                  <a:lnTo>
                    <a:pt x="123915" y="150371"/>
                  </a:lnTo>
                  <a:lnTo>
                    <a:pt x="130958" y="150237"/>
                  </a:lnTo>
                  <a:lnTo>
                    <a:pt x="137561" y="149170"/>
                  </a:lnTo>
                  <a:lnTo>
                    <a:pt x="143708" y="147206"/>
                  </a:lnTo>
                  <a:lnTo>
                    <a:pt x="149569" y="144266"/>
                  </a:lnTo>
                  <a:lnTo>
                    <a:pt x="150489" y="143715"/>
                  </a:lnTo>
                  <a:lnTo>
                    <a:pt x="131349" y="143715"/>
                  </a:lnTo>
                  <a:lnTo>
                    <a:pt x="124044" y="143132"/>
                  </a:lnTo>
                  <a:lnTo>
                    <a:pt x="84950" y="126843"/>
                  </a:lnTo>
                  <a:lnTo>
                    <a:pt x="70657" y="111232"/>
                  </a:lnTo>
                  <a:lnTo>
                    <a:pt x="72255" y="108169"/>
                  </a:lnTo>
                  <a:lnTo>
                    <a:pt x="80805" y="103054"/>
                  </a:lnTo>
                  <a:lnTo>
                    <a:pt x="86583" y="101980"/>
                  </a:lnTo>
                  <a:lnTo>
                    <a:pt x="121359" y="101980"/>
                  </a:lnTo>
                  <a:lnTo>
                    <a:pt x="118858" y="100915"/>
                  </a:lnTo>
                  <a:lnTo>
                    <a:pt x="107367" y="97422"/>
                  </a:lnTo>
                  <a:lnTo>
                    <a:pt x="101991" y="96239"/>
                  </a:lnTo>
                  <a:lnTo>
                    <a:pt x="91691" y="95197"/>
                  </a:lnTo>
                  <a:close/>
                </a:path>
                <a:path w="346075" h="186054">
                  <a:moveTo>
                    <a:pt x="121359" y="101980"/>
                  </a:moveTo>
                  <a:lnTo>
                    <a:pt x="86583" y="101980"/>
                  </a:lnTo>
                  <a:lnTo>
                    <a:pt x="93819" y="102542"/>
                  </a:lnTo>
                  <a:lnTo>
                    <a:pt x="99694" y="103541"/>
                  </a:lnTo>
                  <a:lnTo>
                    <a:pt x="139249" y="122990"/>
                  </a:lnTo>
                  <a:lnTo>
                    <a:pt x="147314" y="134143"/>
                  </a:lnTo>
                  <a:lnTo>
                    <a:pt x="145613" y="137552"/>
                  </a:lnTo>
                  <a:lnTo>
                    <a:pt x="137170" y="142650"/>
                  </a:lnTo>
                  <a:lnTo>
                    <a:pt x="131349" y="143715"/>
                  </a:lnTo>
                  <a:lnTo>
                    <a:pt x="150489" y="143715"/>
                  </a:lnTo>
                  <a:lnTo>
                    <a:pt x="155084" y="140964"/>
                  </a:lnTo>
                  <a:lnTo>
                    <a:pt x="158023" y="137552"/>
                  </a:lnTo>
                  <a:lnTo>
                    <a:pt x="158142" y="137167"/>
                  </a:lnTo>
                  <a:lnTo>
                    <a:pt x="159052" y="130150"/>
                  </a:lnTo>
                  <a:lnTo>
                    <a:pt x="158991" y="129534"/>
                  </a:lnTo>
                  <a:lnTo>
                    <a:pt x="157457" y="125755"/>
                  </a:lnTo>
                  <a:lnTo>
                    <a:pt x="149378" y="117529"/>
                  </a:lnTo>
                  <a:lnTo>
                    <a:pt x="142869" y="112896"/>
                  </a:lnTo>
                  <a:lnTo>
                    <a:pt x="125653" y="103809"/>
                  </a:lnTo>
                  <a:lnTo>
                    <a:pt x="121359" y="101980"/>
                  </a:lnTo>
                  <a:close/>
                </a:path>
                <a:path w="346075" h="186054">
                  <a:moveTo>
                    <a:pt x="47611" y="136357"/>
                  </a:moveTo>
                  <a:lnTo>
                    <a:pt x="35726" y="136357"/>
                  </a:lnTo>
                  <a:lnTo>
                    <a:pt x="39552" y="137167"/>
                  </a:lnTo>
                  <a:lnTo>
                    <a:pt x="44121" y="138708"/>
                  </a:lnTo>
                  <a:lnTo>
                    <a:pt x="47015" y="136778"/>
                  </a:lnTo>
                  <a:lnTo>
                    <a:pt x="47611" y="136357"/>
                  </a:lnTo>
                  <a:close/>
                </a:path>
                <a:path w="346075" h="186054">
                  <a:moveTo>
                    <a:pt x="135594" y="86161"/>
                  </a:moveTo>
                  <a:lnTo>
                    <a:pt x="127303" y="91102"/>
                  </a:lnTo>
                  <a:lnTo>
                    <a:pt x="184997" y="121532"/>
                  </a:lnTo>
                  <a:lnTo>
                    <a:pt x="194266" y="115966"/>
                  </a:lnTo>
                  <a:lnTo>
                    <a:pt x="159044" y="97422"/>
                  </a:lnTo>
                  <a:lnTo>
                    <a:pt x="155512" y="95022"/>
                  </a:lnTo>
                  <a:lnTo>
                    <a:pt x="152017" y="90874"/>
                  </a:lnTo>
                  <a:lnTo>
                    <a:pt x="151909" y="90446"/>
                  </a:lnTo>
                  <a:lnTo>
                    <a:pt x="143676" y="90446"/>
                  </a:lnTo>
                  <a:lnTo>
                    <a:pt x="135594" y="86161"/>
                  </a:lnTo>
                  <a:close/>
                </a:path>
                <a:path w="346075" h="186054">
                  <a:moveTo>
                    <a:pt x="192048" y="78411"/>
                  </a:moveTo>
                  <a:lnTo>
                    <a:pt x="164213" y="78411"/>
                  </a:lnTo>
                  <a:lnTo>
                    <a:pt x="171514" y="78901"/>
                  </a:lnTo>
                  <a:lnTo>
                    <a:pt x="175578" y="80114"/>
                  </a:lnTo>
                  <a:lnTo>
                    <a:pt x="217436" y="102031"/>
                  </a:lnTo>
                  <a:lnTo>
                    <a:pt x="226706" y="96502"/>
                  </a:lnTo>
                  <a:lnTo>
                    <a:pt x="192048" y="78411"/>
                  </a:lnTo>
                  <a:close/>
                </a:path>
                <a:path w="346075" h="186054">
                  <a:moveTo>
                    <a:pt x="167709" y="70592"/>
                  </a:moveTo>
                  <a:lnTo>
                    <a:pt x="142516" y="87994"/>
                  </a:lnTo>
                  <a:lnTo>
                    <a:pt x="143676" y="90446"/>
                  </a:lnTo>
                  <a:lnTo>
                    <a:pt x="151909" y="90446"/>
                  </a:lnTo>
                  <a:lnTo>
                    <a:pt x="151502" y="88833"/>
                  </a:lnTo>
                  <a:lnTo>
                    <a:pt x="152999" y="84672"/>
                  </a:lnTo>
                  <a:lnTo>
                    <a:pt x="154572" y="82911"/>
                  </a:lnTo>
                  <a:lnTo>
                    <a:pt x="160689" y="79286"/>
                  </a:lnTo>
                  <a:lnTo>
                    <a:pt x="164213" y="78411"/>
                  </a:lnTo>
                  <a:lnTo>
                    <a:pt x="192048" y="78411"/>
                  </a:lnTo>
                  <a:lnTo>
                    <a:pt x="187189" y="75869"/>
                  </a:lnTo>
                  <a:lnTo>
                    <a:pt x="183981" y="72885"/>
                  </a:lnTo>
                  <a:lnTo>
                    <a:pt x="183945" y="71837"/>
                  </a:lnTo>
                  <a:lnTo>
                    <a:pt x="176187" y="71837"/>
                  </a:lnTo>
                  <a:lnTo>
                    <a:pt x="172062" y="70746"/>
                  </a:lnTo>
                  <a:lnTo>
                    <a:pt x="167709" y="70592"/>
                  </a:lnTo>
                  <a:close/>
                </a:path>
                <a:path w="346075" h="186054">
                  <a:moveTo>
                    <a:pt x="224356" y="59251"/>
                  </a:moveTo>
                  <a:lnTo>
                    <a:pt x="199205" y="59251"/>
                  </a:lnTo>
                  <a:lnTo>
                    <a:pt x="201621" y="59363"/>
                  </a:lnTo>
                  <a:lnTo>
                    <a:pt x="206297" y="60426"/>
                  </a:lnTo>
                  <a:lnTo>
                    <a:pt x="209379" y="61692"/>
                  </a:lnTo>
                  <a:lnTo>
                    <a:pt x="249739" y="82616"/>
                  </a:lnTo>
                  <a:lnTo>
                    <a:pt x="259005" y="77119"/>
                  </a:lnTo>
                  <a:lnTo>
                    <a:pt x="224356" y="59251"/>
                  </a:lnTo>
                  <a:close/>
                </a:path>
                <a:path w="346075" h="186054">
                  <a:moveTo>
                    <a:pt x="206248" y="51490"/>
                  </a:moveTo>
                  <a:lnTo>
                    <a:pt x="194104" y="51638"/>
                  </a:lnTo>
                  <a:lnTo>
                    <a:pt x="188478" y="53351"/>
                  </a:lnTo>
                  <a:lnTo>
                    <a:pt x="176115" y="60652"/>
                  </a:lnTo>
                  <a:lnTo>
                    <a:pt x="173861" y="65768"/>
                  </a:lnTo>
                  <a:lnTo>
                    <a:pt x="176187" y="71837"/>
                  </a:lnTo>
                  <a:lnTo>
                    <a:pt x="183945" y="71837"/>
                  </a:lnTo>
                  <a:lnTo>
                    <a:pt x="183782" y="67028"/>
                  </a:lnTo>
                  <a:lnTo>
                    <a:pt x="185590" y="64500"/>
                  </a:lnTo>
                  <a:lnTo>
                    <a:pt x="191574" y="60879"/>
                  </a:lnTo>
                  <a:lnTo>
                    <a:pt x="193845" y="60077"/>
                  </a:lnTo>
                  <a:lnTo>
                    <a:pt x="199205" y="59251"/>
                  </a:lnTo>
                  <a:lnTo>
                    <a:pt x="224356" y="59251"/>
                  </a:lnTo>
                  <a:lnTo>
                    <a:pt x="212586" y="53182"/>
                  </a:lnTo>
                  <a:lnTo>
                    <a:pt x="206248" y="51490"/>
                  </a:lnTo>
                  <a:close/>
                </a:path>
                <a:path w="346075" h="186054">
                  <a:moveTo>
                    <a:pt x="222839" y="34246"/>
                  </a:moveTo>
                  <a:lnTo>
                    <a:pt x="217130" y="37602"/>
                  </a:lnTo>
                  <a:lnTo>
                    <a:pt x="214544" y="39203"/>
                  </a:lnTo>
                  <a:lnTo>
                    <a:pt x="272365" y="69041"/>
                  </a:lnTo>
                  <a:lnTo>
                    <a:pt x="278636" y="65336"/>
                  </a:lnTo>
                  <a:lnTo>
                    <a:pt x="281631" y="63478"/>
                  </a:lnTo>
                  <a:lnTo>
                    <a:pt x="246279" y="45248"/>
                  </a:lnTo>
                  <a:lnTo>
                    <a:pt x="242704" y="42915"/>
                  </a:lnTo>
                  <a:lnTo>
                    <a:pt x="239180" y="38844"/>
                  </a:lnTo>
                  <a:lnTo>
                    <a:pt x="239059" y="38434"/>
                  </a:lnTo>
                  <a:lnTo>
                    <a:pt x="230958" y="38434"/>
                  </a:lnTo>
                  <a:lnTo>
                    <a:pt x="222839" y="34246"/>
                  </a:lnTo>
                  <a:close/>
                </a:path>
                <a:path w="346075" h="186054">
                  <a:moveTo>
                    <a:pt x="278910" y="26564"/>
                  </a:moveTo>
                  <a:lnTo>
                    <a:pt x="251226" y="26564"/>
                  </a:lnTo>
                  <a:lnTo>
                    <a:pt x="258408" y="27031"/>
                  </a:lnTo>
                  <a:lnTo>
                    <a:pt x="262472" y="28242"/>
                  </a:lnTo>
                  <a:lnTo>
                    <a:pt x="304667" y="49734"/>
                  </a:lnTo>
                  <a:lnTo>
                    <a:pt x="307530" y="47966"/>
                  </a:lnTo>
                  <a:lnTo>
                    <a:pt x="310666" y="46120"/>
                  </a:lnTo>
                  <a:lnTo>
                    <a:pt x="313664" y="44273"/>
                  </a:lnTo>
                  <a:lnTo>
                    <a:pt x="278910" y="26564"/>
                  </a:lnTo>
                  <a:close/>
                </a:path>
                <a:path w="346075" h="186054">
                  <a:moveTo>
                    <a:pt x="254560" y="18864"/>
                  </a:moveTo>
                  <a:lnTo>
                    <a:pt x="229675" y="33483"/>
                  </a:lnTo>
                  <a:lnTo>
                    <a:pt x="229784" y="36022"/>
                  </a:lnTo>
                  <a:lnTo>
                    <a:pt x="230958" y="38434"/>
                  </a:lnTo>
                  <a:lnTo>
                    <a:pt x="239059" y="38434"/>
                  </a:lnTo>
                  <a:lnTo>
                    <a:pt x="238586" y="36827"/>
                  </a:lnTo>
                  <a:lnTo>
                    <a:pt x="239939" y="32799"/>
                  </a:lnTo>
                  <a:lnTo>
                    <a:pt x="241693" y="30985"/>
                  </a:lnTo>
                  <a:lnTo>
                    <a:pt x="247535" y="27486"/>
                  </a:lnTo>
                  <a:lnTo>
                    <a:pt x="251226" y="26564"/>
                  </a:lnTo>
                  <a:lnTo>
                    <a:pt x="278910" y="26564"/>
                  </a:lnTo>
                  <a:lnTo>
                    <a:pt x="273959" y="24044"/>
                  </a:lnTo>
                  <a:lnTo>
                    <a:pt x="270813" y="21103"/>
                  </a:lnTo>
                  <a:lnTo>
                    <a:pt x="270750" y="20085"/>
                  </a:lnTo>
                  <a:lnTo>
                    <a:pt x="263062" y="20085"/>
                  </a:lnTo>
                  <a:lnTo>
                    <a:pt x="258785" y="19083"/>
                  </a:lnTo>
                  <a:lnTo>
                    <a:pt x="254560" y="18864"/>
                  </a:lnTo>
                  <a:close/>
                </a:path>
                <a:path w="346075" h="186054">
                  <a:moveTo>
                    <a:pt x="310933" y="7646"/>
                  </a:moveTo>
                  <a:lnTo>
                    <a:pt x="285810" y="7646"/>
                  </a:lnTo>
                  <a:lnTo>
                    <a:pt x="288248" y="7707"/>
                  </a:lnTo>
                  <a:lnTo>
                    <a:pt x="292798" y="8837"/>
                  </a:lnTo>
                  <a:lnTo>
                    <a:pt x="296028" y="10032"/>
                  </a:lnTo>
                  <a:lnTo>
                    <a:pt x="336563" y="30571"/>
                  </a:lnTo>
                  <a:lnTo>
                    <a:pt x="339425" y="28817"/>
                  </a:lnTo>
                  <a:lnTo>
                    <a:pt x="342558" y="26982"/>
                  </a:lnTo>
                  <a:lnTo>
                    <a:pt x="345556" y="25145"/>
                  </a:lnTo>
                  <a:lnTo>
                    <a:pt x="310933" y="7646"/>
                  </a:lnTo>
                  <a:close/>
                </a:path>
                <a:path w="346075" h="186054">
                  <a:moveTo>
                    <a:pt x="292704" y="0"/>
                  </a:moveTo>
                  <a:lnTo>
                    <a:pt x="280673" y="184"/>
                  </a:lnTo>
                  <a:lnTo>
                    <a:pt x="275057" y="1904"/>
                  </a:lnTo>
                  <a:lnTo>
                    <a:pt x="262835" y="9100"/>
                  </a:lnTo>
                  <a:lnTo>
                    <a:pt x="260574" y="14112"/>
                  </a:lnTo>
                  <a:lnTo>
                    <a:pt x="263062" y="20085"/>
                  </a:lnTo>
                  <a:lnTo>
                    <a:pt x="270750" y="20085"/>
                  </a:lnTo>
                  <a:lnTo>
                    <a:pt x="270454" y="15325"/>
                  </a:lnTo>
                  <a:lnTo>
                    <a:pt x="272285" y="12783"/>
                  </a:lnTo>
                  <a:lnTo>
                    <a:pt x="278132" y="9287"/>
                  </a:lnTo>
                  <a:lnTo>
                    <a:pt x="280440" y="8470"/>
                  </a:lnTo>
                  <a:lnTo>
                    <a:pt x="285810" y="7646"/>
                  </a:lnTo>
                  <a:lnTo>
                    <a:pt x="310933" y="7646"/>
                  </a:lnTo>
                  <a:lnTo>
                    <a:pt x="299059" y="1652"/>
                  </a:lnTo>
                  <a:lnTo>
                    <a:pt x="2927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9588" y="6372259"/>
              <a:ext cx="1655445" cy="974725"/>
            </a:xfrm>
            <a:custGeom>
              <a:avLst/>
              <a:gdLst/>
              <a:ahLst/>
              <a:cxnLst/>
              <a:rect l="l" t="t" r="r" b="b"/>
              <a:pathLst>
                <a:path w="1655445" h="974725">
                  <a:moveTo>
                    <a:pt x="1654905" y="793775"/>
                  </a:moveTo>
                  <a:lnTo>
                    <a:pt x="1620433" y="815716"/>
                  </a:lnTo>
                  <a:lnTo>
                    <a:pt x="1585735" y="837798"/>
                  </a:lnTo>
                  <a:lnTo>
                    <a:pt x="1550817" y="860019"/>
                  </a:lnTo>
                  <a:lnTo>
                    <a:pt x="1515690" y="882378"/>
                  </a:lnTo>
                  <a:lnTo>
                    <a:pt x="1479869" y="905176"/>
                  </a:lnTo>
                  <a:lnTo>
                    <a:pt x="1443807" y="928123"/>
                  </a:lnTo>
                  <a:lnTo>
                    <a:pt x="1407509" y="951217"/>
                  </a:lnTo>
                  <a:lnTo>
                    <a:pt x="1370977" y="974455"/>
                  </a:lnTo>
                </a:path>
                <a:path w="1655445" h="974725">
                  <a:moveTo>
                    <a:pt x="304546" y="0"/>
                  </a:moveTo>
                  <a:lnTo>
                    <a:pt x="267462" y="16354"/>
                  </a:lnTo>
                  <a:lnTo>
                    <a:pt x="230160" y="32805"/>
                  </a:lnTo>
                  <a:lnTo>
                    <a:pt x="192648" y="49347"/>
                  </a:lnTo>
                  <a:lnTo>
                    <a:pt x="154933" y="65977"/>
                  </a:lnTo>
                  <a:lnTo>
                    <a:pt x="116547" y="82904"/>
                  </a:lnTo>
                  <a:lnTo>
                    <a:pt x="77926" y="99937"/>
                  </a:lnTo>
                  <a:lnTo>
                    <a:pt x="39076" y="117067"/>
                  </a:lnTo>
                  <a:lnTo>
                    <a:pt x="0" y="134287"/>
                  </a:lnTo>
                </a:path>
                <a:path w="1655445" h="974725">
                  <a:moveTo>
                    <a:pt x="1484063" y="887087"/>
                  </a:moveTo>
                  <a:lnTo>
                    <a:pt x="1438573" y="859719"/>
                  </a:lnTo>
                  <a:lnTo>
                    <a:pt x="1393275" y="832467"/>
                  </a:lnTo>
                  <a:lnTo>
                    <a:pt x="1348167" y="805329"/>
                  </a:lnTo>
                  <a:lnTo>
                    <a:pt x="1303251" y="778306"/>
                  </a:lnTo>
                  <a:lnTo>
                    <a:pt x="1258524" y="751397"/>
                  </a:lnTo>
                  <a:lnTo>
                    <a:pt x="1213987" y="724603"/>
                  </a:lnTo>
                  <a:lnTo>
                    <a:pt x="1169640" y="697923"/>
                  </a:lnTo>
                  <a:lnTo>
                    <a:pt x="1125481" y="671356"/>
                  </a:lnTo>
                  <a:lnTo>
                    <a:pt x="1081512" y="644903"/>
                  </a:lnTo>
                  <a:lnTo>
                    <a:pt x="1037731" y="618564"/>
                  </a:lnTo>
                  <a:lnTo>
                    <a:pt x="994138" y="592337"/>
                  </a:lnTo>
                  <a:lnTo>
                    <a:pt x="950733" y="566224"/>
                  </a:lnTo>
                  <a:lnTo>
                    <a:pt x="907515" y="540223"/>
                  </a:lnTo>
                  <a:lnTo>
                    <a:pt x="864484" y="514334"/>
                  </a:lnTo>
                  <a:lnTo>
                    <a:pt x="821640" y="488558"/>
                  </a:lnTo>
                  <a:lnTo>
                    <a:pt x="778982" y="462894"/>
                  </a:lnTo>
                  <a:lnTo>
                    <a:pt x="735196" y="436551"/>
                  </a:lnTo>
                  <a:lnTo>
                    <a:pt x="691595" y="410318"/>
                  </a:lnTo>
                  <a:lnTo>
                    <a:pt x="648180" y="384195"/>
                  </a:lnTo>
                  <a:lnTo>
                    <a:pt x="604949" y="358183"/>
                  </a:lnTo>
                  <a:lnTo>
                    <a:pt x="561902" y="332280"/>
                  </a:lnTo>
                  <a:lnTo>
                    <a:pt x="519038" y="306488"/>
                  </a:lnTo>
                  <a:lnTo>
                    <a:pt x="476357" y="280806"/>
                  </a:lnTo>
                  <a:lnTo>
                    <a:pt x="433858" y="255234"/>
                  </a:lnTo>
                  <a:lnTo>
                    <a:pt x="391542" y="229772"/>
                  </a:lnTo>
                  <a:lnTo>
                    <a:pt x="349406" y="204420"/>
                  </a:lnTo>
                  <a:lnTo>
                    <a:pt x="307451" y="179177"/>
                  </a:lnTo>
                  <a:lnTo>
                    <a:pt x="265677" y="154044"/>
                  </a:lnTo>
                  <a:lnTo>
                    <a:pt x="224082" y="129021"/>
                  </a:lnTo>
                  <a:lnTo>
                    <a:pt x="182666" y="104108"/>
                  </a:lnTo>
                  <a:lnTo>
                    <a:pt x="141429" y="793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42341" y="6445803"/>
              <a:ext cx="1363980" cy="820419"/>
            </a:xfrm>
            <a:custGeom>
              <a:avLst/>
              <a:gdLst/>
              <a:ahLst/>
              <a:cxnLst/>
              <a:rect l="l" t="t" r="r" b="b"/>
              <a:pathLst>
                <a:path w="1363979" h="820420">
                  <a:moveTo>
                    <a:pt x="43421" y="14338"/>
                  </a:moveTo>
                  <a:lnTo>
                    <a:pt x="0" y="0"/>
                  </a:lnTo>
                  <a:lnTo>
                    <a:pt x="18656" y="25336"/>
                  </a:lnTo>
                  <a:lnTo>
                    <a:pt x="43421" y="14338"/>
                  </a:lnTo>
                  <a:close/>
                </a:path>
                <a:path w="1363979" h="820420">
                  <a:moveTo>
                    <a:pt x="1363472" y="820166"/>
                  </a:moveTo>
                  <a:lnTo>
                    <a:pt x="1334820" y="789965"/>
                  </a:lnTo>
                  <a:lnTo>
                    <a:pt x="1311630" y="804595"/>
                  </a:lnTo>
                  <a:lnTo>
                    <a:pt x="1363472" y="8201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64003" y="6624953"/>
              <a:ext cx="321945" cy="204470"/>
            </a:xfrm>
            <a:custGeom>
              <a:avLst/>
              <a:gdLst/>
              <a:ahLst/>
              <a:cxnLst/>
              <a:rect l="l" t="t" r="r" b="b"/>
              <a:pathLst>
                <a:path w="321945" h="204470">
                  <a:moveTo>
                    <a:pt x="314069" y="160333"/>
                  </a:moveTo>
                  <a:lnTo>
                    <a:pt x="295214" y="160333"/>
                  </a:lnTo>
                  <a:lnTo>
                    <a:pt x="299699" y="161471"/>
                  </a:lnTo>
                  <a:lnTo>
                    <a:pt x="305553" y="164984"/>
                  </a:lnTo>
                  <a:lnTo>
                    <a:pt x="306863" y="166373"/>
                  </a:lnTo>
                  <a:lnTo>
                    <a:pt x="307915" y="169438"/>
                  </a:lnTo>
                  <a:lnTo>
                    <a:pt x="307615" y="170837"/>
                  </a:lnTo>
                  <a:lnTo>
                    <a:pt x="305405" y="173509"/>
                  </a:lnTo>
                  <a:lnTo>
                    <a:pt x="302935" y="175299"/>
                  </a:lnTo>
                  <a:lnTo>
                    <a:pt x="262796" y="198418"/>
                  </a:lnTo>
                  <a:lnTo>
                    <a:pt x="272047" y="203911"/>
                  </a:lnTo>
                  <a:lnTo>
                    <a:pt x="317889" y="177375"/>
                  </a:lnTo>
                  <a:lnTo>
                    <a:pt x="321191" y="173729"/>
                  </a:lnTo>
                  <a:lnTo>
                    <a:pt x="321688" y="166723"/>
                  </a:lnTo>
                  <a:lnTo>
                    <a:pt x="319139" y="163379"/>
                  </a:lnTo>
                  <a:lnTo>
                    <a:pt x="314069" y="160333"/>
                  </a:lnTo>
                  <a:close/>
                </a:path>
                <a:path w="321945" h="204470">
                  <a:moveTo>
                    <a:pt x="282091" y="141113"/>
                  </a:moveTo>
                  <a:lnTo>
                    <a:pt x="258818" y="141113"/>
                  </a:lnTo>
                  <a:lnTo>
                    <a:pt x="266068" y="142106"/>
                  </a:lnTo>
                  <a:lnTo>
                    <a:pt x="269132" y="143115"/>
                  </a:lnTo>
                  <a:lnTo>
                    <a:pt x="275068" y="146678"/>
                  </a:lnTo>
                  <a:lnTo>
                    <a:pt x="276407" y="148756"/>
                  </a:lnTo>
                  <a:lnTo>
                    <a:pt x="275075" y="152979"/>
                  </a:lnTo>
                  <a:lnTo>
                    <a:pt x="272555" y="155268"/>
                  </a:lnTo>
                  <a:lnTo>
                    <a:pt x="230421" y="179132"/>
                  </a:lnTo>
                  <a:lnTo>
                    <a:pt x="239706" y="184655"/>
                  </a:lnTo>
                  <a:lnTo>
                    <a:pt x="279337" y="162090"/>
                  </a:lnTo>
                  <a:lnTo>
                    <a:pt x="284874" y="160390"/>
                  </a:lnTo>
                  <a:lnTo>
                    <a:pt x="314069" y="160333"/>
                  </a:lnTo>
                  <a:lnTo>
                    <a:pt x="313811" y="160178"/>
                  </a:lnTo>
                  <a:lnTo>
                    <a:pt x="308347" y="157622"/>
                  </a:lnTo>
                  <a:lnTo>
                    <a:pt x="302106" y="156054"/>
                  </a:lnTo>
                  <a:lnTo>
                    <a:pt x="300080" y="155887"/>
                  </a:lnTo>
                  <a:lnTo>
                    <a:pt x="287279" y="155887"/>
                  </a:lnTo>
                  <a:lnTo>
                    <a:pt x="289425" y="153475"/>
                  </a:lnTo>
                  <a:lnTo>
                    <a:pt x="290084" y="151003"/>
                  </a:lnTo>
                  <a:lnTo>
                    <a:pt x="288507" y="145976"/>
                  </a:lnTo>
                  <a:lnTo>
                    <a:pt x="286131" y="143543"/>
                  </a:lnTo>
                  <a:lnTo>
                    <a:pt x="282091" y="141113"/>
                  </a:lnTo>
                  <a:close/>
                </a:path>
                <a:path w="321945" h="204470">
                  <a:moveTo>
                    <a:pt x="256506" y="127144"/>
                  </a:moveTo>
                  <a:lnTo>
                    <a:pt x="197906" y="159764"/>
                  </a:lnTo>
                  <a:lnTo>
                    <a:pt x="207215" y="165315"/>
                  </a:lnTo>
                  <a:lnTo>
                    <a:pt x="243028" y="145293"/>
                  </a:lnTo>
                  <a:lnTo>
                    <a:pt x="247564" y="143305"/>
                  </a:lnTo>
                  <a:lnTo>
                    <a:pt x="255117" y="141339"/>
                  </a:lnTo>
                  <a:lnTo>
                    <a:pt x="258818" y="141113"/>
                  </a:lnTo>
                  <a:lnTo>
                    <a:pt x="282091" y="141113"/>
                  </a:lnTo>
                  <a:lnTo>
                    <a:pt x="278607" y="139018"/>
                  </a:lnTo>
                  <a:lnTo>
                    <a:pt x="274557" y="137577"/>
                  </a:lnTo>
                  <a:lnTo>
                    <a:pt x="268633" y="136627"/>
                  </a:lnTo>
                  <a:lnTo>
                    <a:pt x="256546" y="136627"/>
                  </a:lnTo>
                  <a:lnTo>
                    <a:pt x="264707" y="132066"/>
                  </a:lnTo>
                  <a:lnTo>
                    <a:pt x="256506" y="127144"/>
                  </a:lnTo>
                  <a:close/>
                </a:path>
                <a:path w="321945" h="204470">
                  <a:moveTo>
                    <a:pt x="295084" y="155475"/>
                  </a:moveTo>
                  <a:lnTo>
                    <a:pt x="287279" y="155887"/>
                  </a:lnTo>
                  <a:lnTo>
                    <a:pt x="300080" y="155887"/>
                  </a:lnTo>
                  <a:lnTo>
                    <a:pt x="295084" y="155475"/>
                  </a:lnTo>
                  <a:close/>
                </a:path>
                <a:path w="321945" h="204470">
                  <a:moveTo>
                    <a:pt x="227464" y="108285"/>
                  </a:moveTo>
                  <a:lnTo>
                    <a:pt x="198024" y="108285"/>
                  </a:lnTo>
                  <a:lnTo>
                    <a:pt x="208579" y="108317"/>
                  </a:lnTo>
                  <a:lnTo>
                    <a:pt x="213104" y="109484"/>
                  </a:lnTo>
                  <a:lnTo>
                    <a:pt x="219067" y="113061"/>
                  </a:lnTo>
                  <a:lnTo>
                    <a:pt x="220388" y="114462"/>
                  </a:lnTo>
                  <a:lnTo>
                    <a:pt x="221377" y="117515"/>
                  </a:lnTo>
                  <a:lnTo>
                    <a:pt x="221100" y="118930"/>
                  </a:lnTo>
                  <a:lnTo>
                    <a:pt x="218785" y="121561"/>
                  </a:lnTo>
                  <a:lnTo>
                    <a:pt x="216255" y="123336"/>
                  </a:lnTo>
                  <a:lnTo>
                    <a:pt x="174901" y="146062"/>
                  </a:lnTo>
                  <a:lnTo>
                    <a:pt x="184212" y="151617"/>
                  </a:lnTo>
                  <a:lnTo>
                    <a:pt x="231447" y="125531"/>
                  </a:lnTo>
                  <a:lnTo>
                    <a:pt x="234889" y="121936"/>
                  </a:lnTo>
                  <a:lnTo>
                    <a:pt x="235518" y="114945"/>
                  </a:lnTo>
                  <a:lnTo>
                    <a:pt x="232962" y="111578"/>
                  </a:lnTo>
                  <a:lnTo>
                    <a:pt x="227464" y="108285"/>
                  </a:lnTo>
                  <a:close/>
                </a:path>
                <a:path w="321945" h="204470">
                  <a:moveTo>
                    <a:pt x="261031" y="136051"/>
                  </a:moveTo>
                  <a:lnTo>
                    <a:pt x="256546" y="136627"/>
                  </a:lnTo>
                  <a:lnTo>
                    <a:pt x="268633" y="136627"/>
                  </a:lnTo>
                  <a:lnTo>
                    <a:pt x="265553" y="136133"/>
                  </a:lnTo>
                  <a:lnTo>
                    <a:pt x="261031" y="136051"/>
                  </a:lnTo>
                  <a:close/>
                </a:path>
                <a:path w="321945" h="204470">
                  <a:moveTo>
                    <a:pt x="195053" y="88786"/>
                  </a:moveTo>
                  <a:lnTo>
                    <a:pt x="171636" y="88786"/>
                  </a:lnTo>
                  <a:lnTo>
                    <a:pt x="179030" y="89848"/>
                  </a:lnTo>
                  <a:lnTo>
                    <a:pt x="182170" y="90904"/>
                  </a:lnTo>
                  <a:lnTo>
                    <a:pt x="188189" y="94510"/>
                  </a:lnTo>
                  <a:lnTo>
                    <a:pt x="189539" y="96596"/>
                  </a:lnTo>
                  <a:lnTo>
                    <a:pt x="188103" y="100799"/>
                  </a:lnTo>
                  <a:lnTo>
                    <a:pt x="185500" y="103057"/>
                  </a:lnTo>
                  <a:lnTo>
                    <a:pt x="142099" y="126511"/>
                  </a:lnTo>
                  <a:lnTo>
                    <a:pt x="151469" y="132109"/>
                  </a:lnTo>
                  <a:lnTo>
                    <a:pt x="192330" y="109937"/>
                  </a:lnTo>
                  <a:lnTo>
                    <a:pt x="198024" y="108285"/>
                  </a:lnTo>
                  <a:lnTo>
                    <a:pt x="227464" y="108285"/>
                  </a:lnTo>
                  <a:lnTo>
                    <a:pt x="222020" y="105729"/>
                  </a:lnTo>
                  <a:lnTo>
                    <a:pt x="215663" y="104109"/>
                  </a:lnTo>
                  <a:lnTo>
                    <a:pt x="212339" y="103813"/>
                  </a:lnTo>
                  <a:lnTo>
                    <a:pt x="200522" y="103813"/>
                  </a:lnTo>
                  <a:lnTo>
                    <a:pt x="202733" y="101427"/>
                  </a:lnTo>
                  <a:lnTo>
                    <a:pt x="203436" y="98964"/>
                  </a:lnTo>
                  <a:lnTo>
                    <a:pt x="201905" y="93931"/>
                  </a:lnTo>
                  <a:lnTo>
                    <a:pt x="199504" y="91461"/>
                  </a:lnTo>
                  <a:lnTo>
                    <a:pt x="195053" y="88786"/>
                  </a:lnTo>
                  <a:close/>
                </a:path>
                <a:path w="321945" h="204470">
                  <a:moveTo>
                    <a:pt x="169476" y="74833"/>
                  </a:moveTo>
                  <a:lnTo>
                    <a:pt x="109098" y="106873"/>
                  </a:lnTo>
                  <a:lnTo>
                    <a:pt x="118522" y="112486"/>
                  </a:lnTo>
                  <a:lnTo>
                    <a:pt x="155408" y="92819"/>
                  </a:lnTo>
                  <a:lnTo>
                    <a:pt x="160098" y="90896"/>
                  </a:lnTo>
                  <a:lnTo>
                    <a:pt x="167841" y="89002"/>
                  </a:lnTo>
                  <a:lnTo>
                    <a:pt x="171636" y="88786"/>
                  </a:lnTo>
                  <a:lnTo>
                    <a:pt x="195053" y="88786"/>
                  </a:lnTo>
                  <a:lnTo>
                    <a:pt x="191872" y="86875"/>
                  </a:lnTo>
                  <a:lnTo>
                    <a:pt x="187793" y="85421"/>
                  </a:lnTo>
                  <a:lnTo>
                    <a:pt x="181055" y="84305"/>
                  </a:lnTo>
                  <a:lnTo>
                    <a:pt x="169358" y="84305"/>
                  </a:lnTo>
                  <a:lnTo>
                    <a:pt x="177764" y="79827"/>
                  </a:lnTo>
                  <a:lnTo>
                    <a:pt x="169476" y="74833"/>
                  </a:lnTo>
                  <a:close/>
                </a:path>
                <a:path w="321945" h="204470">
                  <a:moveTo>
                    <a:pt x="208500" y="103472"/>
                  </a:moveTo>
                  <a:lnTo>
                    <a:pt x="200522" y="103813"/>
                  </a:lnTo>
                  <a:lnTo>
                    <a:pt x="212339" y="103813"/>
                  </a:lnTo>
                  <a:lnTo>
                    <a:pt x="208500" y="103472"/>
                  </a:lnTo>
                  <a:close/>
                </a:path>
                <a:path w="321945" h="204470">
                  <a:moveTo>
                    <a:pt x="130665" y="34582"/>
                  </a:moveTo>
                  <a:lnTo>
                    <a:pt x="93657" y="45413"/>
                  </a:lnTo>
                  <a:lnTo>
                    <a:pt x="59914" y="75906"/>
                  </a:lnTo>
                  <a:lnTo>
                    <a:pt x="62852" y="80924"/>
                  </a:lnTo>
                  <a:lnTo>
                    <a:pt x="75920" y="88712"/>
                  </a:lnTo>
                  <a:lnTo>
                    <a:pt x="82262" y="90627"/>
                  </a:lnTo>
                  <a:lnTo>
                    <a:pt x="96296" y="91533"/>
                  </a:lnTo>
                  <a:lnTo>
                    <a:pt x="103809" y="90717"/>
                  </a:lnTo>
                  <a:lnTo>
                    <a:pt x="115685" y="87556"/>
                  </a:lnTo>
                  <a:lnTo>
                    <a:pt x="119886" y="86104"/>
                  </a:lnTo>
                  <a:lnTo>
                    <a:pt x="123916" y="84448"/>
                  </a:lnTo>
                  <a:lnTo>
                    <a:pt x="89189" y="84448"/>
                  </a:lnTo>
                  <a:lnTo>
                    <a:pt x="83187" y="83466"/>
                  </a:lnTo>
                  <a:lnTo>
                    <a:pt x="74527" y="78289"/>
                  </a:lnTo>
                  <a:lnTo>
                    <a:pt x="73165" y="74912"/>
                  </a:lnTo>
                  <a:lnTo>
                    <a:pt x="75671" y="68677"/>
                  </a:lnTo>
                  <a:lnTo>
                    <a:pt x="111347" y="47426"/>
                  </a:lnTo>
                  <a:lnTo>
                    <a:pt x="137746" y="41530"/>
                  </a:lnTo>
                  <a:lnTo>
                    <a:pt x="157063" y="41530"/>
                  </a:lnTo>
                  <a:lnTo>
                    <a:pt x="150418" y="37527"/>
                  </a:lnTo>
                  <a:lnTo>
                    <a:pt x="144283" y="35618"/>
                  </a:lnTo>
                  <a:lnTo>
                    <a:pt x="130665" y="34582"/>
                  </a:lnTo>
                  <a:close/>
                </a:path>
                <a:path w="321945" h="204470">
                  <a:moveTo>
                    <a:pt x="157063" y="41530"/>
                  </a:moveTo>
                  <a:lnTo>
                    <a:pt x="137746" y="41530"/>
                  </a:lnTo>
                  <a:lnTo>
                    <a:pt x="143146" y="42562"/>
                  </a:lnTo>
                  <a:lnTo>
                    <a:pt x="151721" y="47721"/>
                  </a:lnTo>
                  <a:lnTo>
                    <a:pt x="121831" y="75592"/>
                  </a:lnTo>
                  <a:lnTo>
                    <a:pt x="89189" y="84448"/>
                  </a:lnTo>
                  <a:lnTo>
                    <a:pt x="123916" y="84448"/>
                  </a:lnTo>
                  <a:lnTo>
                    <a:pt x="159832" y="63162"/>
                  </a:lnTo>
                  <a:lnTo>
                    <a:pt x="165110" y="51357"/>
                  </a:lnTo>
                  <a:lnTo>
                    <a:pt x="162579" y="45827"/>
                  </a:lnTo>
                  <a:lnTo>
                    <a:pt x="159883" y="43229"/>
                  </a:lnTo>
                  <a:lnTo>
                    <a:pt x="157063" y="41530"/>
                  </a:lnTo>
                  <a:close/>
                </a:path>
                <a:path w="321945" h="204470">
                  <a:moveTo>
                    <a:pt x="173955" y="83769"/>
                  </a:moveTo>
                  <a:lnTo>
                    <a:pt x="169358" y="84305"/>
                  </a:lnTo>
                  <a:lnTo>
                    <a:pt x="181055" y="84305"/>
                  </a:lnTo>
                  <a:lnTo>
                    <a:pt x="178602" y="83898"/>
                  </a:lnTo>
                  <a:lnTo>
                    <a:pt x="173955" y="83769"/>
                  </a:lnTo>
                  <a:close/>
                </a:path>
                <a:path w="321945" h="204470">
                  <a:moveTo>
                    <a:pt x="70530" y="0"/>
                  </a:moveTo>
                  <a:lnTo>
                    <a:pt x="18888" y="16700"/>
                  </a:lnTo>
                  <a:lnTo>
                    <a:pt x="0" y="39874"/>
                  </a:lnTo>
                  <a:lnTo>
                    <a:pt x="3239" y="45413"/>
                  </a:lnTo>
                  <a:lnTo>
                    <a:pt x="15904" y="52956"/>
                  </a:lnTo>
                  <a:lnTo>
                    <a:pt x="21347" y="54820"/>
                  </a:lnTo>
                  <a:lnTo>
                    <a:pt x="33703" y="56682"/>
                  </a:lnTo>
                  <a:lnTo>
                    <a:pt x="40121" y="56600"/>
                  </a:lnTo>
                  <a:lnTo>
                    <a:pt x="53618" y="54359"/>
                  </a:lnTo>
                  <a:lnTo>
                    <a:pt x="59658" y="52426"/>
                  </a:lnTo>
                  <a:lnTo>
                    <a:pt x="65911" y="49234"/>
                  </a:lnTo>
                  <a:lnTo>
                    <a:pt x="29156" y="49234"/>
                  </a:lnTo>
                  <a:lnTo>
                    <a:pt x="23874" y="48089"/>
                  </a:lnTo>
                  <a:lnTo>
                    <a:pt x="16991" y="43977"/>
                  </a:lnTo>
                  <a:lnTo>
                    <a:pt x="15227" y="41944"/>
                  </a:lnTo>
                  <a:lnTo>
                    <a:pt x="13780" y="37205"/>
                  </a:lnTo>
                  <a:lnTo>
                    <a:pt x="14395" y="34758"/>
                  </a:lnTo>
                  <a:lnTo>
                    <a:pt x="18319" y="29735"/>
                  </a:lnTo>
                  <a:lnTo>
                    <a:pt x="21117" y="27565"/>
                  </a:lnTo>
                  <a:lnTo>
                    <a:pt x="30373" y="22940"/>
                  </a:lnTo>
                  <a:lnTo>
                    <a:pt x="36341" y="21582"/>
                  </a:lnTo>
                  <a:lnTo>
                    <a:pt x="69116" y="21582"/>
                  </a:lnTo>
                  <a:lnTo>
                    <a:pt x="66282" y="19886"/>
                  </a:lnTo>
                  <a:lnTo>
                    <a:pt x="61941" y="18305"/>
                  </a:lnTo>
                  <a:lnTo>
                    <a:pt x="53159" y="16531"/>
                  </a:lnTo>
                  <a:lnTo>
                    <a:pt x="39844" y="16531"/>
                  </a:lnTo>
                  <a:lnTo>
                    <a:pt x="48480" y="12305"/>
                  </a:lnTo>
                  <a:lnTo>
                    <a:pt x="55957" y="9551"/>
                  </a:lnTo>
                  <a:lnTo>
                    <a:pt x="68572" y="7020"/>
                  </a:lnTo>
                  <a:lnTo>
                    <a:pt x="74335" y="6678"/>
                  </a:lnTo>
                  <a:lnTo>
                    <a:pt x="99237" y="6678"/>
                  </a:lnTo>
                  <a:lnTo>
                    <a:pt x="93041" y="3596"/>
                  </a:lnTo>
                  <a:lnTo>
                    <a:pt x="86128" y="1425"/>
                  </a:lnTo>
                  <a:lnTo>
                    <a:pt x="78623" y="226"/>
                  </a:lnTo>
                  <a:lnTo>
                    <a:pt x="70530" y="0"/>
                  </a:lnTo>
                  <a:close/>
                </a:path>
                <a:path w="321945" h="204470">
                  <a:moveTo>
                    <a:pt x="69116" y="21582"/>
                  </a:moveTo>
                  <a:lnTo>
                    <a:pt x="36341" y="21582"/>
                  </a:lnTo>
                  <a:lnTo>
                    <a:pt x="49136" y="21741"/>
                  </a:lnTo>
                  <a:lnTo>
                    <a:pt x="54489" y="23054"/>
                  </a:lnTo>
                  <a:lnTo>
                    <a:pt x="63093" y="28220"/>
                  </a:lnTo>
                  <a:lnTo>
                    <a:pt x="64950" y="31212"/>
                  </a:lnTo>
                  <a:lnTo>
                    <a:pt x="63820" y="38019"/>
                  </a:lnTo>
                  <a:lnTo>
                    <a:pt x="60548" y="41224"/>
                  </a:lnTo>
                  <a:lnTo>
                    <a:pt x="48498" y="47358"/>
                  </a:lnTo>
                  <a:lnTo>
                    <a:pt x="42155" y="48988"/>
                  </a:lnTo>
                  <a:lnTo>
                    <a:pt x="29156" y="49234"/>
                  </a:lnTo>
                  <a:lnTo>
                    <a:pt x="65911" y="49234"/>
                  </a:lnTo>
                  <a:lnTo>
                    <a:pt x="73187" y="45519"/>
                  </a:lnTo>
                  <a:lnTo>
                    <a:pt x="77553" y="40827"/>
                  </a:lnTo>
                  <a:lnTo>
                    <a:pt x="78851" y="31212"/>
                  </a:lnTo>
                  <a:lnTo>
                    <a:pt x="78954" y="30312"/>
                  </a:lnTo>
                  <a:lnTo>
                    <a:pt x="76186" y="25812"/>
                  </a:lnTo>
                  <a:lnTo>
                    <a:pt x="69116" y="21582"/>
                  </a:lnTo>
                  <a:close/>
                </a:path>
                <a:path w="321945" h="204470">
                  <a:moveTo>
                    <a:pt x="99237" y="6678"/>
                  </a:moveTo>
                  <a:lnTo>
                    <a:pt x="74335" y="6678"/>
                  </a:lnTo>
                  <a:lnTo>
                    <a:pt x="83811" y="7711"/>
                  </a:lnTo>
                  <a:lnTo>
                    <a:pt x="87419" y="8863"/>
                  </a:lnTo>
                  <a:lnTo>
                    <a:pt x="94100" y="12887"/>
                  </a:lnTo>
                  <a:lnTo>
                    <a:pt x="95788" y="15523"/>
                  </a:lnTo>
                  <a:lnTo>
                    <a:pt x="95097" y="20394"/>
                  </a:lnTo>
                  <a:lnTo>
                    <a:pt x="93294" y="22608"/>
                  </a:lnTo>
                  <a:lnTo>
                    <a:pt x="90082" y="25157"/>
                  </a:lnTo>
                  <a:lnTo>
                    <a:pt x="100154" y="30312"/>
                  </a:lnTo>
                  <a:lnTo>
                    <a:pt x="105915" y="26539"/>
                  </a:lnTo>
                  <a:lnTo>
                    <a:pt x="108655" y="22608"/>
                  </a:lnTo>
                  <a:lnTo>
                    <a:pt x="108403" y="14241"/>
                  </a:lnTo>
                  <a:lnTo>
                    <a:pt x="105346" y="10346"/>
                  </a:lnTo>
                  <a:lnTo>
                    <a:pt x="99237" y="6678"/>
                  </a:lnTo>
                  <a:close/>
                </a:path>
                <a:path w="321945" h="204470">
                  <a:moveTo>
                    <a:pt x="46010" y="15988"/>
                  </a:moveTo>
                  <a:lnTo>
                    <a:pt x="39844" y="16531"/>
                  </a:lnTo>
                  <a:lnTo>
                    <a:pt x="53159" y="16531"/>
                  </a:lnTo>
                  <a:lnTo>
                    <a:pt x="51663" y="16229"/>
                  </a:lnTo>
                  <a:lnTo>
                    <a:pt x="46010" y="159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47611" y="5896723"/>
              <a:ext cx="309880" cy="449580"/>
            </a:xfrm>
            <a:custGeom>
              <a:avLst/>
              <a:gdLst/>
              <a:ahLst/>
              <a:cxnLst/>
              <a:rect l="l" t="t" r="r" b="b"/>
              <a:pathLst>
                <a:path w="309879" h="449579">
                  <a:moveTo>
                    <a:pt x="0" y="449117"/>
                  </a:moveTo>
                  <a:lnTo>
                    <a:pt x="309736" y="449117"/>
                  </a:lnTo>
                </a:path>
                <a:path w="309879" h="449579">
                  <a:moveTo>
                    <a:pt x="0" y="0"/>
                  </a:moveTo>
                  <a:lnTo>
                    <a:pt x="30973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79317" y="5898700"/>
              <a:ext cx="46355" cy="447675"/>
            </a:xfrm>
            <a:custGeom>
              <a:avLst/>
              <a:gdLst/>
              <a:ahLst/>
              <a:cxnLst/>
              <a:rect l="l" t="t" r="r" b="b"/>
              <a:pathLst>
                <a:path w="46354" h="447675">
                  <a:moveTo>
                    <a:pt x="43345" y="390448"/>
                  </a:moveTo>
                  <a:lnTo>
                    <a:pt x="5219" y="390448"/>
                  </a:lnTo>
                  <a:lnTo>
                    <a:pt x="21920" y="447370"/>
                  </a:lnTo>
                  <a:lnTo>
                    <a:pt x="43345" y="390448"/>
                  </a:lnTo>
                  <a:close/>
                </a:path>
                <a:path w="46354" h="447675">
                  <a:moveTo>
                    <a:pt x="45974" y="68643"/>
                  </a:moveTo>
                  <a:lnTo>
                    <a:pt x="20142" y="0"/>
                  </a:lnTo>
                  <a:lnTo>
                    <a:pt x="0" y="68643"/>
                  </a:lnTo>
                  <a:lnTo>
                    <a:pt x="45974" y="686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53623" y="5973521"/>
            <a:ext cx="166370" cy="37528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u="sng" spc="2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18mm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8981904" y="3404676"/>
            <a:ext cx="1389380" cy="2945130"/>
            <a:chOff x="8981904" y="3404676"/>
            <a:chExt cx="1389380" cy="294513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85714" y="3408486"/>
              <a:ext cx="1381760" cy="2937510"/>
            </a:xfrm>
            <a:custGeom>
              <a:avLst/>
              <a:gdLst/>
              <a:ahLst/>
              <a:cxnLst/>
              <a:rect l="l" t="t" r="r" b="b"/>
              <a:pathLst>
                <a:path w="1381759" h="2937510">
                  <a:moveTo>
                    <a:pt x="1071637" y="2937355"/>
                  </a:moveTo>
                  <a:lnTo>
                    <a:pt x="1381377" y="2937355"/>
                  </a:lnTo>
                </a:path>
                <a:path w="1381759" h="2937510">
                  <a:moveTo>
                    <a:pt x="0" y="0"/>
                  </a:moveTo>
                  <a:lnTo>
                    <a:pt x="1381377" y="0"/>
                  </a:lnTo>
                </a:path>
                <a:path w="1381759" h="2937510">
                  <a:moveTo>
                    <a:pt x="1225213" y="30607"/>
                  </a:moveTo>
                  <a:lnTo>
                    <a:pt x="1225213" y="292703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89298" y="3410909"/>
              <a:ext cx="50165" cy="2935605"/>
            </a:xfrm>
            <a:custGeom>
              <a:avLst/>
              <a:gdLst/>
              <a:ahLst/>
              <a:cxnLst/>
              <a:rect l="l" t="t" r="r" b="b"/>
              <a:pathLst>
                <a:path w="50165" h="2935604">
                  <a:moveTo>
                    <a:pt x="48209" y="2863596"/>
                  </a:moveTo>
                  <a:lnTo>
                    <a:pt x="0" y="2863596"/>
                  </a:lnTo>
                  <a:lnTo>
                    <a:pt x="21120" y="2935579"/>
                  </a:lnTo>
                  <a:lnTo>
                    <a:pt x="48209" y="2863596"/>
                  </a:lnTo>
                  <a:close/>
                </a:path>
                <a:path w="50165" h="2935604">
                  <a:moveTo>
                    <a:pt x="49555" y="73990"/>
                  </a:moveTo>
                  <a:lnTo>
                    <a:pt x="21704" y="0"/>
                  </a:lnTo>
                  <a:lnTo>
                    <a:pt x="0" y="73990"/>
                  </a:lnTo>
                  <a:lnTo>
                    <a:pt x="49555" y="739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47875" y="4559046"/>
            <a:ext cx="166370" cy="31242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61664" y="3459588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6"/>
                </a:lnTo>
                <a:lnTo>
                  <a:pt x="322283" y="322284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3" y="351804"/>
                </a:lnTo>
                <a:lnTo>
                  <a:pt x="55295" y="322284"/>
                </a:lnTo>
                <a:lnTo>
                  <a:pt x="25775" y="284076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3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6"/>
                </a:lnTo>
                <a:lnTo>
                  <a:pt x="539398" y="67424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1" y="60820"/>
                </a:lnTo>
                <a:lnTo>
                  <a:pt x="268428" y="79963"/>
                </a:lnTo>
                <a:lnTo>
                  <a:pt x="297618" y="109153"/>
                </a:lnTo>
                <a:lnTo>
                  <a:pt x="316760" y="146169"/>
                </a:lnTo>
                <a:lnTo>
                  <a:pt x="323635" y="188791"/>
                </a:lnTo>
                <a:lnTo>
                  <a:pt x="316760" y="231413"/>
                </a:lnTo>
                <a:lnTo>
                  <a:pt x="297618" y="268429"/>
                </a:lnTo>
                <a:lnTo>
                  <a:pt x="268428" y="297619"/>
                </a:lnTo>
                <a:lnTo>
                  <a:pt x="231411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86421" y="397011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38454" y="3337480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4" h="636270">
                  <a:moveTo>
                    <a:pt x="381207" y="311310"/>
                  </a:moveTo>
                  <a:lnTo>
                    <a:pt x="236162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0" y="490622"/>
                  </a:moveTo>
                  <a:lnTo>
                    <a:pt x="311730" y="635669"/>
                  </a:lnTo>
                </a:path>
                <a:path w="1125854" h="636270">
                  <a:moveTo>
                    <a:pt x="311730" y="421130"/>
                  </a:moveTo>
                  <a:lnTo>
                    <a:pt x="311730" y="477161"/>
                  </a:lnTo>
                </a:path>
                <a:path w="1125854" h="636270">
                  <a:moveTo>
                    <a:pt x="311730" y="249238"/>
                  </a:moveTo>
                  <a:lnTo>
                    <a:pt x="311730" y="394282"/>
                  </a:lnTo>
                </a:path>
                <a:path w="1125854" h="636270">
                  <a:moveTo>
                    <a:pt x="311730" y="171100"/>
                  </a:moveTo>
                  <a:lnTo>
                    <a:pt x="311730" y="227130"/>
                  </a:lnTo>
                </a:path>
                <a:path w="1125854" h="636270">
                  <a:moveTo>
                    <a:pt x="311730" y="0"/>
                  </a:moveTo>
                  <a:lnTo>
                    <a:pt x="311730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54792" y="2319061"/>
            <a:ext cx="3619500" cy="836294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0805" rIns="0" bIns="0" rtlCol="0">
            <a:spAutoFit/>
          </a:bodyPr>
          <a:lstStyle/>
          <a:p>
            <a:pPr marL="78105" marR="64135" algn="ctr">
              <a:lnSpc>
                <a:spcPts val="1340"/>
              </a:lnSpc>
              <a:spcBef>
                <a:spcPts val="71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FRONT VIEW OF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 THE FIRST TWO POINTS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0236" y="5290123"/>
            <a:ext cx="523875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85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43mm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58003" y="793877"/>
            <a:ext cx="7413625" cy="6667500"/>
            <a:chOff x="158003" y="793877"/>
            <a:chExt cx="7413625" cy="6667500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0871" y="5388562"/>
              <a:ext cx="821055" cy="76835"/>
            </a:xfrm>
            <a:custGeom>
              <a:avLst/>
              <a:gdLst/>
              <a:ahLst/>
              <a:cxnLst/>
              <a:rect l="l" t="t" r="r" b="b"/>
              <a:pathLst>
                <a:path w="821054" h="76835">
                  <a:moveTo>
                    <a:pt x="731130" y="0"/>
                  </a:moveTo>
                  <a:lnTo>
                    <a:pt x="740695" y="40806"/>
                  </a:lnTo>
                  <a:lnTo>
                    <a:pt x="740580" y="43206"/>
                  </a:lnTo>
                  <a:lnTo>
                    <a:pt x="731130" y="76809"/>
                  </a:lnTo>
                  <a:lnTo>
                    <a:pt x="812340" y="42005"/>
                  </a:lnTo>
                  <a:lnTo>
                    <a:pt x="775705" y="42005"/>
                  </a:lnTo>
                  <a:lnTo>
                    <a:pt x="775705" y="34804"/>
                  </a:lnTo>
                  <a:lnTo>
                    <a:pt x="812340" y="34804"/>
                  </a:lnTo>
                  <a:lnTo>
                    <a:pt x="731130" y="0"/>
                  </a:lnTo>
                  <a:close/>
                </a:path>
                <a:path w="821054" h="76835">
                  <a:moveTo>
                    <a:pt x="740638" y="34804"/>
                  </a:moveTo>
                  <a:lnTo>
                    <a:pt x="0" y="34804"/>
                  </a:lnTo>
                  <a:lnTo>
                    <a:pt x="0" y="42005"/>
                  </a:lnTo>
                  <a:lnTo>
                    <a:pt x="740638" y="42005"/>
                  </a:lnTo>
                  <a:lnTo>
                    <a:pt x="740638" y="34804"/>
                  </a:lnTo>
                  <a:close/>
                </a:path>
                <a:path w="821054" h="76835">
                  <a:moveTo>
                    <a:pt x="812340" y="34804"/>
                  </a:moveTo>
                  <a:lnTo>
                    <a:pt x="775705" y="34804"/>
                  </a:lnTo>
                  <a:lnTo>
                    <a:pt x="775705" y="42005"/>
                  </a:lnTo>
                  <a:lnTo>
                    <a:pt x="812340" y="42005"/>
                  </a:lnTo>
                  <a:lnTo>
                    <a:pt x="820741" y="38404"/>
                  </a:lnTo>
                  <a:lnTo>
                    <a:pt x="81234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813" y="7211689"/>
              <a:ext cx="5784215" cy="0"/>
            </a:xfrm>
            <a:custGeom>
              <a:avLst/>
              <a:gdLst/>
              <a:ahLst/>
              <a:cxnLst/>
              <a:rect l="l" t="t" r="r" b="b"/>
              <a:pathLst>
                <a:path w="5784215">
                  <a:moveTo>
                    <a:pt x="578360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4923" y="3069687"/>
              <a:ext cx="3034665" cy="4236085"/>
            </a:xfrm>
            <a:custGeom>
              <a:avLst/>
              <a:gdLst/>
              <a:ahLst/>
              <a:cxnLst/>
              <a:rect l="l" t="t" r="r" b="b"/>
              <a:pathLst>
                <a:path w="3034665" h="4236084">
                  <a:moveTo>
                    <a:pt x="889081" y="0"/>
                  </a:moveTo>
                  <a:lnTo>
                    <a:pt x="0" y="0"/>
                  </a:lnTo>
                  <a:lnTo>
                    <a:pt x="0" y="4235716"/>
                  </a:lnTo>
                </a:path>
                <a:path w="3034665" h="4236084">
                  <a:moveTo>
                    <a:pt x="867571" y="887782"/>
                  </a:moveTo>
                  <a:lnTo>
                    <a:pt x="3034145" y="887782"/>
                  </a:lnTo>
                  <a:lnTo>
                    <a:pt x="3034145" y="4135575"/>
                  </a:lnTo>
                  <a:lnTo>
                    <a:pt x="867571" y="4135575"/>
                  </a:lnTo>
                  <a:lnTo>
                    <a:pt x="867571" y="887782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2494" y="906051"/>
              <a:ext cx="2166620" cy="6299835"/>
            </a:xfrm>
            <a:custGeom>
              <a:avLst/>
              <a:gdLst/>
              <a:ahLst/>
              <a:cxnLst/>
              <a:rect l="l" t="t" r="r" b="b"/>
              <a:pathLst>
                <a:path w="2166620" h="6299834">
                  <a:moveTo>
                    <a:pt x="0" y="0"/>
                  </a:moveTo>
                  <a:lnTo>
                    <a:pt x="2166574" y="0"/>
                  </a:lnTo>
                  <a:lnTo>
                    <a:pt x="2166574" y="2166573"/>
                  </a:lnTo>
                  <a:lnTo>
                    <a:pt x="0" y="2166573"/>
                  </a:lnTo>
                  <a:lnTo>
                    <a:pt x="0" y="0"/>
                  </a:lnTo>
                  <a:close/>
                </a:path>
                <a:path w="2166620" h="6299834">
                  <a:moveTo>
                    <a:pt x="1076119" y="305737"/>
                  </a:moveTo>
                  <a:lnTo>
                    <a:pt x="1123632" y="307160"/>
                  </a:lnTo>
                  <a:lnTo>
                    <a:pt x="1170392" y="311376"/>
                  </a:lnTo>
                  <a:lnTo>
                    <a:pt x="1216318" y="318303"/>
                  </a:lnTo>
                  <a:lnTo>
                    <a:pt x="1261328" y="327859"/>
                  </a:lnTo>
                  <a:lnTo>
                    <a:pt x="1305341" y="339963"/>
                  </a:lnTo>
                  <a:lnTo>
                    <a:pt x="1348274" y="354533"/>
                  </a:lnTo>
                  <a:lnTo>
                    <a:pt x="1390046" y="371488"/>
                  </a:lnTo>
                  <a:lnTo>
                    <a:pt x="1430576" y="390746"/>
                  </a:lnTo>
                  <a:lnTo>
                    <a:pt x="1469782" y="412225"/>
                  </a:lnTo>
                  <a:lnTo>
                    <a:pt x="1507582" y="435844"/>
                  </a:lnTo>
                  <a:lnTo>
                    <a:pt x="1543896" y="461521"/>
                  </a:lnTo>
                  <a:lnTo>
                    <a:pt x="1578640" y="489175"/>
                  </a:lnTo>
                  <a:lnTo>
                    <a:pt x="1611735" y="518724"/>
                  </a:lnTo>
                  <a:lnTo>
                    <a:pt x="1643097" y="550086"/>
                  </a:lnTo>
                  <a:lnTo>
                    <a:pt x="1672646" y="583180"/>
                  </a:lnTo>
                  <a:lnTo>
                    <a:pt x="1700300" y="617925"/>
                  </a:lnTo>
                  <a:lnTo>
                    <a:pt x="1725977" y="654238"/>
                  </a:lnTo>
                  <a:lnTo>
                    <a:pt x="1749596" y="692039"/>
                  </a:lnTo>
                  <a:lnTo>
                    <a:pt x="1771075" y="731245"/>
                  </a:lnTo>
                  <a:lnTo>
                    <a:pt x="1790333" y="771774"/>
                  </a:lnTo>
                  <a:lnTo>
                    <a:pt x="1807288" y="813547"/>
                  </a:lnTo>
                  <a:lnTo>
                    <a:pt x="1821858" y="856480"/>
                  </a:lnTo>
                  <a:lnTo>
                    <a:pt x="1833962" y="900492"/>
                  </a:lnTo>
                  <a:lnTo>
                    <a:pt x="1843518" y="945502"/>
                  </a:lnTo>
                  <a:lnTo>
                    <a:pt x="1850445" y="991428"/>
                  </a:lnTo>
                  <a:lnTo>
                    <a:pt x="1854661" y="1038188"/>
                  </a:lnTo>
                  <a:lnTo>
                    <a:pt x="1856084" y="1085701"/>
                  </a:lnTo>
                  <a:lnTo>
                    <a:pt x="1854661" y="1133215"/>
                  </a:lnTo>
                  <a:lnTo>
                    <a:pt x="1850445" y="1179975"/>
                  </a:lnTo>
                  <a:lnTo>
                    <a:pt x="1843518" y="1225902"/>
                  </a:lnTo>
                  <a:lnTo>
                    <a:pt x="1833962" y="1270912"/>
                  </a:lnTo>
                  <a:lnTo>
                    <a:pt x="1821858" y="1314925"/>
                  </a:lnTo>
                  <a:lnTo>
                    <a:pt x="1807288" y="1357858"/>
                  </a:lnTo>
                  <a:lnTo>
                    <a:pt x="1790333" y="1399630"/>
                  </a:lnTo>
                  <a:lnTo>
                    <a:pt x="1771075" y="1440161"/>
                  </a:lnTo>
                  <a:lnTo>
                    <a:pt x="1749596" y="1479367"/>
                  </a:lnTo>
                  <a:lnTo>
                    <a:pt x="1725977" y="1517167"/>
                  </a:lnTo>
                  <a:lnTo>
                    <a:pt x="1700300" y="1553481"/>
                  </a:lnTo>
                  <a:lnTo>
                    <a:pt x="1672646" y="1588226"/>
                  </a:lnTo>
                  <a:lnTo>
                    <a:pt x="1643097" y="1621320"/>
                  </a:lnTo>
                  <a:lnTo>
                    <a:pt x="1611735" y="1652683"/>
                  </a:lnTo>
                  <a:lnTo>
                    <a:pt x="1578640" y="1682232"/>
                  </a:lnTo>
                  <a:lnTo>
                    <a:pt x="1543896" y="1709885"/>
                  </a:lnTo>
                  <a:lnTo>
                    <a:pt x="1507582" y="1735563"/>
                  </a:lnTo>
                  <a:lnTo>
                    <a:pt x="1469782" y="1759182"/>
                  </a:lnTo>
                  <a:lnTo>
                    <a:pt x="1430576" y="1780661"/>
                  </a:lnTo>
                  <a:lnTo>
                    <a:pt x="1390046" y="1799919"/>
                  </a:lnTo>
                  <a:lnTo>
                    <a:pt x="1348274" y="1816873"/>
                  </a:lnTo>
                  <a:lnTo>
                    <a:pt x="1305341" y="1831444"/>
                  </a:lnTo>
                  <a:lnTo>
                    <a:pt x="1261328" y="1843548"/>
                  </a:lnTo>
                  <a:lnTo>
                    <a:pt x="1216318" y="1853104"/>
                  </a:lnTo>
                  <a:lnTo>
                    <a:pt x="1170392" y="1860031"/>
                  </a:lnTo>
                  <a:lnTo>
                    <a:pt x="1123632" y="1864247"/>
                  </a:lnTo>
                  <a:lnTo>
                    <a:pt x="1076119" y="1865670"/>
                  </a:lnTo>
                  <a:lnTo>
                    <a:pt x="1028606" y="1864247"/>
                  </a:lnTo>
                  <a:lnTo>
                    <a:pt x="981845" y="1860031"/>
                  </a:lnTo>
                  <a:lnTo>
                    <a:pt x="935919" y="1853104"/>
                  </a:lnTo>
                  <a:lnTo>
                    <a:pt x="890910" y="1843548"/>
                  </a:lnTo>
                  <a:lnTo>
                    <a:pt x="846897" y="1831444"/>
                  </a:lnTo>
                  <a:lnTo>
                    <a:pt x="803964" y="1816873"/>
                  </a:lnTo>
                  <a:lnTo>
                    <a:pt x="762192" y="1799919"/>
                  </a:lnTo>
                  <a:lnTo>
                    <a:pt x="721662" y="1780661"/>
                  </a:lnTo>
                  <a:lnTo>
                    <a:pt x="682456" y="1759182"/>
                  </a:lnTo>
                  <a:lnTo>
                    <a:pt x="644656" y="1735563"/>
                  </a:lnTo>
                  <a:lnTo>
                    <a:pt x="608342" y="1709885"/>
                  </a:lnTo>
                  <a:lnTo>
                    <a:pt x="573598" y="1682232"/>
                  </a:lnTo>
                  <a:lnTo>
                    <a:pt x="540503" y="1652683"/>
                  </a:lnTo>
                  <a:lnTo>
                    <a:pt x="509141" y="1621320"/>
                  </a:lnTo>
                  <a:lnTo>
                    <a:pt x="479592" y="1588226"/>
                  </a:lnTo>
                  <a:lnTo>
                    <a:pt x="451938" y="1553481"/>
                  </a:lnTo>
                  <a:lnTo>
                    <a:pt x="426261" y="1517167"/>
                  </a:lnTo>
                  <a:lnTo>
                    <a:pt x="402642" y="1479367"/>
                  </a:lnTo>
                  <a:lnTo>
                    <a:pt x="381163" y="1440161"/>
                  </a:lnTo>
                  <a:lnTo>
                    <a:pt x="361905" y="1399630"/>
                  </a:lnTo>
                  <a:lnTo>
                    <a:pt x="344950" y="1357858"/>
                  </a:lnTo>
                  <a:lnTo>
                    <a:pt x="330380" y="1314925"/>
                  </a:lnTo>
                  <a:lnTo>
                    <a:pt x="318276" y="1270912"/>
                  </a:lnTo>
                  <a:lnTo>
                    <a:pt x="308720" y="1225902"/>
                  </a:lnTo>
                  <a:lnTo>
                    <a:pt x="301793" y="1179975"/>
                  </a:lnTo>
                  <a:lnTo>
                    <a:pt x="297577" y="1133215"/>
                  </a:lnTo>
                  <a:lnTo>
                    <a:pt x="296153" y="1085701"/>
                  </a:lnTo>
                  <a:lnTo>
                    <a:pt x="297577" y="1038188"/>
                  </a:lnTo>
                  <a:lnTo>
                    <a:pt x="301793" y="991428"/>
                  </a:lnTo>
                  <a:lnTo>
                    <a:pt x="308720" y="945502"/>
                  </a:lnTo>
                  <a:lnTo>
                    <a:pt x="318276" y="900492"/>
                  </a:lnTo>
                  <a:lnTo>
                    <a:pt x="330380" y="856480"/>
                  </a:lnTo>
                  <a:lnTo>
                    <a:pt x="344950" y="813547"/>
                  </a:lnTo>
                  <a:lnTo>
                    <a:pt x="361905" y="771774"/>
                  </a:lnTo>
                  <a:lnTo>
                    <a:pt x="381163" y="731245"/>
                  </a:lnTo>
                  <a:lnTo>
                    <a:pt x="402642" y="692039"/>
                  </a:lnTo>
                  <a:lnTo>
                    <a:pt x="426261" y="654238"/>
                  </a:lnTo>
                  <a:lnTo>
                    <a:pt x="451938" y="617925"/>
                  </a:lnTo>
                  <a:lnTo>
                    <a:pt x="479592" y="583180"/>
                  </a:lnTo>
                  <a:lnTo>
                    <a:pt x="509141" y="550086"/>
                  </a:lnTo>
                  <a:lnTo>
                    <a:pt x="540503" y="518724"/>
                  </a:lnTo>
                  <a:lnTo>
                    <a:pt x="573598" y="489175"/>
                  </a:lnTo>
                  <a:lnTo>
                    <a:pt x="608342" y="461521"/>
                  </a:lnTo>
                  <a:lnTo>
                    <a:pt x="644656" y="435844"/>
                  </a:lnTo>
                  <a:lnTo>
                    <a:pt x="682456" y="412225"/>
                  </a:lnTo>
                  <a:lnTo>
                    <a:pt x="721662" y="390746"/>
                  </a:lnTo>
                  <a:lnTo>
                    <a:pt x="762192" y="371488"/>
                  </a:lnTo>
                  <a:lnTo>
                    <a:pt x="803964" y="354533"/>
                  </a:lnTo>
                  <a:lnTo>
                    <a:pt x="846897" y="339963"/>
                  </a:lnTo>
                  <a:lnTo>
                    <a:pt x="890910" y="327859"/>
                  </a:lnTo>
                  <a:lnTo>
                    <a:pt x="935919" y="318303"/>
                  </a:lnTo>
                  <a:lnTo>
                    <a:pt x="981845" y="311376"/>
                  </a:lnTo>
                  <a:lnTo>
                    <a:pt x="1028606" y="307160"/>
                  </a:lnTo>
                  <a:lnTo>
                    <a:pt x="1076119" y="305737"/>
                  </a:lnTo>
                  <a:close/>
                </a:path>
                <a:path w="2166620" h="6299834">
                  <a:moveTo>
                    <a:pt x="0" y="5649238"/>
                  </a:moveTo>
                  <a:lnTo>
                    <a:pt x="2166574" y="5649238"/>
                  </a:lnTo>
                  <a:lnTo>
                    <a:pt x="2166574" y="6299211"/>
                  </a:lnTo>
                  <a:lnTo>
                    <a:pt x="0" y="6299211"/>
                  </a:lnTo>
                  <a:lnTo>
                    <a:pt x="0" y="5649238"/>
                  </a:lnTo>
                  <a:close/>
                </a:path>
                <a:path w="2166620" h="6299834">
                  <a:moveTo>
                    <a:pt x="303317" y="3048551"/>
                  </a:moveTo>
                  <a:lnTo>
                    <a:pt x="1863252" y="3048551"/>
                  </a:lnTo>
                  <a:lnTo>
                    <a:pt x="1863252" y="5648443"/>
                  </a:lnTo>
                  <a:lnTo>
                    <a:pt x="303317" y="5648443"/>
                  </a:lnTo>
                  <a:lnTo>
                    <a:pt x="303317" y="304855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892" y="3866126"/>
              <a:ext cx="596900" cy="1034415"/>
            </a:xfrm>
            <a:custGeom>
              <a:avLst/>
              <a:gdLst/>
              <a:ahLst/>
              <a:cxnLst/>
              <a:rect l="l" t="t" r="r" b="b"/>
              <a:pathLst>
                <a:path w="596900" h="1034414">
                  <a:moveTo>
                    <a:pt x="0" y="1033848"/>
                  </a:moveTo>
                  <a:lnTo>
                    <a:pt x="479747" y="202902"/>
                  </a:lnTo>
                </a:path>
                <a:path w="596900" h="1034414">
                  <a:moveTo>
                    <a:pt x="513219" y="144924"/>
                  </a:moveTo>
                  <a:lnTo>
                    <a:pt x="596894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96026" y="3464496"/>
              <a:ext cx="2068195" cy="3585210"/>
            </a:xfrm>
            <a:custGeom>
              <a:avLst/>
              <a:gdLst/>
              <a:ahLst/>
              <a:cxnLst/>
              <a:rect l="l" t="t" r="r" b="b"/>
              <a:pathLst>
                <a:path w="2068195" h="3585209">
                  <a:moveTo>
                    <a:pt x="2067869" y="0"/>
                  </a:moveTo>
                  <a:lnTo>
                    <a:pt x="1867705" y="346687"/>
                  </a:lnTo>
                </a:path>
                <a:path w="2068195" h="3585209">
                  <a:moveTo>
                    <a:pt x="270018" y="3117498"/>
                  </a:moveTo>
                  <a:lnTo>
                    <a:pt x="0" y="3585185"/>
                  </a:lnTo>
                </a:path>
                <a:path w="2068195" h="3585209">
                  <a:moveTo>
                    <a:pt x="368932" y="2945361"/>
                  </a:moveTo>
                  <a:lnTo>
                    <a:pt x="288897" y="3083986"/>
                  </a:lnTo>
                </a:path>
                <a:path w="2068195" h="3585209">
                  <a:moveTo>
                    <a:pt x="615273" y="2520510"/>
                  </a:moveTo>
                  <a:lnTo>
                    <a:pt x="408075" y="2879384"/>
                  </a:lnTo>
                </a:path>
                <a:path w="2068195" h="3585209">
                  <a:moveTo>
                    <a:pt x="723309" y="2331561"/>
                  </a:moveTo>
                  <a:lnTo>
                    <a:pt x="643274" y="2470183"/>
                  </a:lnTo>
                </a:path>
                <a:path w="2068195" h="3585209">
                  <a:moveTo>
                    <a:pt x="1113966" y="1656744"/>
                  </a:moveTo>
                  <a:lnTo>
                    <a:pt x="762452" y="2265583"/>
                  </a:lnTo>
                </a:path>
                <a:path w="2068195" h="3585209">
                  <a:moveTo>
                    <a:pt x="1212984" y="1483419"/>
                  </a:moveTo>
                  <a:lnTo>
                    <a:pt x="1132949" y="162204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78390" y="3455727"/>
              <a:ext cx="2172970" cy="3369310"/>
            </a:xfrm>
            <a:custGeom>
              <a:avLst/>
              <a:gdLst/>
              <a:ahLst/>
              <a:cxnLst/>
              <a:rect l="l" t="t" r="r" b="b"/>
              <a:pathLst>
                <a:path w="2172970" h="3369309">
                  <a:moveTo>
                    <a:pt x="344576" y="3368929"/>
                  </a:moveTo>
                  <a:lnTo>
                    <a:pt x="330073" y="3349536"/>
                  </a:lnTo>
                  <a:lnTo>
                    <a:pt x="286181" y="3290862"/>
                  </a:lnTo>
                  <a:lnTo>
                    <a:pt x="285978" y="3293529"/>
                  </a:lnTo>
                  <a:lnTo>
                    <a:pt x="285724" y="3296158"/>
                  </a:lnTo>
                  <a:lnTo>
                    <a:pt x="277012" y="3325774"/>
                  </a:lnTo>
                  <a:lnTo>
                    <a:pt x="3606" y="3167913"/>
                  </a:lnTo>
                  <a:lnTo>
                    <a:pt x="0" y="3174149"/>
                  </a:lnTo>
                  <a:lnTo>
                    <a:pt x="273405" y="3332010"/>
                  </a:lnTo>
                  <a:lnTo>
                    <a:pt x="272757" y="3333013"/>
                  </a:lnTo>
                  <a:lnTo>
                    <a:pt x="271399" y="3334994"/>
                  </a:lnTo>
                  <a:lnTo>
                    <a:pt x="247777" y="3357384"/>
                  </a:lnTo>
                  <a:lnTo>
                    <a:pt x="344576" y="3368929"/>
                  </a:lnTo>
                  <a:close/>
                </a:path>
                <a:path w="2172970" h="3369309">
                  <a:moveTo>
                    <a:pt x="2172957" y="201015"/>
                  </a:moveTo>
                  <a:lnTo>
                    <a:pt x="2158441" y="181622"/>
                  </a:lnTo>
                  <a:lnTo>
                    <a:pt x="2132165" y="146494"/>
                  </a:lnTo>
                  <a:lnTo>
                    <a:pt x="2132165" y="181610"/>
                  </a:lnTo>
                  <a:lnTo>
                    <a:pt x="2132165" y="146494"/>
                  </a:lnTo>
                  <a:lnTo>
                    <a:pt x="2114562" y="122948"/>
                  </a:lnTo>
                  <a:lnTo>
                    <a:pt x="2114359" y="125615"/>
                  </a:lnTo>
                  <a:lnTo>
                    <a:pt x="2114105" y="128244"/>
                  </a:lnTo>
                  <a:lnTo>
                    <a:pt x="2105393" y="157848"/>
                  </a:lnTo>
                  <a:lnTo>
                    <a:pt x="1831987" y="0"/>
                  </a:lnTo>
                  <a:lnTo>
                    <a:pt x="1828380" y="6235"/>
                  </a:lnTo>
                  <a:lnTo>
                    <a:pt x="2101786" y="164084"/>
                  </a:lnTo>
                  <a:lnTo>
                    <a:pt x="2101138" y="165100"/>
                  </a:lnTo>
                  <a:lnTo>
                    <a:pt x="2099779" y="167081"/>
                  </a:lnTo>
                  <a:lnTo>
                    <a:pt x="2076157" y="189471"/>
                  </a:lnTo>
                  <a:lnTo>
                    <a:pt x="2172957" y="201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863" y="797687"/>
              <a:ext cx="3153410" cy="3153410"/>
            </a:xfrm>
            <a:custGeom>
              <a:avLst/>
              <a:gdLst/>
              <a:ahLst/>
              <a:cxnLst/>
              <a:rect l="l" t="t" r="r" b="b"/>
              <a:pathLst>
                <a:path w="3153410" h="3153410">
                  <a:moveTo>
                    <a:pt x="3153359" y="315335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7124" y="907545"/>
              <a:ext cx="3063240" cy="6398260"/>
            </a:xfrm>
            <a:custGeom>
              <a:avLst/>
              <a:gdLst/>
              <a:ahLst/>
              <a:cxnLst/>
              <a:rect l="l" t="t" r="r" b="b"/>
              <a:pathLst>
                <a:path w="3063240" h="6398259">
                  <a:moveTo>
                    <a:pt x="3063055" y="0"/>
                  </a:moveTo>
                  <a:lnTo>
                    <a:pt x="0" y="0"/>
                  </a:lnTo>
                  <a:lnTo>
                    <a:pt x="0" y="6397858"/>
                  </a:lnTo>
                </a:path>
                <a:path w="3063240" h="6398259">
                  <a:moveTo>
                    <a:pt x="317505" y="3047057"/>
                  </a:moveTo>
                  <a:lnTo>
                    <a:pt x="1877439" y="3047057"/>
                  </a:lnTo>
                  <a:lnTo>
                    <a:pt x="1877439" y="5646949"/>
                  </a:lnTo>
                  <a:lnTo>
                    <a:pt x="317505" y="5646949"/>
                  </a:lnTo>
                  <a:lnTo>
                    <a:pt x="317505" y="3047057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194" y="1323154"/>
              <a:ext cx="4107179" cy="2630805"/>
            </a:xfrm>
            <a:custGeom>
              <a:avLst/>
              <a:gdLst/>
              <a:ahLst/>
              <a:cxnLst/>
              <a:rect l="l" t="t" r="r" b="b"/>
              <a:pathLst>
                <a:path w="4107179" h="2630804">
                  <a:moveTo>
                    <a:pt x="4106707" y="2629728"/>
                  </a:moveTo>
                  <a:lnTo>
                    <a:pt x="4106707" y="0"/>
                  </a:lnTo>
                </a:path>
                <a:path w="4107179" h="2630804">
                  <a:moveTo>
                    <a:pt x="4106701" y="6786"/>
                  </a:moveTo>
                  <a:lnTo>
                    <a:pt x="0" y="6786"/>
                  </a:lnTo>
                  <a:lnTo>
                    <a:pt x="0" y="2623823"/>
                  </a:lnTo>
                </a:path>
                <a:path w="4107179" h="2630804">
                  <a:moveTo>
                    <a:pt x="4106701" y="1328436"/>
                  </a:moveTo>
                  <a:lnTo>
                    <a:pt x="1317611" y="1328436"/>
                  </a:lnTo>
                  <a:lnTo>
                    <a:pt x="1317611" y="2630286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7364" y="6016932"/>
              <a:ext cx="2600325" cy="0"/>
            </a:xfrm>
            <a:custGeom>
              <a:avLst/>
              <a:gdLst/>
              <a:ahLst/>
              <a:cxnLst/>
              <a:rect l="l" t="t" r="r" b="b"/>
              <a:pathLst>
                <a:path w="2600325">
                  <a:moveTo>
                    <a:pt x="259972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3765" y="5920920"/>
              <a:ext cx="0" cy="1106170"/>
            </a:xfrm>
            <a:custGeom>
              <a:avLst/>
              <a:gdLst/>
              <a:ahLst/>
              <a:cxnLst/>
              <a:rect l="l" t="t" r="r" b="b"/>
              <a:pathLst>
                <a:path h="1106170">
                  <a:moveTo>
                    <a:pt x="0" y="0"/>
                  </a:moveTo>
                  <a:lnTo>
                    <a:pt x="0" y="889066"/>
                  </a:lnTo>
                </a:path>
                <a:path h="1106170">
                  <a:moveTo>
                    <a:pt x="0" y="951097"/>
                  </a:moveTo>
                  <a:lnTo>
                    <a:pt x="0" y="110616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2873" y="3621430"/>
              <a:ext cx="3175" cy="3835400"/>
            </a:xfrm>
            <a:custGeom>
              <a:avLst/>
              <a:gdLst/>
              <a:ahLst/>
              <a:cxnLst/>
              <a:rect l="l" t="t" r="r" b="b"/>
              <a:pathLst>
                <a:path w="3175" h="3835400">
                  <a:moveTo>
                    <a:pt x="0" y="3835019"/>
                  </a:moveTo>
                  <a:lnTo>
                    <a:pt x="0" y="3464078"/>
                  </a:lnTo>
                </a:path>
                <a:path w="3175" h="3835400">
                  <a:moveTo>
                    <a:pt x="2358" y="500396"/>
                  </a:moveTo>
                  <a:lnTo>
                    <a:pt x="2358" y="0"/>
                  </a:lnTo>
                </a:path>
                <a:path w="3175" h="3835400">
                  <a:moveTo>
                    <a:pt x="1811" y="684361"/>
                  </a:moveTo>
                  <a:lnTo>
                    <a:pt x="1811" y="536036"/>
                  </a:lnTo>
                </a:path>
                <a:path w="3175" h="3835400">
                  <a:moveTo>
                    <a:pt x="3027" y="1139414"/>
                  </a:moveTo>
                  <a:lnTo>
                    <a:pt x="3027" y="755435"/>
                  </a:lnTo>
                </a:path>
                <a:path w="3175" h="3835400">
                  <a:moveTo>
                    <a:pt x="1811" y="1341094"/>
                  </a:moveTo>
                  <a:lnTo>
                    <a:pt x="1811" y="1192773"/>
                  </a:lnTo>
                </a:path>
                <a:path w="3175" h="3835400">
                  <a:moveTo>
                    <a:pt x="3027" y="2063600"/>
                  </a:moveTo>
                  <a:lnTo>
                    <a:pt x="3027" y="1412172"/>
                  </a:lnTo>
                </a:path>
                <a:path w="3175" h="3835400">
                  <a:moveTo>
                    <a:pt x="1811" y="2248564"/>
                  </a:moveTo>
                  <a:lnTo>
                    <a:pt x="1811" y="210024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1311" y="6555290"/>
              <a:ext cx="2166620" cy="650240"/>
            </a:xfrm>
            <a:custGeom>
              <a:avLst/>
              <a:gdLst/>
              <a:ahLst/>
              <a:cxnLst/>
              <a:rect l="l" t="t" r="r" b="b"/>
              <a:pathLst>
                <a:path w="2166620" h="650240">
                  <a:moveTo>
                    <a:pt x="0" y="0"/>
                  </a:moveTo>
                  <a:lnTo>
                    <a:pt x="2166574" y="0"/>
                  </a:lnTo>
                  <a:lnTo>
                    <a:pt x="2166574" y="649973"/>
                  </a:lnTo>
                  <a:lnTo>
                    <a:pt x="0" y="649973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89409" y="3330961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86" y="6511826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2" name="object 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1628" y="1297375"/>
            <a:ext cx="4171950" cy="2693670"/>
          </a:xfrm>
          <a:custGeom>
            <a:avLst/>
            <a:gdLst/>
            <a:ahLst/>
            <a:cxnLst/>
            <a:rect l="l" t="t" r="r" b="b"/>
            <a:pathLst>
              <a:path w="4171950" h="2693670">
                <a:moveTo>
                  <a:pt x="67411" y="2347645"/>
                </a:moveTo>
                <a:lnTo>
                  <a:pt x="0" y="2347645"/>
                </a:lnTo>
                <a:lnTo>
                  <a:pt x="36779" y="2445702"/>
                </a:lnTo>
                <a:lnTo>
                  <a:pt x="67411" y="2347645"/>
                </a:lnTo>
                <a:close/>
              </a:path>
              <a:path w="4171950" h="2693670">
                <a:moveTo>
                  <a:pt x="67411" y="1679600"/>
                </a:moveTo>
                <a:lnTo>
                  <a:pt x="0" y="1679600"/>
                </a:lnTo>
                <a:lnTo>
                  <a:pt x="36779" y="1777669"/>
                </a:lnTo>
                <a:lnTo>
                  <a:pt x="67411" y="1679600"/>
                </a:lnTo>
                <a:close/>
              </a:path>
              <a:path w="4171950" h="2693670">
                <a:moveTo>
                  <a:pt x="67411" y="1097368"/>
                </a:moveTo>
                <a:lnTo>
                  <a:pt x="0" y="1097368"/>
                </a:lnTo>
                <a:lnTo>
                  <a:pt x="36779" y="1195425"/>
                </a:lnTo>
                <a:lnTo>
                  <a:pt x="67411" y="1097368"/>
                </a:lnTo>
                <a:close/>
              </a:path>
              <a:path w="4171950" h="2693670">
                <a:moveTo>
                  <a:pt x="67411" y="429323"/>
                </a:moveTo>
                <a:lnTo>
                  <a:pt x="0" y="429323"/>
                </a:lnTo>
                <a:lnTo>
                  <a:pt x="36779" y="527380"/>
                </a:lnTo>
                <a:lnTo>
                  <a:pt x="67411" y="429323"/>
                </a:lnTo>
                <a:close/>
              </a:path>
              <a:path w="4171950" h="2693670">
                <a:moveTo>
                  <a:pt x="647534" y="0"/>
                </a:moveTo>
                <a:lnTo>
                  <a:pt x="549478" y="30645"/>
                </a:lnTo>
                <a:lnTo>
                  <a:pt x="647534" y="67424"/>
                </a:lnTo>
                <a:lnTo>
                  <a:pt x="647534" y="0"/>
                </a:lnTo>
                <a:close/>
              </a:path>
              <a:path w="4171950" h="2693670">
                <a:moveTo>
                  <a:pt x="1383906" y="2347645"/>
                </a:moveTo>
                <a:lnTo>
                  <a:pt x="1316482" y="2347645"/>
                </a:lnTo>
                <a:lnTo>
                  <a:pt x="1353261" y="2445702"/>
                </a:lnTo>
                <a:lnTo>
                  <a:pt x="1383906" y="2347645"/>
                </a:lnTo>
                <a:close/>
              </a:path>
              <a:path w="4171950" h="2693670">
                <a:moveTo>
                  <a:pt x="1383906" y="1679600"/>
                </a:moveTo>
                <a:lnTo>
                  <a:pt x="1316482" y="1679600"/>
                </a:lnTo>
                <a:lnTo>
                  <a:pt x="1353261" y="1777669"/>
                </a:lnTo>
                <a:lnTo>
                  <a:pt x="1383906" y="1679600"/>
                </a:lnTo>
                <a:close/>
              </a:path>
              <a:path w="4171950" h="2693670">
                <a:moveTo>
                  <a:pt x="1809597" y="2625788"/>
                </a:moveTo>
                <a:lnTo>
                  <a:pt x="1711528" y="2656433"/>
                </a:lnTo>
                <a:lnTo>
                  <a:pt x="1809597" y="2693212"/>
                </a:lnTo>
                <a:lnTo>
                  <a:pt x="1809597" y="2625788"/>
                </a:lnTo>
                <a:close/>
              </a:path>
              <a:path w="4171950" h="2693670">
                <a:moveTo>
                  <a:pt x="1916201" y="0"/>
                </a:moveTo>
                <a:lnTo>
                  <a:pt x="1818144" y="30645"/>
                </a:lnTo>
                <a:lnTo>
                  <a:pt x="1916201" y="67424"/>
                </a:lnTo>
                <a:lnTo>
                  <a:pt x="1916201" y="0"/>
                </a:lnTo>
                <a:close/>
              </a:path>
              <a:path w="4171950" h="2693670">
                <a:moveTo>
                  <a:pt x="1974684" y="1319530"/>
                </a:moveTo>
                <a:lnTo>
                  <a:pt x="1876628" y="1350175"/>
                </a:lnTo>
                <a:lnTo>
                  <a:pt x="1974684" y="1386954"/>
                </a:lnTo>
                <a:lnTo>
                  <a:pt x="1974684" y="1319530"/>
                </a:lnTo>
                <a:close/>
              </a:path>
              <a:path w="4171950" h="2693670">
                <a:moveTo>
                  <a:pt x="2766720" y="2625788"/>
                </a:moveTo>
                <a:lnTo>
                  <a:pt x="2668651" y="2656433"/>
                </a:lnTo>
                <a:lnTo>
                  <a:pt x="2766720" y="2693212"/>
                </a:lnTo>
                <a:lnTo>
                  <a:pt x="2766720" y="2625788"/>
                </a:lnTo>
                <a:close/>
              </a:path>
              <a:path w="4171950" h="2693670">
                <a:moveTo>
                  <a:pt x="2930525" y="0"/>
                </a:moveTo>
                <a:lnTo>
                  <a:pt x="2832468" y="30645"/>
                </a:lnTo>
                <a:lnTo>
                  <a:pt x="2930525" y="67424"/>
                </a:lnTo>
                <a:lnTo>
                  <a:pt x="2930525" y="0"/>
                </a:lnTo>
                <a:close/>
              </a:path>
              <a:path w="4171950" h="2693670">
                <a:moveTo>
                  <a:pt x="2989021" y="1319530"/>
                </a:moveTo>
                <a:lnTo>
                  <a:pt x="2890951" y="1350175"/>
                </a:lnTo>
                <a:lnTo>
                  <a:pt x="2989021" y="1386954"/>
                </a:lnTo>
                <a:lnTo>
                  <a:pt x="2989021" y="1319530"/>
                </a:lnTo>
                <a:close/>
              </a:path>
              <a:path w="4171950" h="2693670">
                <a:moveTo>
                  <a:pt x="3641687" y="2625788"/>
                </a:moveTo>
                <a:lnTo>
                  <a:pt x="3543617" y="2656433"/>
                </a:lnTo>
                <a:lnTo>
                  <a:pt x="3641687" y="2693212"/>
                </a:lnTo>
                <a:lnTo>
                  <a:pt x="3641687" y="2625788"/>
                </a:lnTo>
                <a:close/>
              </a:path>
              <a:path w="4171950" h="2693670">
                <a:moveTo>
                  <a:pt x="4171658" y="2451836"/>
                </a:moveTo>
                <a:lnTo>
                  <a:pt x="4141012" y="2353780"/>
                </a:lnTo>
                <a:lnTo>
                  <a:pt x="4104233" y="2451836"/>
                </a:lnTo>
                <a:lnTo>
                  <a:pt x="4171658" y="2451836"/>
                </a:lnTo>
                <a:close/>
              </a:path>
              <a:path w="4171950" h="2693670">
                <a:moveTo>
                  <a:pt x="4171658" y="1783791"/>
                </a:moveTo>
                <a:lnTo>
                  <a:pt x="4141012" y="1685734"/>
                </a:lnTo>
                <a:lnTo>
                  <a:pt x="4104233" y="1783791"/>
                </a:lnTo>
                <a:lnTo>
                  <a:pt x="4171658" y="1783791"/>
                </a:lnTo>
                <a:close/>
              </a:path>
              <a:path w="4171950" h="2693670">
                <a:moveTo>
                  <a:pt x="4171658" y="983424"/>
                </a:moveTo>
                <a:lnTo>
                  <a:pt x="4141012" y="885367"/>
                </a:lnTo>
                <a:lnTo>
                  <a:pt x="4104233" y="983424"/>
                </a:lnTo>
                <a:lnTo>
                  <a:pt x="4171658" y="983424"/>
                </a:lnTo>
                <a:close/>
              </a:path>
              <a:path w="4171950" h="2693670">
                <a:moveTo>
                  <a:pt x="4171658" y="315391"/>
                </a:moveTo>
                <a:lnTo>
                  <a:pt x="4141012" y="217322"/>
                </a:lnTo>
                <a:lnTo>
                  <a:pt x="4104233" y="315391"/>
                </a:lnTo>
                <a:lnTo>
                  <a:pt x="4171658" y="315391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5307" y="7244998"/>
            <a:ext cx="7861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078" y="7244998"/>
            <a:ext cx="94615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75307" y="678562"/>
            <a:ext cx="826769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088" y="3095783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1088" y="1811793"/>
            <a:ext cx="14033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A3D4"/>
                </a:solidFill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67757" y="1313364"/>
            <a:ext cx="34925" cy="1355725"/>
          </a:xfrm>
          <a:custGeom>
            <a:avLst/>
            <a:gdLst/>
            <a:ahLst/>
            <a:cxnLst/>
            <a:rect l="l" t="t" r="r" b="b"/>
            <a:pathLst>
              <a:path w="34925" h="1355725">
                <a:moveTo>
                  <a:pt x="34747" y="1328547"/>
                </a:moveTo>
                <a:lnTo>
                  <a:pt x="26974" y="1320761"/>
                </a:lnTo>
                <a:lnTo>
                  <a:pt x="17373" y="1320761"/>
                </a:lnTo>
                <a:lnTo>
                  <a:pt x="7785" y="1320761"/>
                </a:lnTo>
                <a:lnTo>
                  <a:pt x="0" y="1328547"/>
                </a:lnTo>
                <a:lnTo>
                  <a:pt x="0" y="1347724"/>
                </a:lnTo>
                <a:lnTo>
                  <a:pt x="7785" y="1355509"/>
                </a:lnTo>
                <a:lnTo>
                  <a:pt x="26974" y="1355509"/>
                </a:lnTo>
                <a:lnTo>
                  <a:pt x="34747" y="1347724"/>
                </a:lnTo>
                <a:lnTo>
                  <a:pt x="34747" y="1328547"/>
                </a:lnTo>
                <a:close/>
              </a:path>
              <a:path w="34925" h="1355725">
                <a:moveTo>
                  <a:pt x="34747" y="7785"/>
                </a:moveTo>
                <a:lnTo>
                  <a:pt x="26974" y="0"/>
                </a:lnTo>
                <a:lnTo>
                  <a:pt x="17373" y="0"/>
                </a:lnTo>
                <a:lnTo>
                  <a:pt x="7785" y="0"/>
                </a:lnTo>
                <a:lnTo>
                  <a:pt x="0" y="7785"/>
                </a:lnTo>
                <a:lnTo>
                  <a:pt x="0" y="26962"/>
                </a:lnTo>
                <a:lnTo>
                  <a:pt x="7785" y="34747"/>
                </a:lnTo>
                <a:lnTo>
                  <a:pt x="26974" y="34747"/>
                </a:lnTo>
                <a:lnTo>
                  <a:pt x="34747" y="26962"/>
                </a:lnTo>
                <a:lnTo>
                  <a:pt x="34747" y="7785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4570" y="2473499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23720" y="3212245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8223" y="1294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44222" y="1294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219" y="2170754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7908" y="3292327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2133" y="3776502"/>
            <a:ext cx="18923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25" dirty="0">
                <a:solidFill>
                  <a:srgbClr val="00A3D4"/>
                </a:solidFill>
                <a:latin typeface="Arial"/>
                <a:cs typeface="Arial"/>
              </a:rPr>
              <a:t>a3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3299190" y="3930067"/>
            <a:ext cx="1906905" cy="3286760"/>
            <a:chOff x="3299190" y="3930067"/>
            <a:chExt cx="1906905" cy="3286760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7372" y="3933877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967" y="0"/>
                  </a:moveTo>
                  <a:lnTo>
                    <a:pt x="17373" y="0"/>
                  </a:lnTo>
                  <a:lnTo>
                    <a:pt x="7774" y="0"/>
                  </a:lnTo>
                  <a:lnTo>
                    <a:pt x="0" y="7776"/>
                  </a:lnTo>
                  <a:lnTo>
                    <a:pt x="0" y="26967"/>
                  </a:lnTo>
                  <a:lnTo>
                    <a:pt x="7774" y="34743"/>
                  </a:lnTo>
                  <a:lnTo>
                    <a:pt x="26967" y="34743"/>
                  </a:lnTo>
                  <a:lnTo>
                    <a:pt x="34747" y="26967"/>
                  </a:lnTo>
                  <a:lnTo>
                    <a:pt x="34747" y="7776"/>
                  </a:lnTo>
                  <a:lnTo>
                    <a:pt x="2696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7372" y="3933877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17373" y="0"/>
                  </a:moveTo>
                  <a:lnTo>
                    <a:pt x="26967" y="0"/>
                  </a:lnTo>
                  <a:lnTo>
                    <a:pt x="34747" y="7776"/>
                  </a:lnTo>
                  <a:lnTo>
                    <a:pt x="34747" y="17373"/>
                  </a:lnTo>
                  <a:lnTo>
                    <a:pt x="34747" y="26967"/>
                  </a:lnTo>
                  <a:lnTo>
                    <a:pt x="26967" y="34743"/>
                  </a:lnTo>
                  <a:lnTo>
                    <a:pt x="17373" y="34743"/>
                  </a:lnTo>
                  <a:lnTo>
                    <a:pt x="7774" y="34743"/>
                  </a:lnTo>
                  <a:lnTo>
                    <a:pt x="0" y="26967"/>
                  </a:lnTo>
                  <a:lnTo>
                    <a:pt x="0" y="17373"/>
                  </a:lnTo>
                  <a:lnTo>
                    <a:pt x="0" y="7776"/>
                  </a:lnTo>
                  <a:lnTo>
                    <a:pt x="7774" y="0"/>
                  </a:lnTo>
                  <a:lnTo>
                    <a:pt x="17373" y="0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0778" y="5867384"/>
              <a:ext cx="1549400" cy="1348105"/>
            </a:xfrm>
            <a:custGeom>
              <a:avLst/>
              <a:gdLst/>
              <a:ahLst/>
              <a:cxnLst/>
              <a:rect l="l" t="t" r="r" b="b"/>
              <a:pathLst>
                <a:path w="1549400" h="1348104">
                  <a:moveTo>
                    <a:pt x="0" y="1341344"/>
                  </a:moveTo>
                  <a:lnTo>
                    <a:pt x="1549260" y="1347717"/>
                  </a:lnTo>
                </a:path>
                <a:path w="1549400" h="1348104">
                  <a:moveTo>
                    <a:pt x="0" y="1341344"/>
                  </a:moveTo>
                  <a:lnTo>
                    <a:pt x="658630" y="201797"/>
                  </a:lnTo>
                </a:path>
                <a:path w="1549400" h="1348104">
                  <a:moveTo>
                    <a:pt x="713574" y="106732"/>
                  </a:moveTo>
                  <a:lnTo>
                    <a:pt x="775267" y="0"/>
                  </a:lnTo>
                </a:path>
              </a:pathLst>
            </a:custGeom>
            <a:ln w="3175">
              <a:solidFill>
                <a:srgbClr val="3274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7924" y="5956954"/>
              <a:ext cx="759460" cy="1257935"/>
            </a:xfrm>
            <a:custGeom>
              <a:avLst/>
              <a:gdLst/>
              <a:ahLst/>
              <a:cxnLst/>
              <a:rect l="l" t="t" r="r" b="b"/>
              <a:pathLst>
                <a:path w="759460" h="1257934">
                  <a:moveTo>
                    <a:pt x="422046" y="359803"/>
                  </a:moveTo>
                  <a:lnTo>
                    <a:pt x="393484" y="325221"/>
                  </a:lnTo>
                  <a:lnTo>
                    <a:pt x="360413" y="288874"/>
                  </a:lnTo>
                  <a:lnTo>
                    <a:pt x="323646" y="251396"/>
                  </a:lnTo>
                  <a:lnTo>
                    <a:pt x="283997" y="213487"/>
                  </a:lnTo>
                  <a:lnTo>
                    <a:pt x="242277" y="175818"/>
                  </a:lnTo>
                  <a:lnTo>
                    <a:pt x="199313" y="139077"/>
                  </a:lnTo>
                  <a:lnTo>
                    <a:pt x="155892" y="103924"/>
                  </a:lnTo>
                  <a:lnTo>
                    <a:pt x="118186" y="75057"/>
                  </a:lnTo>
                  <a:lnTo>
                    <a:pt x="137541" y="41567"/>
                  </a:lnTo>
                  <a:lnTo>
                    <a:pt x="105384" y="32943"/>
                  </a:lnTo>
                  <a:lnTo>
                    <a:pt x="105384" y="81330"/>
                  </a:lnTo>
                  <a:lnTo>
                    <a:pt x="91389" y="71094"/>
                  </a:lnTo>
                  <a:lnTo>
                    <a:pt x="105384" y="81330"/>
                  </a:lnTo>
                  <a:lnTo>
                    <a:pt x="105384" y="32943"/>
                  </a:lnTo>
                  <a:lnTo>
                    <a:pt x="25527" y="11493"/>
                  </a:lnTo>
                  <a:lnTo>
                    <a:pt x="18681" y="7289"/>
                  </a:lnTo>
                  <a:lnTo>
                    <a:pt x="6350" y="0"/>
                  </a:lnTo>
                  <a:lnTo>
                    <a:pt x="3175" y="5499"/>
                  </a:lnTo>
                  <a:lnTo>
                    <a:pt x="0" y="10998"/>
                  </a:lnTo>
                  <a:lnTo>
                    <a:pt x="12128" y="18161"/>
                  </a:lnTo>
                  <a:lnTo>
                    <a:pt x="21717" y="24066"/>
                  </a:lnTo>
                  <a:lnTo>
                    <a:pt x="101498" y="103924"/>
                  </a:lnTo>
                  <a:lnTo>
                    <a:pt x="111798" y="86118"/>
                  </a:lnTo>
                  <a:lnTo>
                    <a:pt x="148082" y="113931"/>
                  </a:lnTo>
                  <a:lnTo>
                    <a:pt x="191198" y="148844"/>
                  </a:lnTo>
                  <a:lnTo>
                    <a:pt x="233895" y="185356"/>
                  </a:lnTo>
                  <a:lnTo>
                    <a:pt x="275348" y="222796"/>
                  </a:lnTo>
                  <a:lnTo>
                    <a:pt x="314731" y="260438"/>
                  </a:lnTo>
                  <a:lnTo>
                    <a:pt x="351193" y="297599"/>
                  </a:lnTo>
                  <a:lnTo>
                    <a:pt x="383908" y="333552"/>
                  </a:lnTo>
                  <a:lnTo>
                    <a:pt x="412026" y="367601"/>
                  </a:lnTo>
                  <a:lnTo>
                    <a:pt x="422046" y="359803"/>
                  </a:lnTo>
                  <a:close/>
                </a:path>
                <a:path w="759460" h="1257934">
                  <a:moveTo>
                    <a:pt x="758875" y="1123454"/>
                  </a:moveTo>
                  <a:lnTo>
                    <a:pt x="726046" y="1123327"/>
                  </a:lnTo>
                  <a:lnTo>
                    <a:pt x="726046" y="1177810"/>
                  </a:lnTo>
                  <a:lnTo>
                    <a:pt x="725805" y="1173530"/>
                  </a:lnTo>
                  <a:lnTo>
                    <a:pt x="725830" y="1173861"/>
                  </a:lnTo>
                  <a:lnTo>
                    <a:pt x="726046" y="1177810"/>
                  </a:lnTo>
                  <a:lnTo>
                    <a:pt x="726046" y="1123327"/>
                  </a:lnTo>
                  <a:lnTo>
                    <a:pt x="721956" y="1123302"/>
                  </a:lnTo>
                  <a:lnTo>
                    <a:pt x="721194" y="1114602"/>
                  </a:lnTo>
                  <a:lnTo>
                    <a:pt x="719226" y="1094181"/>
                  </a:lnTo>
                  <a:lnTo>
                    <a:pt x="717054" y="1073378"/>
                  </a:lnTo>
                  <a:lnTo>
                    <a:pt x="714679" y="1052271"/>
                  </a:lnTo>
                  <a:lnTo>
                    <a:pt x="712647" y="1035431"/>
                  </a:lnTo>
                  <a:lnTo>
                    <a:pt x="712647" y="1167244"/>
                  </a:lnTo>
                  <a:lnTo>
                    <a:pt x="711733" y="1154087"/>
                  </a:lnTo>
                  <a:lnTo>
                    <a:pt x="710222" y="1134948"/>
                  </a:lnTo>
                  <a:lnTo>
                    <a:pt x="710285" y="1135634"/>
                  </a:lnTo>
                  <a:lnTo>
                    <a:pt x="711733" y="1154087"/>
                  </a:lnTo>
                  <a:lnTo>
                    <a:pt x="711809" y="1155026"/>
                  </a:lnTo>
                  <a:lnTo>
                    <a:pt x="712647" y="1167244"/>
                  </a:lnTo>
                  <a:lnTo>
                    <a:pt x="712647" y="1035431"/>
                  </a:lnTo>
                  <a:lnTo>
                    <a:pt x="706399" y="987602"/>
                  </a:lnTo>
                  <a:lnTo>
                    <a:pt x="699973" y="943965"/>
                  </a:lnTo>
                  <a:lnTo>
                    <a:pt x="692886" y="900430"/>
                  </a:lnTo>
                  <a:lnTo>
                    <a:pt x="685190" y="857453"/>
                  </a:lnTo>
                  <a:lnTo>
                    <a:pt x="676922" y="815492"/>
                  </a:lnTo>
                  <a:lnTo>
                    <a:pt x="668147" y="775017"/>
                  </a:lnTo>
                  <a:lnTo>
                    <a:pt x="658901" y="736460"/>
                  </a:lnTo>
                  <a:lnTo>
                    <a:pt x="644232" y="683234"/>
                  </a:lnTo>
                  <a:lnTo>
                    <a:pt x="628764" y="636866"/>
                  </a:lnTo>
                  <a:lnTo>
                    <a:pt x="616864" y="641311"/>
                  </a:lnTo>
                  <a:lnTo>
                    <a:pt x="622007" y="655624"/>
                  </a:lnTo>
                  <a:lnTo>
                    <a:pt x="627075" y="670839"/>
                  </a:lnTo>
                  <a:lnTo>
                    <a:pt x="641845" y="721334"/>
                  </a:lnTo>
                  <a:lnTo>
                    <a:pt x="651230" y="758431"/>
                  </a:lnTo>
                  <a:lnTo>
                    <a:pt x="660196" y="797737"/>
                  </a:lnTo>
                  <a:lnTo>
                    <a:pt x="668667" y="838771"/>
                  </a:lnTo>
                  <a:lnTo>
                    <a:pt x="676617" y="881075"/>
                  </a:lnTo>
                  <a:lnTo>
                    <a:pt x="683971" y="924191"/>
                  </a:lnTo>
                  <a:lnTo>
                    <a:pt x="690702" y="967651"/>
                  </a:lnTo>
                  <a:lnTo>
                    <a:pt x="696760" y="1010983"/>
                  </a:lnTo>
                  <a:lnTo>
                    <a:pt x="702068" y="1053731"/>
                  </a:lnTo>
                  <a:lnTo>
                    <a:pt x="706589" y="1095438"/>
                  </a:lnTo>
                  <a:lnTo>
                    <a:pt x="709206" y="1123251"/>
                  </a:lnTo>
                  <a:lnTo>
                    <a:pt x="686854" y="1123162"/>
                  </a:lnTo>
                  <a:lnTo>
                    <a:pt x="715683" y="1232585"/>
                  </a:lnTo>
                  <a:lnTo>
                    <a:pt x="715543" y="1226096"/>
                  </a:lnTo>
                  <a:lnTo>
                    <a:pt x="714959" y="1209116"/>
                  </a:lnTo>
                  <a:lnTo>
                    <a:pt x="714121" y="1191412"/>
                  </a:lnTo>
                  <a:lnTo>
                    <a:pt x="713079" y="1173530"/>
                  </a:lnTo>
                  <a:lnTo>
                    <a:pt x="713105" y="1173861"/>
                  </a:lnTo>
                  <a:lnTo>
                    <a:pt x="714121" y="1191412"/>
                  </a:lnTo>
                  <a:lnTo>
                    <a:pt x="714171" y="1192072"/>
                  </a:lnTo>
                  <a:lnTo>
                    <a:pt x="714959" y="1209116"/>
                  </a:lnTo>
                  <a:lnTo>
                    <a:pt x="714984" y="1209636"/>
                  </a:lnTo>
                  <a:lnTo>
                    <a:pt x="715543" y="1226096"/>
                  </a:lnTo>
                  <a:lnTo>
                    <a:pt x="715556" y="1226451"/>
                  </a:lnTo>
                  <a:lnTo>
                    <a:pt x="715683" y="1232585"/>
                  </a:lnTo>
                  <a:lnTo>
                    <a:pt x="715886" y="1242326"/>
                  </a:lnTo>
                  <a:lnTo>
                    <a:pt x="715962" y="1257681"/>
                  </a:lnTo>
                  <a:lnTo>
                    <a:pt x="728649" y="1257731"/>
                  </a:lnTo>
                  <a:lnTo>
                    <a:pt x="728586" y="1242326"/>
                  </a:lnTo>
                  <a:lnTo>
                    <a:pt x="728446" y="1235189"/>
                  </a:lnTo>
                  <a:lnTo>
                    <a:pt x="758875" y="11234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840000">
            <a:off x="4409118" y="6358633"/>
            <a:ext cx="270751" cy="1524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840000">
            <a:off x="4566766" y="6462037"/>
            <a:ext cx="148590" cy="9525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sz="750" spc="2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3" name="object 73"/>
          <p:cNvGrpSpPr>
            <a:grpSpLocks noGrp="1" noUngrp="1" noRot="1" noMove="1" noResize="1"/>
          </p:cNvGrpSpPr>
          <p:nvPr/>
        </p:nvGrpSpPr>
        <p:grpSpPr>
          <a:xfrm>
            <a:off x="923810" y="1369494"/>
            <a:ext cx="8006715" cy="2605405"/>
            <a:chOff x="923810" y="1369494"/>
            <a:chExt cx="8006715" cy="2605405"/>
          </a:xfrm>
        </p:grpSpPr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3810" y="3953469"/>
              <a:ext cx="4254500" cy="0"/>
            </a:xfrm>
            <a:custGeom>
              <a:avLst/>
              <a:gdLst/>
              <a:ahLst/>
              <a:cxnLst/>
              <a:rect l="l" t="t" r="r" b="b"/>
              <a:pathLst>
                <a:path w="4254500">
                  <a:moveTo>
                    <a:pt x="42541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5077" y="3940791"/>
              <a:ext cx="1354455" cy="33655"/>
            </a:xfrm>
            <a:custGeom>
              <a:avLst/>
              <a:gdLst/>
              <a:ahLst/>
              <a:cxnLst/>
              <a:rect l="l" t="t" r="r" b="b"/>
              <a:pathLst>
                <a:path w="1354455" h="33654">
                  <a:moveTo>
                    <a:pt x="33489" y="7493"/>
                  </a:moveTo>
                  <a:lnTo>
                    <a:pt x="25996" y="0"/>
                  </a:lnTo>
                  <a:lnTo>
                    <a:pt x="16751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96"/>
                  </a:lnTo>
                  <a:lnTo>
                    <a:pt x="7493" y="33489"/>
                  </a:lnTo>
                  <a:lnTo>
                    <a:pt x="25996" y="33489"/>
                  </a:lnTo>
                  <a:lnTo>
                    <a:pt x="33489" y="25996"/>
                  </a:lnTo>
                  <a:lnTo>
                    <a:pt x="33489" y="7493"/>
                  </a:lnTo>
                  <a:close/>
                </a:path>
                <a:path w="1354455" h="33654">
                  <a:moveTo>
                    <a:pt x="1353832" y="7493"/>
                  </a:moveTo>
                  <a:lnTo>
                    <a:pt x="1346339" y="0"/>
                  </a:lnTo>
                  <a:lnTo>
                    <a:pt x="1337081" y="0"/>
                  </a:lnTo>
                  <a:lnTo>
                    <a:pt x="1327835" y="0"/>
                  </a:lnTo>
                  <a:lnTo>
                    <a:pt x="1320342" y="7493"/>
                  </a:lnTo>
                  <a:lnTo>
                    <a:pt x="1320342" y="25996"/>
                  </a:lnTo>
                  <a:lnTo>
                    <a:pt x="1327835" y="33489"/>
                  </a:lnTo>
                  <a:lnTo>
                    <a:pt x="1346339" y="33489"/>
                  </a:lnTo>
                  <a:lnTo>
                    <a:pt x="1353832" y="25996"/>
                  </a:lnTo>
                  <a:lnTo>
                    <a:pt x="1353832" y="74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424" y="3957400"/>
              <a:ext cx="1323340" cy="0"/>
            </a:xfrm>
            <a:custGeom>
              <a:avLst/>
              <a:gdLst/>
              <a:ahLst/>
              <a:cxnLst/>
              <a:rect l="l" t="t" r="r" b="b"/>
              <a:pathLst>
                <a:path w="1323339">
                  <a:moveTo>
                    <a:pt x="0" y="0"/>
                  </a:moveTo>
                  <a:lnTo>
                    <a:pt x="132329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69498"/>
              <a:ext cx="794385" cy="297815"/>
            </a:xfrm>
            <a:custGeom>
              <a:avLst/>
              <a:gdLst/>
              <a:ahLst/>
              <a:cxnLst/>
              <a:rect l="l" t="t" r="r" b="b"/>
              <a:pathLst>
                <a:path w="794384" h="297814">
                  <a:moveTo>
                    <a:pt x="19850" y="218389"/>
                  </a:moveTo>
                  <a:lnTo>
                    <a:pt x="0" y="218389"/>
                  </a:lnTo>
                  <a:lnTo>
                    <a:pt x="0" y="258102"/>
                  </a:lnTo>
                  <a:lnTo>
                    <a:pt x="19850" y="258102"/>
                  </a:lnTo>
                  <a:lnTo>
                    <a:pt x="19850" y="218389"/>
                  </a:lnTo>
                  <a:close/>
                </a:path>
                <a:path w="794384" h="297814">
                  <a:moveTo>
                    <a:pt x="19850" y="178689"/>
                  </a:moveTo>
                  <a:lnTo>
                    <a:pt x="0" y="178689"/>
                  </a:lnTo>
                  <a:lnTo>
                    <a:pt x="0" y="198539"/>
                  </a:lnTo>
                  <a:lnTo>
                    <a:pt x="19850" y="198539"/>
                  </a:lnTo>
                  <a:lnTo>
                    <a:pt x="19850" y="178689"/>
                  </a:lnTo>
                  <a:close/>
                </a:path>
                <a:path w="794384" h="297814">
                  <a:moveTo>
                    <a:pt x="39712" y="198539"/>
                  </a:moveTo>
                  <a:lnTo>
                    <a:pt x="19850" y="198539"/>
                  </a:lnTo>
                  <a:lnTo>
                    <a:pt x="19850" y="218389"/>
                  </a:lnTo>
                  <a:lnTo>
                    <a:pt x="39712" y="218389"/>
                  </a:lnTo>
                  <a:lnTo>
                    <a:pt x="39712" y="198539"/>
                  </a:lnTo>
                  <a:close/>
                </a:path>
                <a:path w="794384" h="297814">
                  <a:moveTo>
                    <a:pt x="59563" y="218389"/>
                  </a:moveTo>
                  <a:lnTo>
                    <a:pt x="39712" y="218389"/>
                  </a:lnTo>
                  <a:lnTo>
                    <a:pt x="39712" y="238252"/>
                  </a:lnTo>
                  <a:lnTo>
                    <a:pt x="59563" y="238252"/>
                  </a:lnTo>
                  <a:lnTo>
                    <a:pt x="59563" y="218389"/>
                  </a:lnTo>
                  <a:close/>
                </a:path>
                <a:path w="794384" h="297814">
                  <a:moveTo>
                    <a:pt x="178689" y="198539"/>
                  </a:moveTo>
                  <a:lnTo>
                    <a:pt x="158838" y="198539"/>
                  </a:lnTo>
                  <a:lnTo>
                    <a:pt x="158838" y="218389"/>
                  </a:lnTo>
                  <a:lnTo>
                    <a:pt x="158838" y="238252"/>
                  </a:lnTo>
                  <a:lnTo>
                    <a:pt x="138976" y="238252"/>
                  </a:lnTo>
                  <a:lnTo>
                    <a:pt x="119126" y="238252"/>
                  </a:lnTo>
                  <a:lnTo>
                    <a:pt x="99275" y="238252"/>
                  </a:lnTo>
                  <a:lnTo>
                    <a:pt x="99275" y="218389"/>
                  </a:lnTo>
                  <a:lnTo>
                    <a:pt x="119126" y="218389"/>
                  </a:lnTo>
                  <a:lnTo>
                    <a:pt x="138976" y="218389"/>
                  </a:lnTo>
                  <a:lnTo>
                    <a:pt x="158838" y="218389"/>
                  </a:lnTo>
                  <a:lnTo>
                    <a:pt x="158838" y="198539"/>
                  </a:lnTo>
                  <a:lnTo>
                    <a:pt x="158838" y="158826"/>
                  </a:lnTo>
                  <a:lnTo>
                    <a:pt x="138976" y="158826"/>
                  </a:lnTo>
                  <a:lnTo>
                    <a:pt x="119126" y="158826"/>
                  </a:lnTo>
                  <a:lnTo>
                    <a:pt x="119126" y="178689"/>
                  </a:lnTo>
                  <a:lnTo>
                    <a:pt x="138976" y="178689"/>
                  </a:lnTo>
                  <a:lnTo>
                    <a:pt x="138976" y="198539"/>
                  </a:lnTo>
                  <a:lnTo>
                    <a:pt x="119126" y="198539"/>
                  </a:lnTo>
                  <a:lnTo>
                    <a:pt x="119126" y="178689"/>
                  </a:lnTo>
                  <a:lnTo>
                    <a:pt x="99275" y="178689"/>
                  </a:lnTo>
                  <a:lnTo>
                    <a:pt x="99275" y="158826"/>
                  </a:lnTo>
                  <a:lnTo>
                    <a:pt x="79413" y="158826"/>
                  </a:lnTo>
                  <a:lnTo>
                    <a:pt x="59563" y="158826"/>
                  </a:lnTo>
                  <a:lnTo>
                    <a:pt x="59563" y="178689"/>
                  </a:lnTo>
                  <a:lnTo>
                    <a:pt x="39712" y="178689"/>
                  </a:lnTo>
                  <a:lnTo>
                    <a:pt x="39712" y="198539"/>
                  </a:lnTo>
                  <a:lnTo>
                    <a:pt x="59563" y="198539"/>
                  </a:lnTo>
                  <a:lnTo>
                    <a:pt x="59563" y="218389"/>
                  </a:lnTo>
                  <a:lnTo>
                    <a:pt x="79413" y="218389"/>
                  </a:lnTo>
                  <a:lnTo>
                    <a:pt x="79413" y="238252"/>
                  </a:lnTo>
                  <a:lnTo>
                    <a:pt x="59563" y="238252"/>
                  </a:lnTo>
                  <a:lnTo>
                    <a:pt x="59563" y="258102"/>
                  </a:lnTo>
                  <a:lnTo>
                    <a:pt x="79413" y="258102"/>
                  </a:lnTo>
                  <a:lnTo>
                    <a:pt x="99275" y="258102"/>
                  </a:lnTo>
                  <a:lnTo>
                    <a:pt x="99275" y="277952"/>
                  </a:lnTo>
                  <a:lnTo>
                    <a:pt x="119126" y="277952"/>
                  </a:lnTo>
                  <a:lnTo>
                    <a:pt x="119126" y="258102"/>
                  </a:lnTo>
                  <a:lnTo>
                    <a:pt x="138976" y="258102"/>
                  </a:lnTo>
                  <a:lnTo>
                    <a:pt x="158838" y="258102"/>
                  </a:lnTo>
                  <a:lnTo>
                    <a:pt x="158838" y="297815"/>
                  </a:lnTo>
                  <a:lnTo>
                    <a:pt x="178689" y="297815"/>
                  </a:lnTo>
                  <a:lnTo>
                    <a:pt x="178689" y="198539"/>
                  </a:lnTo>
                  <a:close/>
                </a:path>
                <a:path w="794384" h="297814">
                  <a:moveTo>
                    <a:pt x="178689" y="119126"/>
                  </a:moveTo>
                  <a:lnTo>
                    <a:pt x="158838" y="119126"/>
                  </a:lnTo>
                  <a:lnTo>
                    <a:pt x="158838" y="138976"/>
                  </a:lnTo>
                  <a:lnTo>
                    <a:pt x="178689" y="138976"/>
                  </a:lnTo>
                  <a:lnTo>
                    <a:pt x="178689" y="119126"/>
                  </a:lnTo>
                  <a:close/>
                </a:path>
                <a:path w="794384" h="297814">
                  <a:moveTo>
                    <a:pt x="238252" y="0"/>
                  </a:moveTo>
                  <a:lnTo>
                    <a:pt x="218401" y="0"/>
                  </a:lnTo>
                  <a:lnTo>
                    <a:pt x="198539" y="0"/>
                  </a:lnTo>
                  <a:lnTo>
                    <a:pt x="178689" y="0"/>
                  </a:lnTo>
                  <a:lnTo>
                    <a:pt x="178689" y="39712"/>
                  </a:lnTo>
                  <a:lnTo>
                    <a:pt x="198539" y="39712"/>
                  </a:lnTo>
                  <a:lnTo>
                    <a:pt x="198539" y="19850"/>
                  </a:lnTo>
                  <a:lnTo>
                    <a:pt x="218401" y="19850"/>
                  </a:lnTo>
                  <a:lnTo>
                    <a:pt x="238252" y="19850"/>
                  </a:lnTo>
                  <a:lnTo>
                    <a:pt x="238252" y="0"/>
                  </a:lnTo>
                  <a:close/>
                </a:path>
                <a:path w="794384" h="297814">
                  <a:moveTo>
                    <a:pt x="258102" y="158826"/>
                  </a:moveTo>
                  <a:lnTo>
                    <a:pt x="238252" y="158826"/>
                  </a:lnTo>
                  <a:lnTo>
                    <a:pt x="238252" y="178689"/>
                  </a:lnTo>
                  <a:lnTo>
                    <a:pt x="258102" y="178689"/>
                  </a:lnTo>
                  <a:lnTo>
                    <a:pt x="258102" y="158826"/>
                  </a:lnTo>
                  <a:close/>
                </a:path>
                <a:path w="794384" h="297814">
                  <a:moveTo>
                    <a:pt x="258102" y="19850"/>
                  </a:moveTo>
                  <a:lnTo>
                    <a:pt x="238252" y="19850"/>
                  </a:lnTo>
                  <a:lnTo>
                    <a:pt x="238252" y="39712"/>
                  </a:lnTo>
                  <a:lnTo>
                    <a:pt x="258102" y="39712"/>
                  </a:lnTo>
                  <a:lnTo>
                    <a:pt x="258102" y="19850"/>
                  </a:lnTo>
                  <a:close/>
                </a:path>
                <a:path w="794384" h="297814">
                  <a:moveTo>
                    <a:pt x="277952" y="59563"/>
                  </a:moveTo>
                  <a:lnTo>
                    <a:pt x="258102" y="59563"/>
                  </a:lnTo>
                  <a:lnTo>
                    <a:pt x="258102" y="79413"/>
                  </a:lnTo>
                  <a:lnTo>
                    <a:pt x="238252" y="79413"/>
                  </a:lnTo>
                  <a:lnTo>
                    <a:pt x="218401" y="79413"/>
                  </a:lnTo>
                  <a:lnTo>
                    <a:pt x="218401" y="59563"/>
                  </a:lnTo>
                  <a:lnTo>
                    <a:pt x="198539" y="59563"/>
                  </a:lnTo>
                  <a:lnTo>
                    <a:pt x="178689" y="59563"/>
                  </a:lnTo>
                  <a:lnTo>
                    <a:pt x="178689" y="39712"/>
                  </a:lnTo>
                  <a:lnTo>
                    <a:pt x="158838" y="39712"/>
                  </a:lnTo>
                  <a:lnTo>
                    <a:pt x="158838" y="79413"/>
                  </a:lnTo>
                  <a:lnTo>
                    <a:pt x="178689" y="79413"/>
                  </a:lnTo>
                  <a:lnTo>
                    <a:pt x="178689" y="99275"/>
                  </a:lnTo>
                  <a:lnTo>
                    <a:pt x="198539" y="99275"/>
                  </a:lnTo>
                  <a:lnTo>
                    <a:pt x="198539" y="138976"/>
                  </a:lnTo>
                  <a:lnTo>
                    <a:pt x="178689" y="138976"/>
                  </a:lnTo>
                  <a:lnTo>
                    <a:pt x="178689" y="158826"/>
                  </a:lnTo>
                  <a:lnTo>
                    <a:pt x="198539" y="158826"/>
                  </a:lnTo>
                  <a:lnTo>
                    <a:pt x="218401" y="158826"/>
                  </a:lnTo>
                  <a:lnTo>
                    <a:pt x="238252" y="158826"/>
                  </a:lnTo>
                  <a:lnTo>
                    <a:pt x="238252" y="138976"/>
                  </a:lnTo>
                  <a:lnTo>
                    <a:pt x="218401" y="138976"/>
                  </a:lnTo>
                  <a:lnTo>
                    <a:pt x="218401" y="99275"/>
                  </a:lnTo>
                  <a:lnTo>
                    <a:pt x="238252" y="99275"/>
                  </a:lnTo>
                  <a:lnTo>
                    <a:pt x="238252" y="138976"/>
                  </a:lnTo>
                  <a:lnTo>
                    <a:pt x="258102" y="138976"/>
                  </a:lnTo>
                  <a:lnTo>
                    <a:pt x="258102" y="99275"/>
                  </a:lnTo>
                  <a:lnTo>
                    <a:pt x="277952" y="99275"/>
                  </a:lnTo>
                  <a:lnTo>
                    <a:pt x="277952" y="59563"/>
                  </a:lnTo>
                  <a:close/>
                </a:path>
                <a:path w="794384" h="297814">
                  <a:moveTo>
                    <a:pt x="277952" y="0"/>
                  </a:moveTo>
                  <a:lnTo>
                    <a:pt x="258102" y="0"/>
                  </a:lnTo>
                  <a:lnTo>
                    <a:pt x="258102" y="19850"/>
                  </a:lnTo>
                  <a:lnTo>
                    <a:pt x="277952" y="19850"/>
                  </a:lnTo>
                  <a:lnTo>
                    <a:pt x="277952" y="0"/>
                  </a:lnTo>
                  <a:close/>
                </a:path>
                <a:path w="794384" h="297814">
                  <a:moveTo>
                    <a:pt x="297815" y="39712"/>
                  </a:moveTo>
                  <a:lnTo>
                    <a:pt x="277952" y="39712"/>
                  </a:lnTo>
                  <a:lnTo>
                    <a:pt x="277952" y="59563"/>
                  </a:lnTo>
                  <a:lnTo>
                    <a:pt x="297815" y="59563"/>
                  </a:lnTo>
                  <a:lnTo>
                    <a:pt x="297815" y="39712"/>
                  </a:lnTo>
                  <a:close/>
                </a:path>
                <a:path w="794384" h="297814">
                  <a:moveTo>
                    <a:pt x="377228" y="119126"/>
                  </a:moveTo>
                  <a:lnTo>
                    <a:pt x="357378" y="119126"/>
                  </a:lnTo>
                  <a:lnTo>
                    <a:pt x="357378" y="138976"/>
                  </a:lnTo>
                  <a:lnTo>
                    <a:pt x="377228" y="138976"/>
                  </a:lnTo>
                  <a:lnTo>
                    <a:pt x="377228" y="119126"/>
                  </a:lnTo>
                  <a:close/>
                </a:path>
                <a:path w="794384" h="297814">
                  <a:moveTo>
                    <a:pt x="496354" y="119126"/>
                  </a:moveTo>
                  <a:lnTo>
                    <a:pt x="476491" y="119126"/>
                  </a:lnTo>
                  <a:lnTo>
                    <a:pt x="476491" y="138976"/>
                  </a:lnTo>
                  <a:lnTo>
                    <a:pt x="496354" y="138976"/>
                  </a:lnTo>
                  <a:lnTo>
                    <a:pt x="496354" y="119126"/>
                  </a:lnTo>
                  <a:close/>
                </a:path>
                <a:path w="794384" h="297814">
                  <a:moveTo>
                    <a:pt x="516204" y="277952"/>
                  </a:moveTo>
                  <a:lnTo>
                    <a:pt x="496354" y="277952"/>
                  </a:lnTo>
                  <a:lnTo>
                    <a:pt x="496354" y="258102"/>
                  </a:lnTo>
                  <a:lnTo>
                    <a:pt x="476491" y="258102"/>
                  </a:lnTo>
                  <a:lnTo>
                    <a:pt x="456641" y="258102"/>
                  </a:lnTo>
                  <a:lnTo>
                    <a:pt x="456641" y="198539"/>
                  </a:lnTo>
                  <a:lnTo>
                    <a:pt x="436791" y="198539"/>
                  </a:lnTo>
                  <a:lnTo>
                    <a:pt x="436791" y="218389"/>
                  </a:lnTo>
                  <a:lnTo>
                    <a:pt x="416941" y="218389"/>
                  </a:lnTo>
                  <a:lnTo>
                    <a:pt x="416941" y="277952"/>
                  </a:lnTo>
                  <a:lnTo>
                    <a:pt x="436791" y="277952"/>
                  </a:lnTo>
                  <a:lnTo>
                    <a:pt x="436791" y="297815"/>
                  </a:lnTo>
                  <a:lnTo>
                    <a:pt x="456641" y="297815"/>
                  </a:lnTo>
                  <a:lnTo>
                    <a:pt x="476491" y="297815"/>
                  </a:lnTo>
                  <a:lnTo>
                    <a:pt x="496354" y="297815"/>
                  </a:lnTo>
                  <a:lnTo>
                    <a:pt x="516204" y="297815"/>
                  </a:lnTo>
                  <a:lnTo>
                    <a:pt x="516204" y="277952"/>
                  </a:lnTo>
                  <a:close/>
                </a:path>
                <a:path w="794384" h="297814">
                  <a:moveTo>
                    <a:pt x="516204" y="198539"/>
                  </a:moveTo>
                  <a:lnTo>
                    <a:pt x="496354" y="198539"/>
                  </a:lnTo>
                  <a:lnTo>
                    <a:pt x="496354" y="158826"/>
                  </a:lnTo>
                  <a:lnTo>
                    <a:pt x="476491" y="158826"/>
                  </a:lnTo>
                  <a:lnTo>
                    <a:pt x="476491" y="218389"/>
                  </a:lnTo>
                  <a:lnTo>
                    <a:pt x="496354" y="218389"/>
                  </a:lnTo>
                  <a:lnTo>
                    <a:pt x="516204" y="218389"/>
                  </a:lnTo>
                  <a:lnTo>
                    <a:pt x="516204" y="198539"/>
                  </a:lnTo>
                  <a:close/>
                </a:path>
                <a:path w="794384" h="297814">
                  <a:moveTo>
                    <a:pt x="516204" y="79413"/>
                  </a:moveTo>
                  <a:lnTo>
                    <a:pt x="496354" y="79413"/>
                  </a:lnTo>
                  <a:lnTo>
                    <a:pt x="476491" y="79413"/>
                  </a:lnTo>
                  <a:lnTo>
                    <a:pt x="476491" y="59563"/>
                  </a:lnTo>
                  <a:lnTo>
                    <a:pt x="456641" y="59563"/>
                  </a:lnTo>
                  <a:lnTo>
                    <a:pt x="456641" y="39712"/>
                  </a:lnTo>
                  <a:lnTo>
                    <a:pt x="476491" y="39712"/>
                  </a:lnTo>
                  <a:lnTo>
                    <a:pt x="476491" y="19850"/>
                  </a:lnTo>
                  <a:lnTo>
                    <a:pt x="456641" y="19850"/>
                  </a:lnTo>
                  <a:lnTo>
                    <a:pt x="456641" y="0"/>
                  </a:lnTo>
                  <a:lnTo>
                    <a:pt x="436791" y="0"/>
                  </a:lnTo>
                  <a:lnTo>
                    <a:pt x="416941" y="0"/>
                  </a:lnTo>
                  <a:lnTo>
                    <a:pt x="416941" y="19850"/>
                  </a:lnTo>
                  <a:lnTo>
                    <a:pt x="436791" y="19850"/>
                  </a:lnTo>
                  <a:lnTo>
                    <a:pt x="436791" y="59563"/>
                  </a:lnTo>
                  <a:lnTo>
                    <a:pt x="416941" y="59563"/>
                  </a:lnTo>
                  <a:lnTo>
                    <a:pt x="416941" y="39712"/>
                  </a:lnTo>
                  <a:lnTo>
                    <a:pt x="397078" y="39712"/>
                  </a:lnTo>
                  <a:lnTo>
                    <a:pt x="397078" y="19850"/>
                  </a:lnTo>
                  <a:lnTo>
                    <a:pt x="377228" y="19850"/>
                  </a:lnTo>
                  <a:lnTo>
                    <a:pt x="377228" y="39712"/>
                  </a:lnTo>
                  <a:lnTo>
                    <a:pt x="357378" y="39712"/>
                  </a:lnTo>
                  <a:lnTo>
                    <a:pt x="357378" y="79413"/>
                  </a:lnTo>
                  <a:lnTo>
                    <a:pt x="377228" y="79413"/>
                  </a:lnTo>
                  <a:lnTo>
                    <a:pt x="377228" y="119126"/>
                  </a:lnTo>
                  <a:lnTo>
                    <a:pt x="397078" y="119126"/>
                  </a:lnTo>
                  <a:lnTo>
                    <a:pt x="397078" y="138976"/>
                  </a:lnTo>
                  <a:lnTo>
                    <a:pt x="416941" y="138976"/>
                  </a:lnTo>
                  <a:lnTo>
                    <a:pt x="416941" y="99275"/>
                  </a:lnTo>
                  <a:lnTo>
                    <a:pt x="436791" y="99275"/>
                  </a:lnTo>
                  <a:lnTo>
                    <a:pt x="436791" y="79413"/>
                  </a:lnTo>
                  <a:lnTo>
                    <a:pt x="456641" y="79413"/>
                  </a:lnTo>
                  <a:lnTo>
                    <a:pt x="456641" y="99275"/>
                  </a:lnTo>
                  <a:lnTo>
                    <a:pt x="436791" y="99275"/>
                  </a:lnTo>
                  <a:lnTo>
                    <a:pt x="436791" y="138976"/>
                  </a:lnTo>
                  <a:lnTo>
                    <a:pt x="456641" y="138976"/>
                  </a:lnTo>
                  <a:lnTo>
                    <a:pt x="456641" y="119126"/>
                  </a:lnTo>
                  <a:lnTo>
                    <a:pt x="476491" y="119126"/>
                  </a:lnTo>
                  <a:lnTo>
                    <a:pt x="476491" y="99275"/>
                  </a:lnTo>
                  <a:lnTo>
                    <a:pt x="496354" y="99275"/>
                  </a:lnTo>
                  <a:lnTo>
                    <a:pt x="516204" y="99275"/>
                  </a:lnTo>
                  <a:lnTo>
                    <a:pt x="516204" y="79413"/>
                  </a:lnTo>
                  <a:close/>
                </a:path>
                <a:path w="794384" h="297814">
                  <a:moveTo>
                    <a:pt x="536054" y="238252"/>
                  </a:moveTo>
                  <a:lnTo>
                    <a:pt x="516204" y="238252"/>
                  </a:lnTo>
                  <a:lnTo>
                    <a:pt x="516204" y="258102"/>
                  </a:lnTo>
                  <a:lnTo>
                    <a:pt x="536054" y="258102"/>
                  </a:lnTo>
                  <a:lnTo>
                    <a:pt x="536054" y="238252"/>
                  </a:lnTo>
                  <a:close/>
                </a:path>
                <a:path w="794384" h="297814">
                  <a:moveTo>
                    <a:pt x="536054" y="0"/>
                  </a:moveTo>
                  <a:lnTo>
                    <a:pt x="516204" y="0"/>
                  </a:lnTo>
                  <a:lnTo>
                    <a:pt x="496354" y="0"/>
                  </a:lnTo>
                  <a:lnTo>
                    <a:pt x="476491" y="0"/>
                  </a:lnTo>
                  <a:lnTo>
                    <a:pt x="476491" y="19850"/>
                  </a:lnTo>
                  <a:lnTo>
                    <a:pt x="496354" y="19850"/>
                  </a:lnTo>
                  <a:lnTo>
                    <a:pt x="496354" y="59563"/>
                  </a:lnTo>
                  <a:lnTo>
                    <a:pt x="516204" y="59563"/>
                  </a:lnTo>
                  <a:lnTo>
                    <a:pt x="516204" y="79413"/>
                  </a:lnTo>
                  <a:lnTo>
                    <a:pt x="536054" y="79413"/>
                  </a:lnTo>
                  <a:lnTo>
                    <a:pt x="536054" y="0"/>
                  </a:lnTo>
                  <a:close/>
                </a:path>
                <a:path w="794384" h="297814">
                  <a:moveTo>
                    <a:pt x="555917" y="178689"/>
                  </a:moveTo>
                  <a:lnTo>
                    <a:pt x="536054" y="178689"/>
                  </a:lnTo>
                  <a:lnTo>
                    <a:pt x="536054" y="238252"/>
                  </a:lnTo>
                  <a:lnTo>
                    <a:pt x="555917" y="238252"/>
                  </a:lnTo>
                  <a:lnTo>
                    <a:pt x="555917" y="178689"/>
                  </a:lnTo>
                  <a:close/>
                </a:path>
                <a:path w="794384" h="297814">
                  <a:moveTo>
                    <a:pt x="615480" y="39712"/>
                  </a:moveTo>
                  <a:lnTo>
                    <a:pt x="595617" y="39712"/>
                  </a:lnTo>
                  <a:lnTo>
                    <a:pt x="595617" y="19850"/>
                  </a:lnTo>
                  <a:lnTo>
                    <a:pt x="575767" y="19850"/>
                  </a:lnTo>
                  <a:lnTo>
                    <a:pt x="575767" y="59563"/>
                  </a:lnTo>
                  <a:lnTo>
                    <a:pt x="595617" y="59563"/>
                  </a:lnTo>
                  <a:lnTo>
                    <a:pt x="615480" y="59563"/>
                  </a:lnTo>
                  <a:lnTo>
                    <a:pt x="615480" y="39712"/>
                  </a:lnTo>
                  <a:close/>
                </a:path>
                <a:path w="794384" h="297814">
                  <a:moveTo>
                    <a:pt x="615480" y="0"/>
                  </a:moveTo>
                  <a:lnTo>
                    <a:pt x="595617" y="0"/>
                  </a:lnTo>
                  <a:lnTo>
                    <a:pt x="595617" y="19850"/>
                  </a:lnTo>
                  <a:lnTo>
                    <a:pt x="615480" y="19850"/>
                  </a:lnTo>
                  <a:lnTo>
                    <a:pt x="615480" y="0"/>
                  </a:lnTo>
                  <a:close/>
                </a:path>
                <a:path w="794384" h="297814">
                  <a:moveTo>
                    <a:pt x="635330" y="79413"/>
                  </a:moveTo>
                  <a:lnTo>
                    <a:pt x="615480" y="79413"/>
                  </a:lnTo>
                  <a:lnTo>
                    <a:pt x="595617" y="79413"/>
                  </a:lnTo>
                  <a:lnTo>
                    <a:pt x="575767" y="79413"/>
                  </a:lnTo>
                  <a:lnTo>
                    <a:pt x="575767" y="59563"/>
                  </a:lnTo>
                  <a:lnTo>
                    <a:pt x="555917" y="59563"/>
                  </a:lnTo>
                  <a:lnTo>
                    <a:pt x="555917" y="99275"/>
                  </a:lnTo>
                  <a:lnTo>
                    <a:pt x="575767" y="99275"/>
                  </a:lnTo>
                  <a:lnTo>
                    <a:pt x="575767" y="119126"/>
                  </a:lnTo>
                  <a:lnTo>
                    <a:pt x="595617" y="119126"/>
                  </a:lnTo>
                  <a:lnTo>
                    <a:pt x="595617" y="99275"/>
                  </a:lnTo>
                  <a:lnTo>
                    <a:pt x="615480" y="99275"/>
                  </a:lnTo>
                  <a:lnTo>
                    <a:pt x="635330" y="99275"/>
                  </a:lnTo>
                  <a:lnTo>
                    <a:pt x="635330" y="79413"/>
                  </a:lnTo>
                  <a:close/>
                </a:path>
                <a:path w="794384" h="297814">
                  <a:moveTo>
                    <a:pt x="635330" y="19850"/>
                  </a:moveTo>
                  <a:lnTo>
                    <a:pt x="615480" y="19850"/>
                  </a:lnTo>
                  <a:lnTo>
                    <a:pt x="615480" y="39712"/>
                  </a:lnTo>
                  <a:lnTo>
                    <a:pt x="635330" y="39712"/>
                  </a:lnTo>
                  <a:lnTo>
                    <a:pt x="635330" y="19850"/>
                  </a:lnTo>
                  <a:close/>
                </a:path>
                <a:path w="794384" h="297814">
                  <a:moveTo>
                    <a:pt x="655180" y="158826"/>
                  </a:moveTo>
                  <a:lnTo>
                    <a:pt x="635330" y="158826"/>
                  </a:lnTo>
                  <a:lnTo>
                    <a:pt x="635330" y="138976"/>
                  </a:lnTo>
                  <a:lnTo>
                    <a:pt x="615480" y="138976"/>
                  </a:lnTo>
                  <a:lnTo>
                    <a:pt x="615480" y="119126"/>
                  </a:lnTo>
                  <a:lnTo>
                    <a:pt x="595617" y="119126"/>
                  </a:lnTo>
                  <a:lnTo>
                    <a:pt x="595617" y="158826"/>
                  </a:lnTo>
                  <a:lnTo>
                    <a:pt x="615480" y="158826"/>
                  </a:lnTo>
                  <a:lnTo>
                    <a:pt x="615480" y="178689"/>
                  </a:lnTo>
                  <a:lnTo>
                    <a:pt x="595617" y="178689"/>
                  </a:lnTo>
                  <a:lnTo>
                    <a:pt x="595617" y="158826"/>
                  </a:lnTo>
                  <a:lnTo>
                    <a:pt x="575767" y="158826"/>
                  </a:lnTo>
                  <a:lnTo>
                    <a:pt x="575767" y="119126"/>
                  </a:lnTo>
                  <a:lnTo>
                    <a:pt x="555917" y="119126"/>
                  </a:lnTo>
                  <a:lnTo>
                    <a:pt x="555917" y="138976"/>
                  </a:lnTo>
                  <a:lnTo>
                    <a:pt x="536054" y="138976"/>
                  </a:lnTo>
                  <a:lnTo>
                    <a:pt x="536054" y="99275"/>
                  </a:lnTo>
                  <a:lnTo>
                    <a:pt x="516204" y="99275"/>
                  </a:lnTo>
                  <a:lnTo>
                    <a:pt x="516204" y="138976"/>
                  </a:lnTo>
                  <a:lnTo>
                    <a:pt x="496354" y="138976"/>
                  </a:lnTo>
                  <a:lnTo>
                    <a:pt x="496354" y="158826"/>
                  </a:lnTo>
                  <a:lnTo>
                    <a:pt x="516204" y="158826"/>
                  </a:lnTo>
                  <a:lnTo>
                    <a:pt x="536054" y="158826"/>
                  </a:lnTo>
                  <a:lnTo>
                    <a:pt x="555917" y="158826"/>
                  </a:lnTo>
                  <a:lnTo>
                    <a:pt x="555917" y="178689"/>
                  </a:lnTo>
                  <a:lnTo>
                    <a:pt x="575767" y="178689"/>
                  </a:lnTo>
                  <a:lnTo>
                    <a:pt x="575767" y="198539"/>
                  </a:lnTo>
                  <a:lnTo>
                    <a:pt x="595617" y="198539"/>
                  </a:lnTo>
                  <a:lnTo>
                    <a:pt x="615480" y="198539"/>
                  </a:lnTo>
                  <a:lnTo>
                    <a:pt x="635330" y="198539"/>
                  </a:lnTo>
                  <a:lnTo>
                    <a:pt x="635330" y="178689"/>
                  </a:lnTo>
                  <a:lnTo>
                    <a:pt x="655180" y="178689"/>
                  </a:lnTo>
                  <a:lnTo>
                    <a:pt x="655180" y="158826"/>
                  </a:lnTo>
                  <a:close/>
                </a:path>
                <a:path w="794384" h="297814">
                  <a:moveTo>
                    <a:pt x="655180" y="99275"/>
                  </a:moveTo>
                  <a:lnTo>
                    <a:pt x="635330" y="99275"/>
                  </a:lnTo>
                  <a:lnTo>
                    <a:pt x="635330" y="138976"/>
                  </a:lnTo>
                  <a:lnTo>
                    <a:pt x="655180" y="138976"/>
                  </a:lnTo>
                  <a:lnTo>
                    <a:pt x="655180" y="99275"/>
                  </a:lnTo>
                  <a:close/>
                </a:path>
                <a:path w="794384" h="297814">
                  <a:moveTo>
                    <a:pt x="655180" y="59563"/>
                  </a:moveTo>
                  <a:lnTo>
                    <a:pt x="635330" y="59563"/>
                  </a:lnTo>
                  <a:lnTo>
                    <a:pt x="635330" y="79413"/>
                  </a:lnTo>
                  <a:lnTo>
                    <a:pt x="655180" y="79413"/>
                  </a:lnTo>
                  <a:lnTo>
                    <a:pt x="655180" y="59563"/>
                  </a:lnTo>
                  <a:close/>
                </a:path>
                <a:path w="794384" h="297814">
                  <a:moveTo>
                    <a:pt x="655180" y="0"/>
                  </a:moveTo>
                  <a:lnTo>
                    <a:pt x="635330" y="0"/>
                  </a:lnTo>
                  <a:lnTo>
                    <a:pt x="635330" y="19850"/>
                  </a:lnTo>
                  <a:lnTo>
                    <a:pt x="655180" y="19850"/>
                  </a:lnTo>
                  <a:lnTo>
                    <a:pt x="655180" y="0"/>
                  </a:lnTo>
                  <a:close/>
                </a:path>
                <a:path w="794384" h="297814">
                  <a:moveTo>
                    <a:pt x="675043" y="178689"/>
                  </a:moveTo>
                  <a:lnTo>
                    <a:pt x="655180" y="178689"/>
                  </a:lnTo>
                  <a:lnTo>
                    <a:pt x="655180" y="198539"/>
                  </a:lnTo>
                  <a:lnTo>
                    <a:pt x="675043" y="198539"/>
                  </a:lnTo>
                  <a:lnTo>
                    <a:pt x="675043" y="178689"/>
                  </a:lnTo>
                  <a:close/>
                </a:path>
                <a:path w="794384" h="297814">
                  <a:moveTo>
                    <a:pt x="774306" y="158826"/>
                  </a:moveTo>
                  <a:lnTo>
                    <a:pt x="754456" y="158826"/>
                  </a:lnTo>
                  <a:lnTo>
                    <a:pt x="734593" y="158826"/>
                  </a:lnTo>
                  <a:lnTo>
                    <a:pt x="734593" y="178689"/>
                  </a:lnTo>
                  <a:lnTo>
                    <a:pt x="754456" y="178689"/>
                  </a:lnTo>
                  <a:lnTo>
                    <a:pt x="774306" y="178689"/>
                  </a:lnTo>
                  <a:lnTo>
                    <a:pt x="774306" y="158826"/>
                  </a:lnTo>
                  <a:close/>
                </a:path>
                <a:path w="794384" h="297814">
                  <a:moveTo>
                    <a:pt x="794156" y="198539"/>
                  </a:moveTo>
                  <a:lnTo>
                    <a:pt x="774306" y="198539"/>
                  </a:lnTo>
                  <a:lnTo>
                    <a:pt x="754456" y="198539"/>
                  </a:lnTo>
                  <a:lnTo>
                    <a:pt x="754456" y="218389"/>
                  </a:lnTo>
                  <a:lnTo>
                    <a:pt x="774306" y="218389"/>
                  </a:lnTo>
                  <a:lnTo>
                    <a:pt x="794156" y="218389"/>
                  </a:lnTo>
                  <a:lnTo>
                    <a:pt x="794156" y="1985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548187"/>
              <a:ext cx="814069" cy="337820"/>
            </a:xfrm>
            <a:custGeom>
              <a:avLst/>
              <a:gdLst/>
              <a:ahLst/>
              <a:cxnLst/>
              <a:rect l="l" t="t" r="r" b="b"/>
              <a:pathLst>
                <a:path w="814070" h="337819">
                  <a:moveTo>
                    <a:pt x="19850" y="198539"/>
                  </a:moveTo>
                  <a:lnTo>
                    <a:pt x="0" y="198539"/>
                  </a:lnTo>
                  <a:lnTo>
                    <a:pt x="0" y="218389"/>
                  </a:lnTo>
                  <a:lnTo>
                    <a:pt x="19850" y="218389"/>
                  </a:lnTo>
                  <a:lnTo>
                    <a:pt x="19850" y="198539"/>
                  </a:lnTo>
                  <a:close/>
                </a:path>
                <a:path w="814070" h="337819">
                  <a:moveTo>
                    <a:pt x="79413" y="158826"/>
                  </a:moveTo>
                  <a:lnTo>
                    <a:pt x="59563" y="158826"/>
                  </a:lnTo>
                  <a:lnTo>
                    <a:pt x="59563" y="198539"/>
                  </a:lnTo>
                  <a:lnTo>
                    <a:pt x="79413" y="198539"/>
                  </a:lnTo>
                  <a:lnTo>
                    <a:pt x="79413" y="158826"/>
                  </a:lnTo>
                  <a:close/>
                </a:path>
                <a:path w="814070" h="337819">
                  <a:moveTo>
                    <a:pt x="119126" y="158826"/>
                  </a:moveTo>
                  <a:lnTo>
                    <a:pt x="99275" y="158826"/>
                  </a:lnTo>
                  <a:lnTo>
                    <a:pt x="99275" y="178689"/>
                  </a:lnTo>
                  <a:lnTo>
                    <a:pt x="119126" y="178689"/>
                  </a:lnTo>
                  <a:lnTo>
                    <a:pt x="119126" y="158826"/>
                  </a:lnTo>
                  <a:close/>
                </a:path>
                <a:path w="814070" h="337819">
                  <a:moveTo>
                    <a:pt x="119126" y="119126"/>
                  </a:moveTo>
                  <a:lnTo>
                    <a:pt x="99275" y="119126"/>
                  </a:lnTo>
                  <a:lnTo>
                    <a:pt x="79413" y="119126"/>
                  </a:lnTo>
                  <a:lnTo>
                    <a:pt x="59563" y="119126"/>
                  </a:lnTo>
                  <a:lnTo>
                    <a:pt x="39712" y="119126"/>
                  </a:lnTo>
                  <a:lnTo>
                    <a:pt x="39712" y="79413"/>
                  </a:lnTo>
                  <a:lnTo>
                    <a:pt x="19850" y="79413"/>
                  </a:lnTo>
                  <a:lnTo>
                    <a:pt x="19850" y="99263"/>
                  </a:lnTo>
                  <a:lnTo>
                    <a:pt x="0" y="99263"/>
                  </a:lnTo>
                  <a:lnTo>
                    <a:pt x="0" y="158826"/>
                  </a:lnTo>
                  <a:lnTo>
                    <a:pt x="19850" y="158826"/>
                  </a:lnTo>
                  <a:lnTo>
                    <a:pt x="39712" y="158826"/>
                  </a:lnTo>
                  <a:lnTo>
                    <a:pt x="39712" y="138976"/>
                  </a:lnTo>
                  <a:lnTo>
                    <a:pt x="59563" y="138976"/>
                  </a:lnTo>
                  <a:lnTo>
                    <a:pt x="79413" y="138976"/>
                  </a:lnTo>
                  <a:lnTo>
                    <a:pt x="79413" y="158826"/>
                  </a:lnTo>
                  <a:lnTo>
                    <a:pt x="99275" y="158826"/>
                  </a:lnTo>
                  <a:lnTo>
                    <a:pt x="99275" y="138976"/>
                  </a:lnTo>
                  <a:lnTo>
                    <a:pt x="119126" y="138976"/>
                  </a:lnTo>
                  <a:lnTo>
                    <a:pt x="119126" y="119126"/>
                  </a:lnTo>
                  <a:close/>
                </a:path>
                <a:path w="814070" h="337819">
                  <a:moveTo>
                    <a:pt x="138976" y="178689"/>
                  </a:moveTo>
                  <a:lnTo>
                    <a:pt x="119126" y="178689"/>
                  </a:lnTo>
                  <a:lnTo>
                    <a:pt x="119126" y="198539"/>
                  </a:lnTo>
                  <a:lnTo>
                    <a:pt x="138976" y="198539"/>
                  </a:lnTo>
                  <a:lnTo>
                    <a:pt x="138976" y="178689"/>
                  </a:lnTo>
                  <a:close/>
                </a:path>
                <a:path w="814070" h="337819">
                  <a:moveTo>
                    <a:pt x="138976" y="138976"/>
                  </a:moveTo>
                  <a:lnTo>
                    <a:pt x="119126" y="138976"/>
                  </a:lnTo>
                  <a:lnTo>
                    <a:pt x="119126" y="158826"/>
                  </a:lnTo>
                  <a:lnTo>
                    <a:pt x="138976" y="158826"/>
                  </a:lnTo>
                  <a:lnTo>
                    <a:pt x="138976" y="138976"/>
                  </a:lnTo>
                  <a:close/>
                </a:path>
                <a:path w="814070" h="337819">
                  <a:moveTo>
                    <a:pt x="138976" y="99263"/>
                  </a:moveTo>
                  <a:lnTo>
                    <a:pt x="119126" y="99263"/>
                  </a:lnTo>
                  <a:lnTo>
                    <a:pt x="119126" y="119126"/>
                  </a:lnTo>
                  <a:lnTo>
                    <a:pt x="138976" y="119126"/>
                  </a:lnTo>
                  <a:lnTo>
                    <a:pt x="138976" y="99263"/>
                  </a:lnTo>
                  <a:close/>
                </a:path>
                <a:path w="814070" h="337819">
                  <a:moveTo>
                    <a:pt x="158838" y="258102"/>
                  </a:moveTo>
                  <a:lnTo>
                    <a:pt x="138976" y="258102"/>
                  </a:lnTo>
                  <a:lnTo>
                    <a:pt x="119126" y="258102"/>
                  </a:lnTo>
                  <a:lnTo>
                    <a:pt x="99275" y="258102"/>
                  </a:lnTo>
                  <a:lnTo>
                    <a:pt x="99275" y="238239"/>
                  </a:lnTo>
                  <a:lnTo>
                    <a:pt x="119126" y="238239"/>
                  </a:lnTo>
                  <a:lnTo>
                    <a:pt x="138976" y="238239"/>
                  </a:lnTo>
                  <a:lnTo>
                    <a:pt x="138976" y="218389"/>
                  </a:lnTo>
                  <a:lnTo>
                    <a:pt x="119126" y="218389"/>
                  </a:lnTo>
                  <a:lnTo>
                    <a:pt x="119126" y="198539"/>
                  </a:lnTo>
                  <a:lnTo>
                    <a:pt x="99275" y="198539"/>
                  </a:lnTo>
                  <a:lnTo>
                    <a:pt x="99275" y="218389"/>
                  </a:lnTo>
                  <a:lnTo>
                    <a:pt x="79413" y="218389"/>
                  </a:lnTo>
                  <a:lnTo>
                    <a:pt x="79413" y="238239"/>
                  </a:lnTo>
                  <a:lnTo>
                    <a:pt x="59563" y="238239"/>
                  </a:lnTo>
                  <a:lnTo>
                    <a:pt x="59563" y="218389"/>
                  </a:lnTo>
                  <a:lnTo>
                    <a:pt x="39712" y="218389"/>
                  </a:lnTo>
                  <a:lnTo>
                    <a:pt x="39712" y="258102"/>
                  </a:lnTo>
                  <a:lnTo>
                    <a:pt x="59563" y="258102"/>
                  </a:lnTo>
                  <a:lnTo>
                    <a:pt x="59563" y="277952"/>
                  </a:lnTo>
                  <a:lnTo>
                    <a:pt x="79413" y="277952"/>
                  </a:lnTo>
                  <a:lnTo>
                    <a:pt x="79413" y="337515"/>
                  </a:lnTo>
                  <a:lnTo>
                    <a:pt x="99275" y="337515"/>
                  </a:lnTo>
                  <a:lnTo>
                    <a:pt x="99275" y="277952"/>
                  </a:lnTo>
                  <a:lnTo>
                    <a:pt x="119126" y="277952"/>
                  </a:lnTo>
                  <a:lnTo>
                    <a:pt x="138976" y="277952"/>
                  </a:lnTo>
                  <a:lnTo>
                    <a:pt x="158838" y="277952"/>
                  </a:lnTo>
                  <a:lnTo>
                    <a:pt x="158838" y="258102"/>
                  </a:lnTo>
                  <a:close/>
                </a:path>
                <a:path w="814070" h="337819">
                  <a:moveTo>
                    <a:pt x="158838" y="119126"/>
                  </a:moveTo>
                  <a:lnTo>
                    <a:pt x="138976" y="119126"/>
                  </a:lnTo>
                  <a:lnTo>
                    <a:pt x="138976" y="138976"/>
                  </a:lnTo>
                  <a:lnTo>
                    <a:pt x="158838" y="138976"/>
                  </a:lnTo>
                  <a:lnTo>
                    <a:pt x="158838" y="119126"/>
                  </a:lnTo>
                  <a:close/>
                </a:path>
                <a:path w="814070" h="337819">
                  <a:moveTo>
                    <a:pt x="317665" y="238239"/>
                  </a:moveTo>
                  <a:lnTo>
                    <a:pt x="297815" y="238239"/>
                  </a:lnTo>
                  <a:lnTo>
                    <a:pt x="277952" y="238239"/>
                  </a:lnTo>
                  <a:lnTo>
                    <a:pt x="277952" y="258102"/>
                  </a:lnTo>
                  <a:lnTo>
                    <a:pt x="297815" y="258102"/>
                  </a:lnTo>
                  <a:lnTo>
                    <a:pt x="297815" y="277952"/>
                  </a:lnTo>
                  <a:lnTo>
                    <a:pt x="317665" y="277952"/>
                  </a:lnTo>
                  <a:lnTo>
                    <a:pt x="317665" y="238239"/>
                  </a:lnTo>
                  <a:close/>
                </a:path>
                <a:path w="814070" h="337819">
                  <a:moveTo>
                    <a:pt x="516204" y="159042"/>
                  </a:moveTo>
                  <a:lnTo>
                    <a:pt x="496354" y="159042"/>
                  </a:lnTo>
                  <a:lnTo>
                    <a:pt x="496354" y="139992"/>
                  </a:lnTo>
                  <a:lnTo>
                    <a:pt x="476491" y="139992"/>
                  </a:lnTo>
                  <a:lnTo>
                    <a:pt x="456641" y="139992"/>
                  </a:lnTo>
                  <a:lnTo>
                    <a:pt x="436791" y="139992"/>
                  </a:lnTo>
                  <a:lnTo>
                    <a:pt x="436791" y="179362"/>
                  </a:lnTo>
                  <a:lnTo>
                    <a:pt x="416941" y="179362"/>
                  </a:lnTo>
                  <a:lnTo>
                    <a:pt x="416941" y="99352"/>
                  </a:lnTo>
                  <a:lnTo>
                    <a:pt x="397078" y="99352"/>
                  </a:lnTo>
                  <a:lnTo>
                    <a:pt x="397078" y="139992"/>
                  </a:lnTo>
                  <a:lnTo>
                    <a:pt x="377228" y="139992"/>
                  </a:lnTo>
                  <a:lnTo>
                    <a:pt x="377228" y="159042"/>
                  </a:lnTo>
                  <a:lnTo>
                    <a:pt x="357378" y="159042"/>
                  </a:lnTo>
                  <a:lnTo>
                    <a:pt x="337515" y="159042"/>
                  </a:lnTo>
                  <a:lnTo>
                    <a:pt x="337515" y="119672"/>
                  </a:lnTo>
                  <a:lnTo>
                    <a:pt x="357378" y="119672"/>
                  </a:lnTo>
                  <a:lnTo>
                    <a:pt x="357378" y="139992"/>
                  </a:lnTo>
                  <a:lnTo>
                    <a:pt x="377228" y="139992"/>
                  </a:lnTo>
                  <a:lnTo>
                    <a:pt x="377228" y="99352"/>
                  </a:lnTo>
                  <a:lnTo>
                    <a:pt x="397078" y="99352"/>
                  </a:lnTo>
                  <a:lnTo>
                    <a:pt x="397078" y="80302"/>
                  </a:lnTo>
                  <a:lnTo>
                    <a:pt x="377228" y="80302"/>
                  </a:lnTo>
                  <a:lnTo>
                    <a:pt x="377228" y="59982"/>
                  </a:lnTo>
                  <a:lnTo>
                    <a:pt x="397078" y="59982"/>
                  </a:lnTo>
                  <a:lnTo>
                    <a:pt x="397078" y="40932"/>
                  </a:lnTo>
                  <a:lnTo>
                    <a:pt x="377228" y="40932"/>
                  </a:lnTo>
                  <a:lnTo>
                    <a:pt x="357378" y="40932"/>
                  </a:lnTo>
                  <a:lnTo>
                    <a:pt x="337515" y="40932"/>
                  </a:lnTo>
                  <a:lnTo>
                    <a:pt x="337515" y="59982"/>
                  </a:lnTo>
                  <a:lnTo>
                    <a:pt x="357378" y="59982"/>
                  </a:lnTo>
                  <a:lnTo>
                    <a:pt x="357378" y="99352"/>
                  </a:lnTo>
                  <a:lnTo>
                    <a:pt x="337515" y="99352"/>
                  </a:lnTo>
                  <a:lnTo>
                    <a:pt x="337515" y="59982"/>
                  </a:lnTo>
                  <a:lnTo>
                    <a:pt x="317665" y="59982"/>
                  </a:lnTo>
                  <a:lnTo>
                    <a:pt x="317665" y="20612"/>
                  </a:lnTo>
                  <a:lnTo>
                    <a:pt x="297815" y="20612"/>
                  </a:lnTo>
                  <a:lnTo>
                    <a:pt x="297815" y="80302"/>
                  </a:lnTo>
                  <a:lnTo>
                    <a:pt x="317665" y="80302"/>
                  </a:lnTo>
                  <a:lnTo>
                    <a:pt x="317665" y="99352"/>
                  </a:lnTo>
                  <a:lnTo>
                    <a:pt x="297815" y="99352"/>
                  </a:lnTo>
                  <a:lnTo>
                    <a:pt x="277952" y="99352"/>
                  </a:lnTo>
                  <a:lnTo>
                    <a:pt x="277952" y="20612"/>
                  </a:lnTo>
                  <a:lnTo>
                    <a:pt x="258102" y="20612"/>
                  </a:lnTo>
                  <a:lnTo>
                    <a:pt x="258102" y="59982"/>
                  </a:lnTo>
                  <a:lnTo>
                    <a:pt x="238252" y="59982"/>
                  </a:lnTo>
                  <a:lnTo>
                    <a:pt x="238252" y="20612"/>
                  </a:lnTo>
                  <a:lnTo>
                    <a:pt x="218401" y="20612"/>
                  </a:lnTo>
                  <a:lnTo>
                    <a:pt x="218401" y="79413"/>
                  </a:lnTo>
                  <a:lnTo>
                    <a:pt x="198539" y="79413"/>
                  </a:lnTo>
                  <a:lnTo>
                    <a:pt x="198539" y="119126"/>
                  </a:lnTo>
                  <a:lnTo>
                    <a:pt x="218401" y="119126"/>
                  </a:lnTo>
                  <a:lnTo>
                    <a:pt x="218401" y="80302"/>
                  </a:lnTo>
                  <a:lnTo>
                    <a:pt x="238252" y="80302"/>
                  </a:lnTo>
                  <a:lnTo>
                    <a:pt x="238252" y="99352"/>
                  </a:lnTo>
                  <a:lnTo>
                    <a:pt x="258102" y="99352"/>
                  </a:lnTo>
                  <a:lnTo>
                    <a:pt x="258102" y="119672"/>
                  </a:lnTo>
                  <a:lnTo>
                    <a:pt x="277952" y="119672"/>
                  </a:lnTo>
                  <a:lnTo>
                    <a:pt x="277952" y="139992"/>
                  </a:lnTo>
                  <a:lnTo>
                    <a:pt x="297815" y="139992"/>
                  </a:lnTo>
                  <a:lnTo>
                    <a:pt x="297815" y="119672"/>
                  </a:lnTo>
                  <a:lnTo>
                    <a:pt x="317665" y="119672"/>
                  </a:lnTo>
                  <a:lnTo>
                    <a:pt x="317665" y="139992"/>
                  </a:lnTo>
                  <a:lnTo>
                    <a:pt x="297815" y="139992"/>
                  </a:lnTo>
                  <a:lnTo>
                    <a:pt x="297815" y="159042"/>
                  </a:lnTo>
                  <a:lnTo>
                    <a:pt x="317665" y="159042"/>
                  </a:lnTo>
                  <a:lnTo>
                    <a:pt x="317665" y="179362"/>
                  </a:lnTo>
                  <a:lnTo>
                    <a:pt x="337515" y="179362"/>
                  </a:lnTo>
                  <a:lnTo>
                    <a:pt x="357378" y="179362"/>
                  </a:lnTo>
                  <a:lnTo>
                    <a:pt x="357378" y="218389"/>
                  </a:lnTo>
                  <a:lnTo>
                    <a:pt x="337515" y="218389"/>
                  </a:lnTo>
                  <a:lnTo>
                    <a:pt x="317665" y="218389"/>
                  </a:lnTo>
                  <a:lnTo>
                    <a:pt x="317665" y="238239"/>
                  </a:lnTo>
                  <a:lnTo>
                    <a:pt x="337515" y="238239"/>
                  </a:lnTo>
                  <a:lnTo>
                    <a:pt x="337515" y="258102"/>
                  </a:lnTo>
                  <a:lnTo>
                    <a:pt x="357378" y="258102"/>
                  </a:lnTo>
                  <a:lnTo>
                    <a:pt x="357378" y="218732"/>
                  </a:lnTo>
                  <a:lnTo>
                    <a:pt x="377228" y="218732"/>
                  </a:lnTo>
                  <a:lnTo>
                    <a:pt x="377228" y="179362"/>
                  </a:lnTo>
                  <a:lnTo>
                    <a:pt x="397078" y="179362"/>
                  </a:lnTo>
                  <a:lnTo>
                    <a:pt x="397078" y="218732"/>
                  </a:lnTo>
                  <a:lnTo>
                    <a:pt x="416941" y="218732"/>
                  </a:lnTo>
                  <a:lnTo>
                    <a:pt x="416941" y="239052"/>
                  </a:lnTo>
                  <a:lnTo>
                    <a:pt x="397078" y="239052"/>
                  </a:lnTo>
                  <a:lnTo>
                    <a:pt x="397078" y="258102"/>
                  </a:lnTo>
                  <a:lnTo>
                    <a:pt x="416941" y="258102"/>
                  </a:lnTo>
                  <a:lnTo>
                    <a:pt x="436791" y="258102"/>
                  </a:lnTo>
                  <a:lnTo>
                    <a:pt x="436791" y="218732"/>
                  </a:lnTo>
                  <a:lnTo>
                    <a:pt x="456641" y="218732"/>
                  </a:lnTo>
                  <a:lnTo>
                    <a:pt x="456641" y="159042"/>
                  </a:lnTo>
                  <a:lnTo>
                    <a:pt x="476491" y="159042"/>
                  </a:lnTo>
                  <a:lnTo>
                    <a:pt x="476491" y="179362"/>
                  </a:lnTo>
                  <a:lnTo>
                    <a:pt x="496354" y="179362"/>
                  </a:lnTo>
                  <a:lnTo>
                    <a:pt x="516204" y="179362"/>
                  </a:lnTo>
                  <a:lnTo>
                    <a:pt x="516204" y="159042"/>
                  </a:lnTo>
                  <a:close/>
                </a:path>
                <a:path w="814070" h="337819">
                  <a:moveTo>
                    <a:pt x="536054" y="59563"/>
                  </a:moveTo>
                  <a:lnTo>
                    <a:pt x="516204" y="59563"/>
                  </a:lnTo>
                  <a:lnTo>
                    <a:pt x="516204" y="79413"/>
                  </a:lnTo>
                  <a:lnTo>
                    <a:pt x="536054" y="79413"/>
                  </a:lnTo>
                  <a:lnTo>
                    <a:pt x="536054" y="59563"/>
                  </a:lnTo>
                  <a:close/>
                </a:path>
                <a:path w="814070" h="337819">
                  <a:moveTo>
                    <a:pt x="555917" y="119126"/>
                  </a:moveTo>
                  <a:lnTo>
                    <a:pt x="536054" y="119126"/>
                  </a:lnTo>
                  <a:lnTo>
                    <a:pt x="516204" y="119126"/>
                  </a:lnTo>
                  <a:lnTo>
                    <a:pt x="516204" y="138976"/>
                  </a:lnTo>
                  <a:lnTo>
                    <a:pt x="536054" y="138976"/>
                  </a:lnTo>
                  <a:lnTo>
                    <a:pt x="555917" y="138976"/>
                  </a:lnTo>
                  <a:lnTo>
                    <a:pt x="555917" y="119126"/>
                  </a:lnTo>
                  <a:close/>
                </a:path>
                <a:path w="814070" h="337819">
                  <a:moveTo>
                    <a:pt x="575767" y="138976"/>
                  </a:moveTo>
                  <a:lnTo>
                    <a:pt x="555917" y="138976"/>
                  </a:lnTo>
                  <a:lnTo>
                    <a:pt x="555917" y="158826"/>
                  </a:lnTo>
                  <a:lnTo>
                    <a:pt x="575767" y="158826"/>
                  </a:lnTo>
                  <a:lnTo>
                    <a:pt x="575767" y="138976"/>
                  </a:lnTo>
                  <a:close/>
                </a:path>
                <a:path w="814070" h="337819">
                  <a:moveTo>
                    <a:pt x="595617" y="79413"/>
                  </a:moveTo>
                  <a:lnTo>
                    <a:pt x="575767" y="79413"/>
                  </a:lnTo>
                  <a:lnTo>
                    <a:pt x="575767" y="59563"/>
                  </a:lnTo>
                  <a:lnTo>
                    <a:pt x="555917" y="59563"/>
                  </a:lnTo>
                  <a:lnTo>
                    <a:pt x="555917" y="119126"/>
                  </a:lnTo>
                  <a:lnTo>
                    <a:pt x="575767" y="119126"/>
                  </a:lnTo>
                  <a:lnTo>
                    <a:pt x="595617" y="119126"/>
                  </a:lnTo>
                  <a:lnTo>
                    <a:pt x="595617" y="79413"/>
                  </a:lnTo>
                  <a:close/>
                </a:path>
                <a:path w="814070" h="337819">
                  <a:moveTo>
                    <a:pt x="615480" y="218389"/>
                  </a:moveTo>
                  <a:lnTo>
                    <a:pt x="595617" y="218389"/>
                  </a:lnTo>
                  <a:lnTo>
                    <a:pt x="595617" y="238239"/>
                  </a:lnTo>
                  <a:lnTo>
                    <a:pt x="615480" y="238239"/>
                  </a:lnTo>
                  <a:lnTo>
                    <a:pt x="615480" y="218389"/>
                  </a:lnTo>
                  <a:close/>
                </a:path>
                <a:path w="814070" h="337819">
                  <a:moveTo>
                    <a:pt x="694893" y="218389"/>
                  </a:moveTo>
                  <a:lnTo>
                    <a:pt x="675043" y="218389"/>
                  </a:lnTo>
                  <a:lnTo>
                    <a:pt x="675043" y="238239"/>
                  </a:lnTo>
                  <a:lnTo>
                    <a:pt x="694893" y="238239"/>
                  </a:lnTo>
                  <a:lnTo>
                    <a:pt x="694893" y="218389"/>
                  </a:lnTo>
                  <a:close/>
                </a:path>
                <a:path w="814070" h="337819">
                  <a:moveTo>
                    <a:pt x="754456" y="39700"/>
                  </a:moveTo>
                  <a:lnTo>
                    <a:pt x="734593" y="39700"/>
                  </a:lnTo>
                  <a:lnTo>
                    <a:pt x="734593" y="0"/>
                  </a:lnTo>
                  <a:lnTo>
                    <a:pt x="714743" y="0"/>
                  </a:lnTo>
                  <a:lnTo>
                    <a:pt x="694893" y="0"/>
                  </a:lnTo>
                  <a:lnTo>
                    <a:pt x="694893" y="19850"/>
                  </a:lnTo>
                  <a:lnTo>
                    <a:pt x="675043" y="19850"/>
                  </a:lnTo>
                  <a:lnTo>
                    <a:pt x="675043" y="39700"/>
                  </a:lnTo>
                  <a:lnTo>
                    <a:pt x="655180" y="39700"/>
                  </a:lnTo>
                  <a:lnTo>
                    <a:pt x="635330" y="39700"/>
                  </a:lnTo>
                  <a:lnTo>
                    <a:pt x="615480" y="39700"/>
                  </a:lnTo>
                  <a:lnTo>
                    <a:pt x="595617" y="39700"/>
                  </a:lnTo>
                  <a:lnTo>
                    <a:pt x="575767" y="39700"/>
                  </a:lnTo>
                  <a:lnTo>
                    <a:pt x="575767" y="59563"/>
                  </a:lnTo>
                  <a:lnTo>
                    <a:pt x="675043" y="59563"/>
                  </a:lnTo>
                  <a:lnTo>
                    <a:pt x="675043" y="99263"/>
                  </a:lnTo>
                  <a:lnTo>
                    <a:pt x="655180" y="99263"/>
                  </a:lnTo>
                  <a:lnTo>
                    <a:pt x="655180" y="79413"/>
                  </a:lnTo>
                  <a:lnTo>
                    <a:pt x="635330" y="79413"/>
                  </a:lnTo>
                  <a:lnTo>
                    <a:pt x="615480" y="79413"/>
                  </a:lnTo>
                  <a:lnTo>
                    <a:pt x="615480" y="119126"/>
                  </a:lnTo>
                  <a:lnTo>
                    <a:pt x="635330" y="119126"/>
                  </a:lnTo>
                  <a:lnTo>
                    <a:pt x="635330" y="138976"/>
                  </a:lnTo>
                  <a:lnTo>
                    <a:pt x="655180" y="138976"/>
                  </a:lnTo>
                  <a:lnTo>
                    <a:pt x="655180" y="178689"/>
                  </a:lnTo>
                  <a:lnTo>
                    <a:pt x="675043" y="178689"/>
                  </a:lnTo>
                  <a:lnTo>
                    <a:pt x="675043" y="119126"/>
                  </a:lnTo>
                  <a:lnTo>
                    <a:pt x="694893" y="119126"/>
                  </a:lnTo>
                  <a:lnTo>
                    <a:pt x="714743" y="119126"/>
                  </a:lnTo>
                  <a:lnTo>
                    <a:pt x="714743" y="99263"/>
                  </a:lnTo>
                  <a:lnTo>
                    <a:pt x="734593" y="99263"/>
                  </a:lnTo>
                  <a:lnTo>
                    <a:pt x="734593" y="79413"/>
                  </a:lnTo>
                  <a:lnTo>
                    <a:pt x="714743" y="79413"/>
                  </a:lnTo>
                  <a:lnTo>
                    <a:pt x="694893" y="79413"/>
                  </a:lnTo>
                  <a:lnTo>
                    <a:pt x="694893" y="59563"/>
                  </a:lnTo>
                  <a:lnTo>
                    <a:pt x="714743" y="59563"/>
                  </a:lnTo>
                  <a:lnTo>
                    <a:pt x="734593" y="59563"/>
                  </a:lnTo>
                  <a:lnTo>
                    <a:pt x="754456" y="59563"/>
                  </a:lnTo>
                  <a:lnTo>
                    <a:pt x="754456" y="39700"/>
                  </a:lnTo>
                  <a:close/>
                </a:path>
                <a:path w="814070" h="337819">
                  <a:moveTo>
                    <a:pt x="794156" y="119126"/>
                  </a:moveTo>
                  <a:lnTo>
                    <a:pt x="774306" y="119126"/>
                  </a:lnTo>
                  <a:lnTo>
                    <a:pt x="774306" y="99263"/>
                  </a:lnTo>
                  <a:lnTo>
                    <a:pt x="754456" y="99263"/>
                  </a:lnTo>
                  <a:lnTo>
                    <a:pt x="754456" y="119126"/>
                  </a:lnTo>
                  <a:lnTo>
                    <a:pt x="734593" y="119126"/>
                  </a:lnTo>
                  <a:lnTo>
                    <a:pt x="714743" y="119126"/>
                  </a:lnTo>
                  <a:lnTo>
                    <a:pt x="714743" y="138976"/>
                  </a:lnTo>
                  <a:lnTo>
                    <a:pt x="734593" y="138976"/>
                  </a:lnTo>
                  <a:lnTo>
                    <a:pt x="754456" y="138976"/>
                  </a:lnTo>
                  <a:lnTo>
                    <a:pt x="774306" y="138976"/>
                  </a:lnTo>
                  <a:lnTo>
                    <a:pt x="794156" y="138976"/>
                  </a:lnTo>
                  <a:lnTo>
                    <a:pt x="794156" y="119126"/>
                  </a:lnTo>
                  <a:close/>
                </a:path>
                <a:path w="814070" h="337819">
                  <a:moveTo>
                    <a:pt x="814019" y="178689"/>
                  </a:moveTo>
                  <a:lnTo>
                    <a:pt x="794156" y="178689"/>
                  </a:lnTo>
                  <a:lnTo>
                    <a:pt x="794156" y="198539"/>
                  </a:lnTo>
                  <a:lnTo>
                    <a:pt x="814019" y="198539"/>
                  </a:lnTo>
                  <a:lnTo>
                    <a:pt x="814019" y="178689"/>
                  </a:lnTo>
                  <a:close/>
                </a:path>
                <a:path w="814070" h="337819">
                  <a:moveTo>
                    <a:pt x="814019" y="138976"/>
                  </a:moveTo>
                  <a:lnTo>
                    <a:pt x="794156" y="138976"/>
                  </a:lnTo>
                  <a:lnTo>
                    <a:pt x="794156" y="158826"/>
                  </a:lnTo>
                  <a:lnTo>
                    <a:pt x="814019" y="158826"/>
                  </a:lnTo>
                  <a:lnTo>
                    <a:pt x="814019" y="138976"/>
                  </a:lnTo>
                  <a:close/>
                </a:path>
                <a:path w="814070" h="337819">
                  <a:moveTo>
                    <a:pt x="814019" y="59563"/>
                  </a:moveTo>
                  <a:lnTo>
                    <a:pt x="794156" y="59563"/>
                  </a:lnTo>
                  <a:lnTo>
                    <a:pt x="774306" y="59563"/>
                  </a:lnTo>
                  <a:lnTo>
                    <a:pt x="774306" y="79413"/>
                  </a:lnTo>
                  <a:lnTo>
                    <a:pt x="794156" y="79413"/>
                  </a:lnTo>
                  <a:lnTo>
                    <a:pt x="794156" y="119126"/>
                  </a:lnTo>
                  <a:lnTo>
                    <a:pt x="814019" y="119126"/>
                  </a:lnTo>
                  <a:lnTo>
                    <a:pt x="814019" y="595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70679"/>
              <a:ext cx="774700" cy="654050"/>
            </a:xfrm>
            <a:custGeom>
              <a:avLst/>
              <a:gdLst/>
              <a:ahLst/>
              <a:cxnLst/>
              <a:rect l="l" t="t" r="r" b="b"/>
              <a:pathLst>
                <a:path w="774700" h="654050">
                  <a:moveTo>
                    <a:pt x="39712" y="435610"/>
                  </a:moveTo>
                  <a:lnTo>
                    <a:pt x="19850" y="435610"/>
                  </a:lnTo>
                  <a:lnTo>
                    <a:pt x="19850" y="475310"/>
                  </a:lnTo>
                  <a:lnTo>
                    <a:pt x="39712" y="475310"/>
                  </a:lnTo>
                  <a:lnTo>
                    <a:pt x="39712" y="435610"/>
                  </a:lnTo>
                  <a:close/>
                </a:path>
                <a:path w="774700" h="654050">
                  <a:moveTo>
                    <a:pt x="79413" y="594436"/>
                  </a:moveTo>
                  <a:lnTo>
                    <a:pt x="59563" y="594436"/>
                  </a:lnTo>
                  <a:lnTo>
                    <a:pt x="59563" y="574586"/>
                  </a:lnTo>
                  <a:lnTo>
                    <a:pt x="39712" y="574586"/>
                  </a:lnTo>
                  <a:lnTo>
                    <a:pt x="19850" y="574586"/>
                  </a:lnTo>
                  <a:lnTo>
                    <a:pt x="19850" y="554736"/>
                  </a:lnTo>
                  <a:lnTo>
                    <a:pt x="0" y="554736"/>
                  </a:lnTo>
                  <a:lnTo>
                    <a:pt x="0" y="653999"/>
                  </a:lnTo>
                  <a:lnTo>
                    <a:pt x="19850" y="653999"/>
                  </a:lnTo>
                  <a:lnTo>
                    <a:pt x="39712" y="653999"/>
                  </a:lnTo>
                  <a:lnTo>
                    <a:pt x="39712" y="634149"/>
                  </a:lnTo>
                  <a:lnTo>
                    <a:pt x="59563" y="634149"/>
                  </a:lnTo>
                  <a:lnTo>
                    <a:pt x="79413" y="634149"/>
                  </a:lnTo>
                  <a:lnTo>
                    <a:pt x="79413" y="594436"/>
                  </a:lnTo>
                  <a:close/>
                </a:path>
                <a:path w="774700" h="654050">
                  <a:moveTo>
                    <a:pt x="79413" y="515023"/>
                  </a:moveTo>
                  <a:lnTo>
                    <a:pt x="59563" y="515023"/>
                  </a:lnTo>
                  <a:lnTo>
                    <a:pt x="39712" y="515023"/>
                  </a:lnTo>
                  <a:lnTo>
                    <a:pt x="39712" y="495173"/>
                  </a:lnTo>
                  <a:lnTo>
                    <a:pt x="19850" y="495173"/>
                  </a:lnTo>
                  <a:lnTo>
                    <a:pt x="0" y="495173"/>
                  </a:lnTo>
                  <a:lnTo>
                    <a:pt x="0" y="534873"/>
                  </a:lnTo>
                  <a:lnTo>
                    <a:pt x="19850" y="534873"/>
                  </a:lnTo>
                  <a:lnTo>
                    <a:pt x="19850" y="554736"/>
                  </a:lnTo>
                  <a:lnTo>
                    <a:pt x="39712" y="554736"/>
                  </a:lnTo>
                  <a:lnTo>
                    <a:pt x="59563" y="554736"/>
                  </a:lnTo>
                  <a:lnTo>
                    <a:pt x="59563" y="534873"/>
                  </a:lnTo>
                  <a:lnTo>
                    <a:pt x="79413" y="534873"/>
                  </a:lnTo>
                  <a:lnTo>
                    <a:pt x="79413" y="515023"/>
                  </a:lnTo>
                  <a:close/>
                </a:path>
                <a:path w="774700" h="654050">
                  <a:moveTo>
                    <a:pt x="138976" y="594436"/>
                  </a:moveTo>
                  <a:lnTo>
                    <a:pt x="119126" y="594436"/>
                  </a:lnTo>
                  <a:lnTo>
                    <a:pt x="119126" y="574586"/>
                  </a:lnTo>
                  <a:lnTo>
                    <a:pt x="99275" y="574586"/>
                  </a:lnTo>
                  <a:lnTo>
                    <a:pt x="99275" y="554736"/>
                  </a:lnTo>
                  <a:lnTo>
                    <a:pt x="79413" y="554736"/>
                  </a:lnTo>
                  <a:lnTo>
                    <a:pt x="79413" y="594436"/>
                  </a:lnTo>
                  <a:lnTo>
                    <a:pt x="99275" y="594436"/>
                  </a:lnTo>
                  <a:lnTo>
                    <a:pt x="99275" y="614299"/>
                  </a:lnTo>
                  <a:lnTo>
                    <a:pt x="119126" y="614299"/>
                  </a:lnTo>
                  <a:lnTo>
                    <a:pt x="138976" y="614299"/>
                  </a:lnTo>
                  <a:lnTo>
                    <a:pt x="138976" y="594436"/>
                  </a:lnTo>
                  <a:close/>
                </a:path>
                <a:path w="774700" h="654050">
                  <a:moveTo>
                    <a:pt x="138976" y="554736"/>
                  </a:moveTo>
                  <a:lnTo>
                    <a:pt x="119126" y="554736"/>
                  </a:lnTo>
                  <a:lnTo>
                    <a:pt x="119126" y="574586"/>
                  </a:lnTo>
                  <a:lnTo>
                    <a:pt x="138976" y="574586"/>
                  </a:lnTo>
                  <a:lnTo>
                    <a:pt x="138976" y="554736"/>
                  </a:lnTo>
                  <a:close/>
                </a:path>
                <a:path w="774700" h="654050">
                  <a:moveTo>
                    <a:pt x="158838" y="574586"/>
                  </a:moveTo>
                  <a:lnTo>
                    <a:pt x="138976" y="574586"/>
                  </a:lnTo>
                  <a:lnTo>
                    <a:pt x="138976" y="594436"/>
                  </a:lnTo>
                  <a:lnTo>
                    <a:pt x="158838" y="594436"/>
                  </a:lnTo>
                  <a:lnTo>
                    <a:pt x="158838" y="574586"/>
                  </a:lnTo>
                  <a:close/>
                </a:path>
                <a:path w="774700" h="654050">
                  <a:moveTo>
                    <a:pt x="158838" y="475310"/>
                  </a:moveTo>
                  <a:lnTo>
                    <a:pt x="138976" y="475310"/>
                  </a:lnTo>
                  <a:lnTo>
                    <a:pt x="119126" y="475310"/>
                  </a:lnTo>
                  <a:lnTo>
                    <a:pt x="119126" y="495173"/>
                  </a:lnTo>
                  <a:lnTo>
                    <a:pt x="138976" y="495173"/>
                  </a:lnTo>
                  <a:lnTo>
                    <a:pt x="138976" y="515023"/>
                  </a:lnTo>
                  <a:lnTo>
                    <a:pt x="119126" y="515023"/>
                  </a:lnTo>
                  <a:lnTo>
                    <a:pt x="119126" y="534873"/>
                  </a:lnTo>
                  <a:lnTo>
                    <a:pt x="138976" y="534873"/>
                  </a:lnTo>
                  <a:lnTo>
                    <a:pt x="158838" y="534873"/>
                  </a:lnTo>
                  <a:lnTo>
                    <a:pt x="158838" y="475310"/>
                  </a:lnTo>
                  <a:close/>
                </a:path>
                <a:path w="774700" h="654050">
                  <a:moveTo>
                    <a:pt x="178689" y="534873"/>
                  </a:moveTo>
                  <a:lnTo>
                    <a:pt x="158838" y="534873"/>
                  </a:lnTo>
                  <a:lnTo>
                    <a:pt x="158838" y="554736"/>
                  </a:lnTo>
                  <a:lnTo>
                    <a:pt x="178689" y="554736"/>
                  </a:lnTo>
                  <a:lnTo>
                    <a:pt x="178689" y="534873"/>
                  </a:lnTo>
                  <a:close/>
                </a:path>
                <a:path w="774700" h="654050">
                  <a:moveTo>
                    <a:pt x="198539" y="515023"/>
                  </a:moveTo>
                  <a:lnTo>
                    <a:pt x="178689" y="515023"/>
                  </a:lnTo>
                  <a:lnTo>
                    <a:pt x="178689" y="534873"/>
                  </a:lnTo>
                  <a:lnTo>
                    <a:pt x="198539" y="534873"/>
                  </a:lnTo>
                  <a:lnTo>
                    <a:pt x="198539" y="515023"/>
                  </a:lnTo>
                  <a:close/>
                </a:path>
                <a:path w="774700" h="654050">
                  <a:moveTo>
                    <a:pt x="218401" y="534873"/>
                  </a:moveTo>
                  <a:lnTo>
                    <a:pt x="198539" y="534873"/>
                  </a:lnTo>
                  <a:lnTo>
                    <a:pt x="198539" y="554736"/>
                  </a:lnTo>
                  <a:lnTo>
                    <a:pt x="218401" y="554736"/>
                  </a:lnTo>
                  <a:lnTo>
                    <a:pt x="218401" y="534873"/>
                  </a:lnTo>
                  <a:close/>
                </a:path>
                <a:path w="774700" h="654050">
                  <a:moveTo>
                    <a:pt x="218401" y="495173"/>
                  </a:moveTo>
                  <a:lnTo>
                    <a:pt x="198539" y="495173"/>
                  </a:lnTo>
                  <a:lnTo>
                    <a:pt x="198539" y="515023"/>
                  </a:lnTo>
                  <a:lnTo>
                    <a:pt x="218401" y="515023"/>
                  </a:lnTo>
                  <a:lnTo>
                    <a:pt x="218401" y="495173"/>
                  </a:lnTo>
                  <a:close/>
                </a:path>
                <a:path w="774700" h="654050">
                  <a:moveTo>
                    <a:pt x="218401" y="198120"/>
                  </a:moveTo>
                  <a:lnTo>
                    <a:pt x="198539" y="198120"/>
                  </a:lnTo>
                  <a:lnTo>
                    <a:pt x="198539" y="218440"/>
                  </a:lnTo>
                  <a:lnTo>
                    <a:pt x="218401" y="218440"/>
                  </a:lnTo>
                  <a:lnTo>
                    <a:pt x="218401" y="198120"/>
                  </a:lnTo>
                  <a:close/>
                </a:path>
                <a:path w="774700" h="654050">
                  <a:moveTo>
                    <a:pt x="277952" y="534873"/>
                  </a:moveTo>
                  <a:lnTo>
                    <a:pt x="258102" y="534873"/>
                  </a:lnTo>
                  <a:lnTo>
                    <a:pt x="238252" y="534873"/>
                  </a:lnTo>
                  <a:lnTo>
                    <a:pt x="238252" y="554736"/>
                  </a:lnTo>
                  <a:lnTo>
                    <a:pt x="218401" y="554736"/>
                  </a:lnTo>
                  <a:lnTo>
                    <a:pt x="218401" y="574586"/>
                  </a:lnTo>
                  <a:lnTo>
                    <a:pt x="238252" y="574586"/>
                  </a:lnTo>
                  <a:lnTo>
                    <a:pt x="258102" y="574586"/>
                  </a:lnTo>
                  <a:lnTo>
                    <a:pt x="258102" y="554736"/>
                  </a:lnTo>
                  <a:lnTo>
                    <a:pt x="277952" y="554736"/>
                  </a:lnTo>
                  <a:lnTo>
                    <a:pt x="277952" y="534873"/>
                  </a:lnTo>
                  <a:close/>
                </a:path>
                <a:path w="774700" h="654050">
                  <a:moveTo>
                    <a:pt x="317665" y="376047"/>
                  </a:moveTo>
                  <a:lnTo>
                    <a:pt x="297815" y="376047"/>
                  </a:lnTo>
                  <a:lnTo>
                    <a:pt x="297815" y="336334"/>
                  </a:lnTo>
                  <a:lnTo>
                    <a:pt x="277952" y="336334"/>
                  </a:lnTo>
                  <a:lnTo>
                    <a:pt x="258102" y="336334"/>
                  </a:lnTo>
                  <a:lnTo>
                    <a:pt x="238252" y="336334"/>
                  </a:lnTo>
                  <a:lnTo>
                    <a:pt x="218401" y="336334"/>
                  </a:lnTo>
                  <a:lnTo>
                    <a:pt x="218401" y="376047"/>
                  </a:lnTo>
                  <a:lnTo>
                    <a:pt x="198539" y="376047"/>
                  </a:lnTo>
                  <a:lnTo>
                    <a:pt x="198539" y="296633"/>
                  </a:lnTo>
                  <a:lnTo>
                    <a:pt x="178689" y="296633"/>
                  </a:lnTo>
                  <a:lnTo>
                    <a:pt x="178689" y="336334"/>
                  </a:lnTo>
                  <a:lnTo>
                    <a:pt x="158838" y="336334"/>
                  </a:lnTo>
                  <a:lnTo>
                    <a:pt x="158838" y="356196"/>
                  </a:lnTo>
                  <a:lnTo>
                    <a:pt x="178689" y="356196"/>
                  </a:lnTo>
                  <a:lnTo>
                    <a:pt x="178689" y="395897"/>
                  </a:lnTo>
                  <a:lnTo>
                    <a:pt x="158838" y="395897"/>
                  </a:lnTo>
                  <a:lnTo>
                    <a:pt x="158838" y="435610"/>
                  </a:lnTo>
                  <a:lnTo>
                    <a:pt x="178689" y="435610"/>
                  </a:lnTo>
                  <a:lnTo>
                    <a:pt x="178689" y="455460"/>
                  </a:lnTo>
                  <a:lnTo>
                    <a:pt x="158838" y="455460"/>
                  </a:lnTo>
                  <a:lnTo>
                    <a:pt x="158838" y="475310"/>
                  </a:lnTo>
                  <a:lnTo>
                    <a:pt x="178689" y="475310"/>
                  </a:lnTo>
                  <a:lnTo>
                    <a:pt x="178689" y="495173"/>
                  </a:lnTo>
                  <a:lnTo>
                    <a:pt x="198539" y="495173"/>
                  </a:lnTo>
                  <a:lnTo>
                    <a:pt x="198539" y="475310"/>
                  </a:lnTo>
                  <a:lnTo>
                    <a:pt x="218401" y="475310"/>
                  </a:lnTo>
                  <a:lnTo>
                    <a:pt x="218401" y="495173"/>
                  </a:lnTo>
                  <a:lnTo>
                    <a:pt x="238252" y="495173"/>
                  </a:lnTo>
                  <a:lnTo>
                    <a:pt x="238252" y="475310"/>
                  </a:lnTo>
                  <a:lnTo>
                    <a:pt x="258102" y="475310"/>
                  </a:lnTo>
                  <a:lnTo>
                    <a:pt x="277952" y="475310"/>
                  </a:lnTo>
                  <a:lnTo>
                    <a:pt x="297815" y="475310"/>
                  </a:lnTo>
                  <a:lnTo>
                    <a:pt x="297815" y="455460"/>
                  </a:lnTo>
                  <a:lnTo>
                    <a:pt x="277952" y="455460"/>
                  </a:lnTo>
                  <a:lnTo>
                    <a:pt x="277952" y="435610"/>
                  </a:lnTo>
                  <a:lnTo>
                    <a:pt x="258102" y="435610"/>
                  </a:lnTo>
                  <a:lnTo>
                    <a:pt x="258102" y="455460"/>
                  </a:lnTo>
                  <a:lnTo>
                    <a:pt x="238252" y="455460"/>
                  </a:lnTo>
                  <a:lnTo>
                    <a:pt x="238252" y="415747"/>
                  </a:lnTo>
                  <a:lnTo>
                    <a:pt x="218401" y="415747"/>
                  </a:lnTo>
                  <a:lnTo>
                    <a:pt x="218401" y="435610"/>
                  </a:lnTo>
                  <a:lnTo>
                    <a:pt x="198539" y="435610"/>
                  </a:lnTo>
                  <a:lnTo>
                    <a:pt x="198539" y="395897"/>
                  </a:lnTo>
                  <a:lnTo>
                    <a:pt x="218401" y="395897"/>
                  </a:lnTo>
                  <a:lnTo>
                    <a:pt x="238252" y="395897"/>
                  </a:lnTo>
                  <a:lnTo>
                    <a:pt x="238252" y="376047"/>
                  </a:lnTo>
                  <a:lnTo>
                    <a:pt x="258102" y="376047"/>
                  </a:lnTo>
                  <a:lnTo>
                    <a:pt x="258102" y="395897"/>
                  </a:lnTo>
                  <a:lnTo>
                    <a:pt x="277952" y="395897"/>
                  </a:lnTo>
                  <a:lnTo>
                    <a:pt x="297815" y="395897"/>
                  </a:lnTo>
                  <a:lnTo>
                    <a:pt x="317665" y="395897"/>
                  </a:lnTo>
                  <a:lnTo>
                    <a:pt x="317665" y="376047"/>
                  </a:lnTo>
                  <a:close/>
                </a:path>
                <a:path w="774700" h="654050">
                  <a:moveTo>
                    <a:pt x="337515" y="198120"/>
                  </a:moveTo>
                  <a:lnTo>
                    <a:pt x="317665" y="198120"/>
                  </a:lnTo>
                  <a:lnTo>
                    <a:pt x="317665" y="218440"/>
                  </a:lnTo>
                  <a:lnTo>
                    <a:pt x="337515" y="218440"/>
                  </a:lnTo>
                  <a:lnTo>
                    <a:pt x="337515" y="198120"/>
                  </a:lnTo>
                  <a:close/>
                </a:path>
                <a:path w="774700" h="654050">
                  <a:moveTo>
                    <a:pt x="397078" y="495173"/>
                  </a:moveTo>
                  <a:lnTo>
                    <a:pt x="377228" y="495173"/>
                  </a:lnTo>
                  <a:lnTo>
                    <a:pt x="377228" y="475310"/>
                  </a:lnTo>
                  <a:lnTo>
                    <a:pt x="357378" y="475310"/>
                  </a:lnTo>
                  <a:lnTo>
                    <a:pt x="357378" y="495173"/>
                  </a:lnTo>
                  <a:lnTo>
                    <a:pt x="337515" y="495173"/>
                  </a:lnTo>
                  <a:lnTo>
                    <a:pt x="337515" y="515023"/>
                  </a:lnTo>
                  <a:lnTo>
                    <a:pt x="337515" y="534873"/>
                  </a:lnTo>
                  <a:lnTo>
                    <a:pt x="317665" y="534873"/>
                  </a:lnTo>
                  <a:lnTo>
                    <a:pt x="317665" y="515023"/>
                  </a:lnTo>
                  <a:lnTo>
                    <a:pt x="337515" y="515023"/>
                  </a:lnTo>
                  <a:lnTo>
                    <a:pt x="337515" y="495173"/>
                  </a:lnTo>
                  <a:lnTo>
                    <a:pt x="337515" y="455460"/>
                  </a:lnTo>
                  <a:lnTo>
                    <a:pt x="317665" y="455460"/>
                  </a:lnTo>
                  <a:lnTo>
                    <a:pt x="317665" y="475310"/>
                  </a:lnTo>
                  <a:lnTo>
                    <a:pt x="297815" y="475310"/>
                  </a:lnTo>
                  <a:lnTo>
                    <a:pt x="297815" y="554736"/>
                  </a:lnTo>
                  <a:lnTo>
                    <a:pt x="317665" y="554736"/>
                  </a:lnTo>
                  <a:lnTo>
                    <a:pt x="317665" y="614299"/>
                  </a:lnTo>
                  <a:lnTo>
                    <a:pt x="337515" y="614299"/>
                  </a:lnTo>
                  <a:lnTo>
                    <a:pt x="337515" y="594436"/>
                  </a:lnTo>
                  <a:lnTo>
                    <a:pt x="357378" y="594436"/>
                  </a:lnTo>
                  <a:lnTo>
                    <a:pt x="357378" y="574586"/>
                  </a:lnTo>
                  <a:lnTo>
                    <a:pt x="337515" y="574586"/>
                  </a:lnTo>
                  <a:lnTo>
                    <a:pt x="337515" y="554736"/>
                  </a:lnTo>
                  <a:lnTo>
                    <a:pt x="357378" y="554736"/>
                  </a:lnTo>
                  <a:lnTo>
                    <a:pt x="357378" y="515023"/>
                  </a:lnTo>
                  <a:lnTo>
                    <a:pt x="377228" y="515023"/>
                  </a:lnTo>
                  <a:lnTo>
                    <a:pt x="377228" y="534873"/>
                  </a:lnTo>
                  <a:lnTo>
                    <a:pt x="397078" y="534873"/>
                  </a:lnTo>
                  <a:lnTo>
                    <a:pt x="397078" y="495173"/>
                  </a:lnTo>
                  <a:close/>
                </a:path>
                <a:path w="774700" h="654050">
                  <a:moveTo>
                    <a:pt x="397078" y="455460"/>
                  </a:moveTo>
                  <a:lnTo>
                    <a:pt x="377228" y="455460"/>
                  </a:lnTo>
                  <a:lnTo>
                    <a:pt x="377228" y="475310"/>
                  </a:lnTo>
                  <a:lnTo>
                    <a:pt x="397078" y="475310"/>
                  </a:lnTo>
                  <a:lnTo>
                    <a:pt x="397078" y="455460"/>
                  </a:lnTo>
                  <a:close/>
                </a:path>
                <a:path w="774700" h="654050">
                  <a:moveTo>
                    <a:pt x="397078" y="218440"/>
                  </a:moveTo>
                  <a:lnTo>
                    <a:pt x="377228" y="218440"/>
                  </a:lnTo>
                  <a:lnTo>
                    <a:pt x="377228" y="237490"/>
                  </a:lnTo>
                  <a:lnTo>
                    <a:pt x="397078" y="237490"/>
                  </a:lnTo>
                  <a:lnTo>
                    <a:pt x="397078" y="218440"/>
                  </a:lnTo>
                  <a:close/>
                </a:path>
                <a:path w="774700" h="654050">
                  <a:moveTo>
                    <a:pt x="456641" y="495173"/>
                  </a:moveTo>
                  <a:lnTo>
                    <a:pt x="436791" y="495173"/>
                  </a:lnTo>
                  <a:lnTo>
                    <a:pt x="436791" y="475310"/>
                  </a:lnTo>
                  <a:lnTo>
                    <a:pt x="416941" y="475310"/>
                  </a:lnTo>
                  <a:lnTo>
                    <a:pt x="416941" y="515023"/>
                  </a:lnTo>
                  <a:lnTo>
                    <a:pt x="436791" y="515023"/>
                  </a:lnTo>
                  <a:lnTo>
                    <a:pt x="456641" y="515023"/>
                  </a:lnTo>
                  <a:lnTo>
                    <a:pt x="456641" y="495173"/>
                  </a:lnTo>
                  <a:close/>
                </a:path>
                <a:path w="774700" h="654050">
                  <a:moveTo>
                    <a:pt x="456641" y="158750"/>
                  </a:moveTo>
                  <a:lnTo>
                    <a:pt x="436791" y="158750"/>
                  </a:lnTo>
                  <a:lnTo>
                    <a:pt x="416941" y="158750"/>
                  </a:lnTo>
                  <a:lnTo>
                    <a:pt x="397078" y="158750"/>
                  </a:lnTo>
                  <a:lnTo>
                    <a:pt x="397078" y="138430"/>
                  </a:lnTo>
                  <a:lnTo>
                    <a:pt x="377228" y="138430"/>
                  </a:lnTo>
                  <a:lnTo>
                    <a:pt x="377228" y="177800"/>
                  </a:lnTo>
                  <a:lnTo>
                    <a:pt x="357378" y="177800"/>
                  </a:lnTo>
                  <a:lnTo>
                    <a:pt x="357378" y="138430"/>
                  </a:lnTo>
                  <a:lnTo>
                    <a:pt x="337515" y="138430"/>
                  </a:lnTo>
                  <a:lnTo>
                    <a:pt x="337515" y="99060"/>
                  </a:lnTo>
                  <a:lnTo>
                    <a:pt x="317665" y="99060"/>
                  </a:lnTo>
                  <a:lnTo>
                    <a:pt x="317665" y="78740"/>
                  </a:lnTo>
                  <a:lnTo>
                    <a:pt x="337515" y="78740"/>
                  </a:lnTo>
                  <a:lnTo>
                    <a:pt x="337515" y="39370"/>
                  </a:lnTo>
                  <a:lnTo>
                    <a:pt x="357378" y="39370"/>
                  </a:lnTo>
                  <a:lnTo>
                    <a:pt x="357378" y="0"/>
                  </a:lnTo>
                  <a:lnTo>
                    <a:pt x="337515" y="0"/>
                  </a:lnTo>
                  <a:lnTo>
                    <a:pt x="337515" y="19050"/>
                  </a:lnTo>
                  <a:lnTo>
                    <a:pt x="317665" y="19050"/>
                  </a:lnTo>
                  <a:lnTo>
                    <a:pt x="317665" y="58420"/>
                  </a:lnTo>
                  <a:lnTo>
                    <a:pt x="297815" y="58420"/>
                  </a:lnTo>
                  <a:lnTo>
                    <a:pt x="297815" y="99060"/>
                  </a:lnTo>
                  <a:lnTo>
                    <a:pt x="277952" y="99060"/>
                  </a:lnTo>
                  <a:lnTo>
                    <a:pt x="277952" y="218440"/>
                  </a:lnTo>
                  <a:lnTo>
                    <a:pt x="297815" y="218440"/>
                  </a:lnTo>
                  <a:lnTo>
                    <a:pt x="297815" y="177800"/>
                  </a:lnTo>
                  <a:lnTo>
                    <a:pt x="317665" y="177800"/>
                  </a:lnTo>
                  <a:lnTo>
                    <a:pt x="317665" y="158750"/>
                  </a:lnTo>
                  <a:lnTo>
                    <a:pt x="297815" y="158750"/>
                  </a:lnTo>
                  <a:lnTo>
                    <a:pt x="297815" y="118110"/>
                  </a:lnTo>
                  <a:lnTo>
                    <a:pt x="317665" y="118110"/>
                  </a:lnTo>
                  <a:lnTo>
                    <a:pt x="317665" y="158750"/>
                  </a:lnTo>
                  <a:lnTo>
                    <a:pt x="337515" y="158750"/>
                  </a:lnTo>
                  <a:lnTo>
                    <a:pt x="337515" y="198120"/>
                  </a:lnTo>
                  <a:lnTo>
                    <a:pt x="357378" y="198120"/>
                  </a:lnTo>
                  <a:lnTo>
                    <a:pt x="377228" y="198120"/>
                  </a:lnTo>
                  <a:lnTo>
                    <a:pt x="397078" y="198120"/>
                  </a:lnTo>
                  <a:lnTo>
                    <a:pt x="397078" y="218440"/>
                  </a:lnTo>
                  <a:lnTo>
                    <a:pt x="416941" y="218440"/>
                  </a:lnTo>
                  <a:lnTo>
                    <a:pt x="416941" y="177800"/>
                  </a:lnTo>
                  <a:lnTo>
                    <a:pt x="436791" y="177800"/>
                  </a:lnTo>
                  <a:lnTo>
                    <a:pt x="456641" y="177800"/>
                  </a:lnTo>
                  <a:lnTo>
                    <a:pt x="456641" y="158750"/>
                  </a:lnTo>
                  <a:close/>
                </a:path>
                <a:path w="774700" h="654050">
                  <a:moveTo>
                    <a:pt x="476491" y="515023"/>
                  </a:moveTo>
                  <a:lnTo>
                    <a:pt x="456641" y="515023"/>
                  </a:lnTo>
                  <a:lnTo>
                    <a:pt x="456641" y="534873"/>
                  </a:lnTo>
                  <a:lnTo>
                    <a:pt x="476491" y="534873"/>
                  </a:lnTo>
                  <a:lnTo>
                    <a:pt x="476491" y="515023"/>
                  </a:lnTo>
                  <a:close/>
                </a:path>
                <a:path w="774700" h="654050">
                  <a:moveTo>
                    <a:pt x="476491" y="475310"/>
                  </a:moveTo>
                  <a:lnTo>
                    <a:pt x="456641" y="475310"/>
                  </a:lnTo>
                  <a:lnTo>
                    <a:pt x="456641" y="495173"/>
                  </a:lnTo>
                  <a:lnTo>
                    <a:pt x="476491" y="495173"/>
                  </a:lnTo>
                  <a:lnTo>
                    <a:pt x="476491" y="475310"/>
                  </a:lnTo>
                  <a:close/>
                </a:path>
                <a:path w="774700" h="654050">
                  <a:moveTo>
                    <a:pt x="476491" y="415747"/>
                  </a:moveTo>
                  <a:lnTo>
                    <a:pt x="456641" y="415747"/>
                  </a:lnTo>
                  <a:lnTo>
                    <a:pt x="456641" y="435610"/>
                  </a:lnTo>
                  <a:lnTo>
                    <a:pt x="476491" y="435610"/>
                  </a:lnTo>
                  <a:lnTo>
                    <a:pt x="476491" y="415747"/>
                  </a:lnTo>
                  <a:close/>
                </a:path>
                <a:path w="774700" h="654050">
                  <a:moveTo>
                    <a:pt x="536054" y="574586"/>
                  </a:moveTo>
                  <a:lnTo>
                    <a:pt x="516204" y="574586"/>
                  </a:lnTo>
                  <a:lnTo>
                    <a:pt x="516204" y="594436"/>
                  </a:lnTo>
                  <a:lnTo>
                    <a:pt x="536054" y="594436"/>
                  </a:lnTo>
                  <a:lnTo>
                    <a:pt x="536054" y="574586"/>
                  </a:lnTo>
                  <a:close/>
                </a:path>
                <a:path w="774700" h="654050">
                  <a:moveTo>
                    <a:pt x="615480" y="495173"/>
                  </a:moveTo>
                  <a:lnTo>
                    <a:pt x="595617" y="495173"/>
                  </a:lnTo>
                  <a:lnTo>
                    <a:pt x="595617" y="515023"/>
                  </a:lnTo>
                  <a:lnTo>
                    <a:pt x="615480" y="515023"/>
                  </a:lnTo>
                  <a:lnTo>
                    <a:pt x="615480" y="495173"/>
                  </a:lnTo>
                  <a:close/>
                </a:path>
                <a:path w="774700" h="654050">
                  <a:moveTo>
                    <a:pt x="635330" y="415747"/>
                  </a:moveTo>
                  <a:lnTo>
                    <a:pt x="615480" y="415747"/>
                  </a:lnTo>
                  <a:lnTo>
                    <a:pt x="615480" y="435610"/>
                  </a:lnTo>
                  <a:lnTo>
                    <a:pt x="635330" y="435610"/>
                  </a:lnTo>
                  <a:lnTo>
                    <a:pt x="635330" y="415747"/>
                  </a:lnTo>
                  <a:close/>
                </a:path>
                <a:path w="774700" h="654050">
                  <a:moveTo>
                    <a:pt x="694893" y="534873"/>
                  </a:moveTo>
                  <a:lnTo>
                    <a:pt x="675043" y="534873"/>
                  </a:lnTo>
                  <a:lnTo>
                    <a:pt x="675043" y="554736"/>
                  </a:lnTo>
                  <a:lnTo>
                    <a:pt x="694893" y="554736"/>
                  </a:lnTo>
                  <a:lnTo>
                    <a:pt x="694893" y="534873"/>
                  </a:lnTo>
                  <a:close/>
                </a:path>
                <a:path w="774700" h="654050">
                  <a:moveTo>
                    <a:pt x="734593" y="495173"/>
                  </a:moveTo>
                  <a:lnTo>
                    <a:pt x="714743" y="495173"/>
                  </a:lnTo>
                  <a:lnTo>
                    <a:pt x="694893" y="495173"/>
                  </a:lnTo>
                  <a:lnTo>
                    <a:pt x="694893" y="475310"/>
                  </a:lnTo>
                  <a:lnTo>
                    <a:pt x="675043" y="475310"/>
                  </a:lnTo>
                  <a:lnTo>
                    <a:pt x="675043" y="515023"/>
                  </a:lnTo>
                  <a:lnTo>
                    <a:pt x="694893" y="515023"/>
                  </a:lnTo>
                  <a:lnTo>
                    <a:pt x="694893" y="534873"/>
                  </a:lnTo>
                  <a:lnTo>
                    <a:pt x="714743" y="534873"/>
                  </a:lnTo>
                  <a:lnTo>
                    <a:pt x="714743" y="515023"/>
                  </a:lnTo>
                  <a:lnTo>
                    <a:pt x="734593" y="515023"/>
                  </a:lnTo>
                  <a:lnTo>
                    <a:pt x="734593" y="495173"/>
                  </a:lnTo>
                  <a:close/>
                </a:path>
                <a:path w="774700" h="654050">
                  <a:moveTo>
                    <a:pt x="774306" y="356196"/>
                  </a:moveTo>
                  <a:lnTo>
                    <a:pt x="754456" y="356196"/>
                  </a:lnTo>
                  <a:lnTo>
                    <a:pt x="754456" y="336334"/>
                  </a:lnTo>
                  <a:lnTo>
                    <a:pt x="734593" y="336334"/>
                  </a:lnTo>
                  <a:lnTo>
                    <a:pt x="714743" y="336334"/>
                  </a:lnTo>
                  <a:lnTo>
                    <a:pt x="714743" y="356196"/>
                  </a:lnTo>
                  <a:lnTo>
                    <a:pt x="694893" y="356196"/>
                  </a:lnTo>
                  <a:lnTo>
                    <a:pt x="675043" y="356196"/>
                  </a:lnTo>
                  <a:lnTo>
                    <a:pt x="675043" y="376047"/>
                  </a:lnTo>
                  <a:lnTo>
                    <a:pt x="694893" y="376047"/>
                  </a:lnTo>
                  <a:lnTo>
                    <a:pt x="714743" y="376047"/>
                  </a:lnTo>
                  <a:lnTo>
                    <a:pt x="714743" y="395897"/>
                  </a:lnTo>
                  <a:lnTo>
                    <a:pt x="734593" y="395897"/>
                  </a:lnTo>
                  <a:lnTo>
                    <a:pt x="734593" y="376047"/>
                  </a:lnTo>
                  <a:lnTo>
                    <a:pt x="754456" y="376047"/>
                  </a:lnTo>
                  <a:lnTo>
                    <a:pt x="754456" y="395897"/>
                  </a:lnTo>
                  <a:lnTo>
                    <a:pt x="734593" y="395897"/>
                  </a:lnTo>
                  <a:lnTo>
                    <a:pt x="734593" y="415747"/>
                  </a:lnTo>
                  <a:lnTo>
                    <a:pt x="714743" y="415747"/>
                  </a:lnTo>
                  <a:lnTo>
                    <a:pt x="694893" y="415747"/>
                  </a:lnTo>
                  <a:lnTo>
                    <a:pt x="694893" y="455460"/>
                  </a:lnTo>
                  <a:lnTo>
                    <a:pt x="714743" y="455460"/>
                  </a:lnTo>
                  <a:lnTo>
                    <a:pt x="714743" y="475310"/>
                  </a:lnTo>
                  <a:lnTo>
                    <a:pt x="734593" y="475310"/>
                  </a:lnTo>
                  <a:lnTo>
                    <a:pt x="734593" y="495173"/>
                  </a:lnTo>
                  <a:lnTo>
                    <a:pt x="754456" y="495173"/>
                  </a:lnTo>
                  <a:lnTo>
                    <a:pt x="754456" y="455460"/>
                  </a:lnTo>
                  <a:lnTo>
                    <a:pt x="734593" y="455460"/>
                  </a:lnTo>
                  <a:lnTo>
                    <a:pt x="734593" y="435610"/>
                  </a:lnTo>
                  <a:lnTo>
                    <a:pt x="754456" y="435610"/>
                  </a:lnTo>
                  <a:lnTo>
                    <a:pt x="754456" y="415747"/>
                  </a:lnTo>
                  <a:lnTo>
                    <a:pt x="774306" y="415747"/>
                  </a:lnTo>
                  <a:lnTo>
                    <a:pt x="774306" y="356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5386" y="1707979"/>
              <a:ext cx="734695" cy="396240"/>
            </a:xfrm>
            <a:custGeom>
              <a:avLst/>
              <a:gdLst/>
              <a:ahLst/>
              <a:cxnLst/>
              <a:rect l="l" t="t" r="r" b="b"/>
              <a:pathLst>
                <a:path w="734695" h="396239">
                  <a:moveTo>
                    <a:pt x="19862" y="296849"/>
                  </a:moveTo>
                  <a:lnTo>
                    <a:pt x="0" y="296849"/>
                  </a:lnTo>
                  <a:lnTo>
                    <a:pt x="0" y="316699"/>
                  </a:lnTo>
                  <a:lnTo>
                    <a:pt x="19862" y="316699"/>
                  </a:lnTo>
                  <a:lnTo>
                    <a:pt x="19862" y="296849"/>
                  </a:lnTo>
                  <a:close/>
                </a:path>
                <a:path w="734695" h="396239">
                  <a:moveTo>
                    <a:pt x="59563" y="296849"/>
                  </a:moveTo>
                  <a:lnTo>
                    <a:pt x="39712" y="296849"/>
                  </a:lnTo>
                  <a:lnTo>
                    <a:pt x="39712" y="316699"/>
                  </a:lnTo>
                  <a:lnTo>
                    <a:pt x="59563" y="316699"/>
                  </a:lnTo>
                  <a:lnTo>
                    <a:pt x="59563" y="296849"/>
                  </a:lnTo>
                  <a:close/>
                </a:path>
                <a:path w="734695" h="396239">
                  <a:moveTo>
                    <a:pt x="178689" y="276999"/>
                  </a:moveTo>
                  <a:lnTo>
                    <a:pt x="158838" y="276999"/>
                  </a:lnTo>
                  <a:lnTo>
                    <a:pt x="138988" y="276999"/>
                  </a:lnTo>
                  <a:lnTo>
                    <a:pt x="138988" y="237286"/>
                  </a:lnTo>
                  <a:lnTo>
                    <a:pt x="119126" y="237286"/>
                  </a:lnTo>
                  <a:lnTo>
                    <a:pt x="119126" y="217436"/>
                  </a:lnTo>
                  <a:lnTo>
                    <a:pt x="99275" y="217436"/>
                  </a:lnTo>
                  <a:lnTo>
                    <a:pt x="99275" y="257136"/>
                  </a:lnTo>
                  <a:lnTo>
                    <a:pt x="79425" y="257136"/>
                  </a:lnTo>
                  <a:lnTo>
                    <a:pt x="79425" y="276999"/>
                  </a:lnTo>
                  <a:lnTo>
                    <a:pt x="99275" y="276999"/>
                  </a:lnTo>
                  <a:lnTo>
                    <a:pt x="99275" y="296849"/>
                  </a:lnTo>
                  <a:lnTo>
                    <a:pt x="119126" y="296849"/>
                  </a:lnTo>
                  <a:lnTo>
                    <a:pt x="138988" y="296849"/>
                  </a:lnTo>
                  <a:lnTo>
                    <a:pt x="158838" y="296849"/>
                  </a:lnTo>
                  <a:lnTo>
                    <a:pt x="178689" y="296849"/>
                  </a:lnTo>
                  <a:lnTo>
                    <a:pt x="178689" y="276999"/>
                  </a:lnTo>
                  <a:close/>
                </a:path>
                <a:path w="734695" h="396239">
                  <a:moveTo>
                    <a:pt x="198539" y="296849"/>
                  </a:moveTo>
                  <a:lnTo>
                    <a:pt x="178689" y="296849"/>
                  </a:lnTo>
                  <a:lnTo>
                    <a:pt x="178689" y="316699"/>
                  </a:lnTo>
                  <a:lnTo>
                    <a:pt x="198539" y="316699"/>
                  </a:lnTo>
                  <a:lnTo>
                    <a:pt x="198539" y="296849"/>
                  </a:lnTo>
                  <a:close/>
                </a:path>
                <a:path w="734695" h="396239">
                  <a:moveTo>
                    <a:pt x="218401" y="316699"/>
                  </a:moveTo>
                  <a:lnTo>
                    <a:pt x="198539" y="316699"/>
                  </a:lnTo>
                  <a:lnTo>
                    <a:pt x="198539" y="336550"/>
                  </a:lnTo>
                  <a:lnTo>
                    <a:pt x="218401" y="336550"/>
                  </a:lnTo>
                  <a:lnTo>
                    <a:pt x="218401" y="316699"/>
                  </a:lnTo>
                  <a:close/>
                </a:path>
                <a:path w="734695" h="396239">
                  <a:moveTo>
                    <a:pt x="238252" y="276999"/>
                  </a:moveTo>
                  <a:lnTo>
                    <a:pt x="218401" y="276999"/>
                  </a:lnTo>
                  <a:lnTo>
                    <a:pt x="218401" y="217436"/>
                  </a:lnTo>
                  <a:lnTo>
                    <a:pt x="198539" y="217436"/>
                  </a:lnTo>
                  <a:lnTo>
                    <a:pt x="198539" y="257136"/>
                  </a:lnTo>
                  <a:lnTo>
                    <a:pt x="178689" y="257136"/>
                  </a:lnTo>
                  <a:lnTo>
                    <a:pt x="178689" y="276999"/>
                  </a:lnTo>
                  <a:lnTo>
                    <a:pt x="198539" y="276999"/>
                  </a:lnTo>
                  <a:lnTo>
                    <a:pt x="198539" y="296849"/>
                  </a:lnTo>
                  <a:lnTo>
                    <a:pt x="218401" y="296849"/>
                  </a:lnTo>
                  <a:lnTo>
                    <a:pt x="238252" y="296849"/>
                  </a:lnTo>
                  <a:lnTo>
                    <a:pt x="238252" y="276999"/>
                  </a:lnTo>
                  <a:close/>
                </a:path>
                <a:path w="734695" h="396239">
                  <a:moveTo>
                    <a:pt x="258102" y="336550"/>
                  </a:moveTo>
                  <a:lnTo>
                    <a:pt x="238252" y="336550"/>
                  </a:lnTo>
                  <a:lnTo>
                    <a:pt x="238252" y="356412"/>
                  </a:lnTo>
                  <a:lnTo>
                    <a:pt x="258102" y="356412"/>
                  </a:lnTo>
                  <a:lnTo>
                    <a:pt x="258102" y="336550"/>
                  </a:lnTo>
                  <a:close/>
                </a:path>
                <a:path w="734695" h="396239">
                  <a:moveTo>
                    <a:pt x="277964" y="276999"/>
                  </a:moveTo>
                  <a:lnTo>
                    <a:pt x="258102" y="276999"/>
                  </a:lnTo>
                  <a:lnTo>
                    <a:pt x="258102" y="296849"/>
                  </a:lnTo>
                  <a:lnTo>
                    <a:pt x="277964" y="296849"/>
                  </a:lnTo>
                  <a:lnTo>
                    <a:pt x="277964" y="276999"/>
                  </a:lnTo>
                  <a:close/>
                </a:path>
                <a:path w="734695" h="396239">
                  <a:moveTo>
                    <a:pt x="516204" y="296849"/>
                  </a:moveTo>
                  <a:lnTo>
                    <a:pt x="496354" y="296849"/>
                  </a:lnTo>
                  <a:lnTo>
                    <a:pt x="496354" y="336550"/>
                  </a:lnTo>
                  <a:lnTo>
                    <a:pt x="516204" y="336550"/>
                  </a:lnTo>
                  <a:lnTo>
                    <a:pt x="516204" y="296849"/>
                  </a:lnTo>
                  <a:close/>
                </a:path>
                <a:path w="734695" h="396239">
                  <a:moveTo>
                    <a:pt x="555917" y="356412"/>
                  </a:moveTo>
                  <a:lnTo>
                    <a:pt x="536067" y="356412"/>
                  </a:lnTo>
                  <a:lnTo>
                    <a:pt x="516204" y="356412"/>
                  </a:lnTo>
                  <a:lnTo>
                    <a:pt x="516204" y="376262"/>
                  </a:lnTo>
                  <a:lnTo>
                    <a:pt x="536067" y="376262"/>
                  </a:lnTo>
                  <a:lnTo>
                    <a:pt x="536067" y="396113"/>
                  </a:lnTo>
                  <a:lnTo>
                    <a:pt x="555917" y="396113"/>
                  </a:lnTo>
                  <a:lnTo>
                    <a:pt x="555917" y="356412"/>
                  </a:lnTo>
                  <a:close/>
                </a:path>
                <a:path w="734695" h="396239">
                  <a:moveTo>
                    <a:pt x="555917" y="316699"/>
                  </a:moveTo>
                  <a:lnTo>
                    <a:pt x="536067" y="316699"/>
                  </a:lnTo>
                  <a:lnTo>
                    <a:pt x="536067" y="336550"/>
                  </a:lnTo>
                  <a:lnTo>
                    <a:pt x="555917" y="336550"/>
                  </a:lnTo>
                  <a:lnTo>
                    <a:pt x="555917" y="316699"/>
                  </a:lnTo>
                  <a:close/>
                </a:path>
                <a:path w="734695" h="396239">
                  <a:moveTo>
                    <a:pt x="615480" y="237286"/>
                  </a:moveTo>
                  <a:lnTo>
                    <a:pt x="595630" y="237286"/>
                  </a:lnTo>
                  <a:lnTo>
                    <a:pt x="595630" y="218440"/>
                  </a:lnTo>
                  <a:lnTo>
                    <a:pt x="575767" y="218440"/>
                  </a:lnTo>
                  <a:lnTo>
                    <a:pt x="555917" y="218440"/>
                  </a:lnTo>
                  <a:lnTo>
                    <a:pt x="555917" y="198132"/>
                  </a:lnTo>
                  <a:lnTo>
                    <a:pt x="575767" y="198132"/>
                  </a:lnTo>
                  <a:lnTo>
                    <a:pt x="575767" y="119380"/>
                  </a:lnTo>
                  <a:lnTo>
                    <a:pt x="595630" y="119380"/>
                  </a:lnTo>
                  <a:lnTo>
                    <a:pt x="595630" y="78740"/>
                  </a:lnTo>
                  <a:lnTo>
                    <a:pt x="575767" y="78740"/>
                  </a:lnTo>
                  <a:lnTo>
                    <a:pt x="575767" y="99060"/>
                  </a:lnTo>
                  <a:lnTo>
                    <a:pt x="555917" y="99060"/>
                  </a:lnTo>
                  <a:lnTo>
                    <a:pt x="555917" y="138430"/>
                  </a:lnTo>
                  <a:lnTo>
                    <a:pt x="536067" y="138430"/>
                  </a:lnTo>
                  <a:lnTo>
                    <a:pt x="536067" y="158750"/>
                  </a:lnTo>
                  <a:lnTo>
                    <a:pt x="555917" y="158750"/>
                  </a:lnTo>
                  <a:lnTo>
                    <a:pt x="555917" y="177800"/>
                  </a:lnTo>
                  <a:lnTo>
                    <a:pt x="536067" y="177800"/>
                  </a:lnTo>
                  <a:lnTo>
                    <a:pt x="536067" y="198132"/>
                  </a:lnTo>
                  <a:lnTo>
                    <a:pt x="516204" y="198132"/>
                  </a:lnTo>
                  <a:lnTo>
                    <a:pt x="516204" y="237490"/>
                  </a:lnTo>
                  <a:lnTo>
                    <a:pt x="496354" y="237490"/>
                  </a:lnTo>
                  <a:lnTo>
                    <a:pt x="496354" y="138430"/>
                  </a:lnTo>
                  <a:lnTo>
                    <a:pt x="516204" y="138430"/>
                  </a:lnTo>
                  <a:lnTo>
                    <a:pt x="516204" y="99060"/>
                  </a:lnTo>
                  <a:lnTo>
                    <a:pt x="496354" y="99060"/>
                  </a:lnTo>
                  <a:lnTo>
                    <a:pt x="476504" y="99060"/>
                  </a:lnTo>
                  <a:lnTo>
                    <a:pt x="476504" y="78740"/>
                  </a:lnTo>
                  <a:lnTo>
                    <a:pt x="496354" y="78740"/>
                  </a:lnTo>
                  <a:lnTo>
                    <a:pt x="496354" y="59690"/>
                  </a:lnTo>
                  <a:lnTo>
                    <a:pt x="476504" y="59690"/>
                  </a:lnTo>
                  <a:lnTo>
                    <a:pt x="476504" y="39382"/>
                  </a:lnTo>
                  <a:lnTo>
                    <a:pt x="496354" y="39382"/>
                  </a:lnTo>
                  <a:lnTo>
                    <a:pt x="516204" y="39382"/>
                  </a:lnTo>
                  <a:lnTo>
                    <a:pt x="536067" y="39382"/>
                  </a:lnTo>
                  <a:lnTo>
                    <a:pt x="555917" y="39382"/>
                  </a:lnTo>
                  <a:lnTo>
                    <a:pt x="555917" y="0"/>
                  </a:lnTo>
                  <a:lnTo>
                    <a:pt x="536067" y="0"/>
                  </a:lnTo>
                  <a:lnTo>
                    <a:pt x="516204" y="0"/>
                  </a:lnTo>
                  <a:lnTo>
                    <a:pt x="496354" y="0"/>
                  </a:lnTo>
                  <a:lnTo>
                    <a:pt x="496354" y="19050"/>
                  </a:lnTo>
                  <a:lnTo>
                    <a:pt x="476504" y="19050"/>
                  </a:lnTo>
                  <a:lnTo>
                    <a:pt x="476504" y="0"/>
                  </a:lnTo>
                  <a:lnTo>
                    <a:pt x="456641" y="0"/>
                  </a:lnTo>
                  <a:lnTo>
                    <a:pt x="456641" y="19050"/>
                  </a:lnTo>
                  <a:lnTo>
                    <a:pt x="436791" y="19050"/>
                  </a:lnTo>
                  <a:lnTo>
                    <a:pt x="436791" y="39382"/>
                  </a:lnTo>
                  <a:lnTo>
                    <a:pt x="416941" y="39382"/>
                  </a:lnTo>
                  <a:lnTo>
                    <a:pt x="397078" y="39382"/>
                  </a:lnTo>
                  <a:lnTo>
                    <a:pt x="397078" y="59690"/>
                  </a:lnTo>
                  <a:lnTo>
                    <a:pt x="416941" y="59690"/>
                  </a:lnTo>
                  <a:lnTo>
                    <a:pt x="416941" y="78740"/>
                  </a:lnTo>
                  <a:lnTo>
                    <a:pt x="436791" y="78740"/>
                  </a:lnTo>
                  <a:lnTo>
                    <a:pt x="436791" y="59690"/>
                  </a:lnTo>
                  <a:lnTo>
                    <a:pt x="456641" y="59690"/>
                  </a:lnTo>
                  <a:lnTo>
                    <a:pt x="456641" y="119380"/>
                  </a:lnTo>
                  <a:lnTo>
                    <a:pt x="436791" y="119380"/>
                  </a:lnTo>
                  <a:lnTo>
                    <a:pt x="436791" y="99060"/>
                  </a:lnTo>
                  <a:lnTo>
                    <a:pt x="416941" y="99060"/>
                  </a:lnTo>
                  <a:lnTo>
                    <a:pt x="416941" y="119380"/>
                  </a:lnTo>
                  <a:lnTo>
                    <a:pt x="397078" y="119380"/>
                  </a:lnTo>
                  <a:lnTo>
                    <a:pt x="397078" y="138430"/>
                  </a:lnTo>
                  <a:lnTo>
                    <a:pt x="416941" y="138430"/>
                  </a:lnTo>
                  <a:lnTo>
                    <a:pt x="416941" y="158750"/>
                  </a:lnTo>
                  <a:lnTo>
                    <a:pt x="397078" y="158750"/>
                  </a:lnTo>
                  <a:lnTo>
                    <a:pt x="397078" y="177800"/>
                  </a:lnTo>
                  <a:lnTo>
                    <a:pt x="416941" y="177800"/>
                  </a:lnTo>
                  <a:lnTo>
                    <a:pt x="416941" y="218440"/>
                  </a:lnTo>
                  <a:lnTo>
                    <a:pt x="397078" y="218440"/>
                  </a:lnTo>
                  <a:lnTo>
                    <a:pt x="397078" y="237490"/>
                  </a:lnTo>
                  <a:lnTo>
                    <a:pt x="377228" y="237490"/>
                  </a:lnTo>
                  <a:lnTo>
                    <a:pt x="377228" y="198132"/>
                  </a:lnTo>
                  <a:lnTo>
                    <a:pt x="357378" y="198132"/>
                  </a:lnTo>
                  <a:lnTo>
                    <a:pt x="337527" y="198132"/>
                  </a:lnTo>
                  <a:lnTo>
                    <a:pt x="337527" y="218440"/>
                  </a:lnTo>
                  <a:lnTo>
                    <a:pt x="357378" y="218440"/>
                  </a:lnTo>
                  <a:lnTo>
                    <a:pt x="357378" y="237490"/>
                  </a:lnTo>
                  <a:lnTo>
                    <a:pt x="337527" y="237490"/>
                  </a:lnTo>
                  <a:lnTo>
                    <a:pt x="337527" y="257136"/>
                  </a:lnTo>
                  <a:lnTo>
                    <a:pt x="317665" y="257136"/>
                  </a:lnTo>
                  <a:lnTo>
                    <a:pt x="317665" y="217436"/>
                  </a:lnTo>
                  <a:lnTo>
                    <a:pt x="297815" y="217436"/>
                  </a:lnTo>
                  <a:lnTo>
                    <a:pt x="277964" y="217436"/>
                  </a:lnTo>
                  <a:lnTo>
                    <a:pt x="277964" y="237286"/>
                  </a:lnTo>
                  <a:lnTo>
                    <a:pt x="297815" y="237286"/>
                  </a:lnTo>
                  <a:lnTo>
                    <a:pt x="297815" y="257136"/>
                  </a:lnTo>
                  <a:lnTo>
                    <a:pt x="277964" y="257136"/>
                  </a:lnTo>
                  <a:lnTo>
                    <a:pt x="277964" y="276999"/>
                  </a:lnTo>
                  <a:lnTo>
                    <a:pt x="297815" y="276999"/>
                  </a:lnTo>
                  <a:lnTo>
                    <a:pt x="297815" y="296849"/>
                  </a:lnTo>
                  <a:lnTo>
                    <a:pt x="277964" y="296849"/>
                  </a:lnTo>
                  <a:lnTo>
                    <a:pt x="277964" y="316699"/>
                  </a:lnTo>
                  <a:lnTo>
                    <a:pt x="297815" y="316699"/>
                  </a:lnTo>
                  <a:lnTo>
                    <a:pt x="297815" y="336550"/>
                  </a:lnTo>
                  <a:lnTo>
                    <a:pt x="317665" y="336550"/>
                  </a:lnTo>
                  <a:lnTo>
                    <a:pt x="317665" y="276999"/>
                  </a:lnTo>
                  <a:lnTo>
                    <a:pt x="337527" y="276999"/>
                  </a:lnTo>
                  <a:lnTo>
                    <a:pt x="337527" y="257810"/>
                  </a:lnTo>
                  <a:lnTo>
                    <a:pt x="357378" y="257810"/>
                  </a:lnTo>
                  <a:lnTo>
                    <a:pt x="357378" y="276999"/>
                  </a:lnTo>
                  <a:lnTo>
                    <a:pt x="337527" y="276999"/>
                  </a:lnTo>
                  <a:lnTo>
                    <a:pt x="337527" y="296849"/>
                  </a:lnTo>
                  <a:lnTo>
                    <a:pt x="357378" y="296849"/>
                  </a:lnTo>
                  <a:lnTo>
                    <a:pt x="357378" y="278130"/>
                  </a:lnTo>
                  <a:lnTo>
                    <a:pt x="377228" y="278130"/>
                  </a:lnTo>
                  <a:lnTo>
                    <a:pt x="377228" y="297180"/>
                  </a:lnTo>
                  <a:lnTo>
                    <a:pt x="357378" y="297180"/>
                  </a:lnTo>
                  <a:lnTo>
                    <a:pt x="357378" y="316699"/>
                  </a:lnTo>
                  <a:lnTo>
                    <a:pt x="337527" y="316699"/>
                  </a:lnTo>
                  <a:lnTo>
                    <a:pt x="337527" y="356412"/>
                  </a:lnTo>
                  <a:lnTo>
                    <a:pt x="357378" y="356412"/>
                  </a:lnTo>
                  <a:lnTo>
                    <a:pt x="357378" y="317500"/>
                  </a:lnTo>
                  <a:lnTo>
                    <a:pt x="377228" y="317500"/>
                  </a:lnTo>
                  <a:lnTo>
                    <a:pt x="377228" y="336550"/>
                  </a:lnTo>
                  <a:lnTo>
                    <a:pt x="397078" y="336550"/>
                  </a:lnTo>
                  <a:lnTo>
                    <a:pt x="397078" y="297180"/>
                  </a:lnTo>
                  <a:lnTo>
                    <a:pt x="416941" y="297180"/>
                  </a:lnTo>
                  <a:lnTo>
                    <a:pt x="416941" y="316699"/>
                  </a:lnTo>
                  <a:lnTo>
                    <a:pt x="436791" y="316699"/>
                  </a:lnTo>
                  <a:lnTo>
                    <a:pt x="456641" y="316699"/>
                  </a:lnTo>
                  <a:lnTo>
                    <a:pt x="456641" y="356412"/>
                  </a:lnTo>
                  <a:lnTo>
                    <a:pt x="476504" y="356412"/>
                  </a:lnTo>
                  <a:lnTo>
                    <a:pt x="496354" y="356412"/>
                  </a:lnTo>
                  <a:lnTo>
                    <a:pt x="496354" y="336550"/>
                  </a:lnTo>
                  <a:lnTo>
                    <a:pt x="476504" y="336550"/>
                  </a:lnTo>
                  <a:lnTo>
                    <a:pt x="476504" y="296849"/>
                  </a:lnTo>
                  <a:lnTo>
                    <a:pt x="456641" y="296849"/>
                  </a:lnTo>
                  <a:lnTo>
                    <a:pt x="436791" y="296849"/>
                  </a:lnTo>
                  <a:lnTo>
                    <a:pt x="416941" y="296849"/>
                  </a:lnTo>
                  <a:lnTo>
                    <a:pt x="416941" y="278130"/>
                  </a:lnTo>
                  <a:lnTo>
                    <a:pt x="397078" y="278130"/>
                  </a:lnTo>
                  <a:lnTo>
                    <a:pt x="397078" y="257810"/>
                  </a:lnTo>
                  <a:lnTo>
                    <a:pt x="416941" y="257810"/>
                  </a:lnTo>
                  <a:lnTo>
                    <a:pt x="416941" y="276999"/>
                  </a:lnTo>
                  <a:lnTo>
                    <a:pt x="436791" y="276999"/>
                  </a:lnTo>
                  <a:lnTo>
                    <a:pt x="436791" y="257136"/>
                  </a:lnTo>
                  <a:lnTo>
                    <a:pt x="416941" y="257136"/>
                  </a:lnTo>
                  <a:lnTo>
                    <a:pt x="416941" y="237490"/>
                  </a:lnTo>
                  <a:lnTo>
                    <a:pt x="436791" y="237490"/>
                  </a:lnTo>
                  <a:lnTo>
                    <a:pt x="436791" y="257136"/>
                  </a:lnTo>
                  <a:lnTo>
                    <a:pt x="456641" y="257136"/>
                  </a:lnTo>
                  <a:lnTo>
                    <a:pt x="456641" y="237286"/>
                  </a:lnTo>
                  <a:lnTo>
                    <a:pt x="436791" y="237286"/>
                  </a:lnTo>
                  <a:lnTo>
                    <a:pt x="436791" y="218440"/>
                  </a:lnTo>
                  <a:lnTo>
                    <a:pt x="456641" y="218440"/>
                  </a:lnTo>
                  <a:lnTo>
                    <a:pt x="456641" y="198132"/>
                  </a:lnTo>
                  <a:lnTo>
                    <a:pt x="476504" y="198132"/>
                  </a:lnTo>
                  <a:lnTo>
                    <a:pt x="476504" y="257136"/>
                  </a:lnTo>
                  <a:lnTo>
                    <a:pt x="456641" y="257136"/>
                  </a:lnTo>
                  <a:lnTo>
                    <a:pt x="456641" y="276999"/>
                  </a:lnTo>
                  <a:lnTo>
                    <a:pt x="476504" y="276999"/>
                  </a:lnTo>
                  <a:lnTo>
                    <a:pt x="476504" y="257810"/>
                  </a:lnTo>
                  <a:lnTo>
                    <a:pt x="496354" y="257810"/>
                  </a:lnTo>
                  <a:lnTo>
                    <a:pt x="516204" y="257810"/>
                  </a:lnTo>
                  <a:lnTo>
                    <a:pt x="516204" y="278130"/>
                  </a:lnTo>
                  <a:lnTo>
                    <a:pt x="536067" y="278130"/>
                  </a:lnTo>
                  <a:lnTo>
                    <a:pt x="536067" y="237490"/>
                  </a:lnTo>
                  <a:lnTo>
                    <a:pt x="555917" y="237490"/>
                  </a:lnTo>
                  <a:lnTo>
                    <a:pt x="555917" y="278130"/>
                  </a:lnTo>
                  <a:lnTo>
                    <a:pt x="575767" y="278130"/>
                  </a:lnTo>
                  <a:lnTo>
                    <a:pt x="595630" y="278130"/>
                  </a:lnTo>
                  <a:lnTo>
                    <a:pt x="595630" y="296849"/>
                  </a:lnTo>
                  <a:lnTo>
                    <a:pt x="615480" y="296849"/>
                  </a:lnTo>
                  <a:lnTo>
                    <a:pt x="615480" y="276999"/>
                  </a:lnTo>
                  <a:lnTo>
                    <a:pt x="595630" y="276999"/>
                  </a:lnTo>
                  <a:lnTo>
                    <a:pt x="595630" y="257810"/>
                  </a:lnTo>
                  <a:lnTo>
                    <a:pt x="575767" y="257810"/>
                  </a:lnTo>
                  <a:lnTo>
                    <a:pt x="575767" y="237490"/>
                  </a:lnTo>
                  <a:lnTo>
                    <a:pt x="595630" y="237490"/>
                  </a:lnTo>
                  <a:lnTo>
                    <a:pt x="595630" y="257136"/>
                  </a:lnTo>
                  <a:lnTo>
                    <a:pt x="615480" y="257136"/>
                  </a:lnTo>
                  <a:lnTo>
                    <a:pt x="615480" y="237286"/>
                  </a:lnTo>
                  <a:close/>
                </a:path>
                <a:path w="734695" h="396239">
                  <a:moveTo>
                    <a:pt x="714743" y="356412"/>
                  </a:moveTo>
                  <a:lnTo>
                    <a:pt x="694893" y="356412"/>
                  </a:lnTo>
                  <a:lnTo>
                    <a:pt x="694893" y="376262"/>
                  </a:lnTo>
                  <a:lnTo>
                    <a:pt x="714743" y="376262"/>
                  </a:lnTo>
                  <a:lnTo>
                    <a:pt x="714743" y="356412"/>
                  </a:lnTo>
                  <a:close/>
                </a:path>
                <a:path w="734695" h="396239">
                  <a:moveTo>
                    <a:pt x="734606" y="257136"/>
                  </a:moveTo>
                  <a:lnTo>
                    <a:pt x="714743" y="257136"/>
                  </a:lnTo>
                  <a:lnTo>
                    <a:pt x="694893" y="257136"/>
                  </a:lnTo>
                  <a:lnTo>
                    <a:pt x="694893" y="276999"/>
                  </a:lnTo>
                  <a:lnTo>
                    <a:pt x="675043" y="276999"/>
                  </a:lnTo>
                  <a:lnTo>
                    <a:pt x="675043" y="316699"/>
                  </a:lnTo>
                  <a:lnTo>
                    <a:pt x="655180" y="316699"/>
                  </a:lnTo>
                  <a:lnTo>
                    <a:pt x="655180" y="376262"/>
                  </a:lnTo>
                  <a:lnTo>
                    <a:pt x="675043" y="376262"/>
                  </a:lnTo>
                  <a:lnTo>
                    <a:pt x="675043" y="356412"/>
                  </a:lnTo>
                  <a:lnTo>
                    <a:pt x="694893" y="356412"/>
                  </a:lnTo>
                  <a:lnTo>
                    <a:pt x="694893" y="296849"/>
                  </a:lnTo>
                  <a:lnTo>
                    <a:pt x="714743" y="296849"/>
                  </a:lnTo>
                  <a:lnTo>
                    <a:pt x="714743" y="276999"/>
                  </a:lnTo>
                  <a:lnTo>
                    <a:pt x="734606" y="276999"/>
                  </a:lnTo>
                  <a:lnTo>
                    <a:pt x="734606" y="257136"/>
                  </a:lnTo>
                  <a:close/>
                </a:path>
                <a:path w="734695" h="396239">
                  <a:moveTo>
                    <a:pt x="734606" y="138010"/>
                  </a:moveTo>
                  <a:lnTo>
                    <a:pt x="714743" y="138010"/>
                  </a:lnTo>
                  <a:lnTo>
                    <a:pt x="694893" y="138010"/>
                  </a:lnTo>
                  <a:lnTo>
                    <a:pt x="694893" y="157873"/>
                  </a:lnTo>
                  <a:lnTo>
                    <a:pt x="675043" y="157873"/>
                  </a:lnTo>
                  <a:lnTo>
                    <a:pt x="675043" y="177723"/>
                  </a:lnTo>
                  <a:lnTo>
                    <a:pt x="694893" y="177723"/>
                  </a:lnTo>
                  <a:lnTo>
                    <a:pt x="694893" y="197573"/>
                  </a:lnTo>
                  <a:lnTo>
                    <a:pt x="675043" y="197573"/>
                  </a:lnTo>
                  <a:lnTo>
                    <a:pt x="675043" y="177723"/>
                  </a:lnTo>
                  <a:lnTo>
                    <a:pt x="655180" y="177723"/>
                  </a:lnTo>
                  <a:lnTo>
                    <a:pt x="655180" y="197573"/>
                  </a:lnTo>
                  <a:lnTo>
                    <a:pt x="635330" y="197573"/>
                  </a:lnTo>
                  <a:lnTo>
                    <a:pt x="635330" y="217436"/>
                  </a:lnTo>
                  <a:lnTo>
                    <a:pt x="655180" y="217436"/>
                  </a:lnTo>
                  <a:lnTo>
                    <a:pt x="655180" y="237286"/>
                  </a:lnTo>
                  <a:lnTo>
                    <a:pt x="635330" y="237286"/>
                  </a:lnTo>
                  <a:lnTo>
                    <a:pt x="635330" y="276999"/>
                  </a:lnTo>
                  <a:lnTo>
                    <a:pt x="655180" y="276999"/>
                  </a:lnTo>
                  <a:lnTo>
                    <a:pt x="655180" y="257136"/>
                  </a:lnTo>
                  <a:lnTo>
                    <a:pt x="675043" y="257136"/>
                  </a:lnTo>
                  <a:lnTo>
                    <a:pt x="675043" y="217436"/>
                  </a:lnTo>
                  <a:lnTo>
                    <a:pt x="694893" y="217436"/>
                  </a:lnTo>
                  <a:lnTo>
                    <a:pt x="714743" y="217436"/>
                  </a:lnTo>
                  <a:lnTo>
                    <a:pt x="734606" y="217436"/>
                  </a:lnTo>
                  <a:lnTo>
                    <a:pt x="734606" y="1380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5973" y="1370019"/>
              <a:ext cx="814069" cy="814069"/>
            </a:xfrm>
            <a:custGeom>
              <a:avLst/>
              <a:gdLst/>
              <a:ahLst/>
              <a:cxnLst/>
              <a:rect l="l" t="t" r="r" b="b"/>
              <a:pathLst>
                <a:path w="814070" h="814069">
                  <a:moveTo>
                    <a:pt x="99275" y="714222"/>
                  </a:moveTo>
                  <a:lnTo>
                    <a:pt x="39712" y="714222"/>
                  </a:lnTo>
                  <a:lnTo>
                    <a:pt x="39712" y="773785"/>
                  </a:lnTo>
                  <a:lnTo>
                    <a:pt x="99275" y="773785"/>
                  </a:lnTo>
                  <a:lnTo>
                    <a:pt x="99275" y="714222"/>
                  </a:lnTo>
                  <a:close/>
                </a:path>
                <a:path w="814070" h="814069">
                  <a:moveTo>
                    <a:pt x="99275" y="39192"/>
                  </a:moveTo>
                  <a:lnTo>
                    <a:pt x="39712" y="39192"/>
                  </a:lnTo>
                  <a:lnTo>
                    <a:pt x="39712" y="98755"/>
                  </a:lnTo>
                  <a:lnTo>
                    <a:pt x="99275" y="98755"/>
                  </a:lnTo>
                  <a:lnTo>
                    <a:pt x="99275" y="39192"/>
                  </a:lnTo>
                  <a:close/>
                </a:path>
                <a:path w="814070" h="814069">
                  <a:moveTo>
                    <a:pt x="138976" y="674370"/>
                  </a:moveTo>
                  <a:lnTo>
                    <a:pt x="0" y="674370"/>
                  </a:lnTo>
                  <a:lnTo>
                    <a:pt x="0" y="694690"/>
                  </a:lnTo>
                  <a:lnTo>
                    <a:pt x="0" y="793750"/>
                  </a:lnTo>
                  <a:lnTo>
                    <a:pt x="0" y="814070"/>
                  </a:lnTo>
                  <a:lnTo>
                    <a:pt x="138976" y="814070"/>
                  </a:lnTo>
                  <a:lnTo>
                    <a:pt x="138976" y="793750"/>
                  </a:lnTo>
                  <a:lnTo>
                    <a:pt x="19850" y="793750"/>
                  </a:lnTo>
                  <a:lnTo>
                    <a:pt x="19850" y="694690"/>
                  </a:lnTo>
                  <a:lnTo>
                    <a:pt x="119126" y="694690"/>
                  </a:lnTo>
                  <a:lnTo>
                    <a:pt x="119126" y="793635"/>
                  </a:lnTo>
                  <a:lnTo>
                    <a:pt x="138976" y="793635"/>
                  </a:lnTo>
                  <a:lnTo>
                    <a:pt x="138976" y="694690"/>
                  </a:lnTo>
                  <a:lnTo>
                    <a:pt x="138976" y="694372"/>
                  </a:lnTo>
                  <a:lnTo>
                    <a:pt x="138976" y="674370"/>
                  </a:lnTo>
                  <a:close/>
                </a:path>
                <a:path w="814070" h="814069">
                  <a:moveTo>
                    <a:pt x="138976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18110"/>
                  </a:lnTo>
                  <a:lnTo>
                    <a:pt x="0" y="138430"/>
                  </a:lnTo>
                  <a:lnTo>
                    <a:pt x="138976" y="138430"/>
                  </a:lnTo>
                  <a:lnTo>
                    <a:pt x="138976" y="118605"/>
                  </a:lnTo>
                  <a:lnTo>
                    <a:pt x="138976" y="118110"/>
                  </a:lnTo>
                  <a:lnTo>
                    <a:pt x="138976" y="19329"/>
                  </a:lnTo>
                  <a:lnTo>
                    <a:pt x="119126" y="19329"/>
                  </a:lnTo>
                  <a:lnTo>
                    <a:pt x="119126" y="118110"/>
                  </a:lnTo>
                  <a:lnTo>
                    <a:pt x="19850" y="118110"/>
                  </a:lnTo>
                  <a:lnTo>
                    <a:pt x="19850" y="19050"/>
                  </a:lnTo>
                  <a:lnTo>
                    <a:pt x="138976" y="19050"/>
                  </a:lnTo>
                  <a:lnTo>
                    <a:pt x="138976" y="0"/>
                  </a:lnTo>
                  <a:close/>
                </a:path>
                <a:path w="814070" h="814069">
                  <a:moveTo>
                    <a:pt x="178689" y="714222"/>
                  </a:moveTo>
                  <a:lnTo>
                    <a:pt x="158838" y="714222"/>
                  </a:lnTo>
                  <a:lnTo>
                    <a:pt x="158838" y="753935"/>
                  </a:lnTo>
                  <a:lnTo>
                    <a:pt x="178689" y="753935"/>
                  </a:lnTo>
                  <a:lnTo>
                    <a:pt x="178689" y="714222"/>
                  </a:lnTo>
                  <a:close/>
                </a:path>
                <a:path w="814070" h="814069">
                  <a:moveTo>
                    <a:pt x="317665" y="753935"/>
                  </a:moveTo>
                  <a:lnTo>
                    <a:pt x="297815" y="753935"/>
                  </a:lnTo>
                  <a:lnTo>
                    <a:pt x="277952" y="753935"/>
                  </a:lnTo>
                  <a:lnTo>
                    <a:pt x="277952" y="734072"/>
                  </a:lnTo>
                  <a:lnTo>
                    <a:pt x="258102" y="734072"/>
                  </a:lnTo>
                  <a:lnTo>
                    <a:pt x="238252" y="734072"/>
                  </a:lnTo>
                  <a:lnTo>
                    <a:pt x="238252" y="753935"/>
                  </a:lnTo>
                  <a:lnTo>
                    <a:pt x="258102" y="753935"/>
                  </a:lnTo>
                  <a:lnTo>
                    <a:pt x="258102" y="773785"/>
                  </a:lnTo>
                  <a:lnTo>
                    <a:pt x="238252" y="773785"/>
                  </a:lnTo>
                  <a:lnTo>
                    <a:pt x="238252" y="753935"/>
                  </a:lnTo>
                  <a:lnTo>
                    <a:pt x="218401" y="753935"/>
                  </a:lnTo>
                  <a:lnTo>
                    <a:pt x="218401" y="734072"/>
                  </a:lnTo>
                  <a:lnTo>
                    <a:pt x="238252" y="734072"/>
                  </a:lnTo>
                  <a:lnTo>
                    <a:pt x="238252" y="714222"/>
                  </a:lnTo>
                  <a:lnTo>
                    <a:pt x="218401" y="714222"/>
                  </a:lnTo>
                  <a:lnTo>
                    <a:pt x="218401" y="694372"/>
                  </a:lnTo>
                  <a:lnTo>
                    <a:pt x="238252" y="694372"/>
                  </a:lnTo>
                  <a:lnTo>
                    <a:pt x="238252" y="714222"/>
                  </a:lnTo>
                  <a:lnTo>
                    <a:pt x="258102" y="714222"/>
                  </a:lnTo>
                  <a:lnTo>
                    <a:pt x="277952" y="714222"/>
                  </a:lnTo>
                  <a:lnTo>
                    <a:pt x="277952" y="674509"/>
                  </a:lnTo>
                  <a:lnTo>
                    <a:pt x="258102" y="674509"/>
                  </a:lnTo>
                  <a:lnTo>
                    <a:pt x="258102" y="654659"/>
                  </a:lnTo>
                  <a:lnTo>
                    <a:pt x="238252" y="654659"/>
                  </a:lnTo>
                  <a:lnTo>
                    <a:pt x="238252" y="674509"/>
                  </a:lnTo>
                  <a:lnTo>
                    <a:pt x="218401" y="674509"/>
                  </a:lnTo>
                  <a:lnTo>
                    <a:pt x="198539" y="674509"/>
                  </a:lnTo>
                  <a:lnTo>
                    <a:pt x="178689" y="674509"/>
                  </a:lnTo>
                  <a:lnTo>
                    <a:pt x="178689" y="634809"/>
                  </a:lnTo>
                  <a:lnTo>
                    <a:pt x="158838" y="634809"/>
                  </a:lnTo>
                  <a:lnTo>
                    <a:pt x="158838" y="694372"/>
                  </a:lnTo>
                  <a:lnTo>
                    <a:pt x="178689" y="694372"/>
                  </a:lnTo>
                  <a:lnTo>
                    <a:pt x="198539" y="694372"/>
                  </a:lnTo>
                  <a:lnTo>
                    <a:pt x="198539" y="773785"/>
                  </a:lnTo>
                  <a:lnTo>
                    <a:pt x="218401" y="773785"/>
                  </a:lnTo>
                  <a:lnTo>
                    <a:pt x="218401" y="793635"/>
                  </a:lnTo>
                  <a:lnTo>
                    <a:pt x="198539" y="793635"/>
                  </a:lnTo>
                  <a:lnTo>
                    <a:pt x="198539" y="773785"/>
                  </a:lnTo>
                  <a:lnTo>
                    <a:pt x="178689" y="773785"/>
                  </a:lnTo>
                  <a:lnTo>
                    <a:pt x="178689" y="813498"/>
                  </a:lnTo>
                  <a:lnTo>
                    <a:pt x="198539" y="813498"/>
                  </a:lnTo>
                  <a:lnTo>
                    <a:pt x="218401" y="813498"/>
                  </a:lnTo>
                  <a:lnTo>
                    <a:pt x="238252" y="813498"/>
                  </a:lnTo>
                  <a:lnTo>
                    <a:pt x="238252" y="793635"/>
                  </a:lnTo>
                  <a:lnTo>
                    <a:pt x="258102" y="793635"/>
                  </a:lnTo>
                  <a:lnTo>
                    <a:pt x="277952" y="793635"/>
                  </a:lnTo>
                  <a:lnTo>
                    <a:pt x="277952" y="773785"/>
                  </a:lnTo>
                  <a:lnTo>
                    <a:pt x="297815" y="773785"/>
                  </a:lnTo>
                  <a:lnTo>
                    <a:pt x="317665" y="773785"/>
                  </a:lnTo>
                  <a:lnTo>
                    <a:pt x="317665" y="753935"/>
                  </a:lnTo>
                  <a:close/>
                </a:path>
                <a:path w="814070" h="814069">
                  <a:moveTo>
                    <a:pt x="317665" y="714222"/>
                  </a:moveTo>
                  <a:lnTo>
                    <a:pt x="297815" y="714222"/>
                  </a:lnTo>
                  <a:lnTo>
                    <a:pt x="277952" y="714222"/>
                  </a:lnTo>
                  <a:lnTo>
                    <a:pt x="277952" y="734072"/>
                  </a:lnTo>
                  <a:lnTo>
                    <a:pt x="297815" y="734072"/>
                  </a:lnTo>
                  <a:lnTo>
                    <a:pt x="317665" y="734072"/>
                  </a:lnTo>
                  <a:lnTo>
                    <a:pt x="317665" y="714222"/>
                  </a:lnTo>
                  <a:close/>
                </a:path>
                <a:path w="814070" h="814069">
                  <a:moveTo>
                    <a:pt x="337515" y="773785"/>
                  </a:moveTo>
                  <a:lnTo>
                    <a:pt x="317665" y="773785"/>
                  </a:lnTo>
                  <a:lnTo>
                    <a:pt x="317665" y="813498"/>
                  </a:lnTo>
                  <a:lnTo>
                    <a:pt x="337515" y="813498"/>
                  </a:lnTo>
                  <a:lnTo>
                    <a:pt x="337515" y="773785"/>
                  </a:lnTo>
                  <a:close/>
                </a:path>
                <a:path w="814070" h="814069">
                  <a:moveTo>
                    <a:pt x="377228" y="714222"/>
                  </a:moveTo>
                  <a:lnTo>
                    <a:pt x="357378" y="714222"/>
                  </a:lnTo>
                  <a:lnTo>
                    <a:pt x="357378" y="734072"/>
                  </a:lnTo>
                  <a:lnTo>
                    <a:pt x="377228" y="734072"/>
                  </a:lnTo>
                  <a:lnTo>
                    <a:pt x="377228" y="714222"/>
                  </a:lnTo>
                  <a:close/>
                </a:path>
                <a:path w="814070" h="814069">
                  <a:moveTo>
                    <a:pt x="416941" y="793635"/>
                  </a:moveTo>
                  <a:lnTo>
                    <a:pt x="397078" y="793635"/>
                  </a:lnTo>
                  <a:lnTo>
                    <a:pt x="397078" y="813498"/>
                  </a:lnTo>
                  <a:lnTo>
                    <a:pt x="416941" y="813498"/>
                  </a:lnTo>
                  <a:lnTo>
                    <a:pt x="416941" y="793635"/>
                  </a:lnTo>
                  <a:close/>
                </a:path>
                <a:path w="814070" h="814069">
                  <a:moveTo>
                    <a:pt x="416941" y="753935"/>
                  </a:moveTo>
                  <a:lnTo>
                    <a:pt x="397078" y="753935"/>
                  </a:lnTo>
                  <a:lnTo>
                    <a:pt x="397078" y="734072"/>
                  </a:lnTo>
                  <a:lnTo>
                    <a:pt x="377228" y="734072"/>
                  </a:lnTo>
                  <a:lnTo>
                    <a:pt x="377228" y="753935"/>
                  </a:lnTo>
                  <a:lnTo>
                    <a:pt x="357378" y="753935"/>
                  </a:lnTo>
                  <a:lnTo>
                    <a:pt x="337515" y="753935"/>
                  </a:lnTo>
                  <a:lnTo>
                    <a:pt x="337515" y="773785"/>
                  </a:lnTo>
                  <a:lnTo>
                    <a:pt x="357378" y="773785"/>
                  </a:lnTo>
                  <a:lnTo>
                    <a:pt x="377228" y="773785"/>
                  </a:lnTo>
                  <a:lnTo>
                    <a:pt x="397078" y="773785"/>
                  </a:lnTo>
                  <a:lnTo>
                    <a:pt x="416941" y="773785"/>
                  </a:lnTo>
                  <a:lnTo>
                    <a:pt x="416941" y="753935"/>
                  </a:lnTo>
                  <a:close/>
                </a:path>
                <a:path w="814070" h="814069">
                  <a:moveTo>
                    <a:pt x="436791" y="714222"/>
                  </a:moveTo>
                  <a:lnTo>
                    <a:pt x="416941" y="714222"/>
                  </a:lnTo>
                  <a:lnTo>
                    <a:pt x="416941" y="734072"/>
                  </a:lnTo>
                  <a:lnTo>
                    <a:pt x="436791" y="734072"/>
                  </a:lnTo>
                  <a:lnTo>
                    <a:pt x="436791" y="714222"/>
                  </a:lnTo>
                  <a:close/>
                </a:path>
                <a:path w="814070" h="814069">
                  <a:moveTo>
                    <a:pt x="456641" y="773785"/>
                  </a:moveTo>
                  <a:lnTo>
                    <a:pt x="436791" y="773785"/>
                  </a:lnTo>
                  <a:lnTo>
                    <a:pt x="436791" y="813498"/>
                  </a:lnTo>
                  <a:lnTo>
                    <a:pt x="456641" y="813498"/>
                  </a:lnTo>
                  <a:lnTo>
                    <a:pt x="456641" y="773785"/>
                  </a:lnTo>
                  <a:close/>
                </a:path>
                <a:path w="814070" h="814069">
                  <a:moveTo>
                    <a:pt x="456641" y="734072"/>
                  </a:moveTo>
                  <a:lnTo>
                    <a:pt x="436791" y="734072"/>
                  </a:lnTo>
                  <a:lnTo>
                    <a:pt x="436791" y="753935"/>
                  </a:lnTo>
                  <a:lnTo>
                    <a:pt x="456641" y="753935"/>
                  </a:lnTo>
                  <a:lnTo>
                    <a:pt x="456641" y="734072"/>
                  </a:lnTo>
                  <a:close/>
                </a:path>
                <a:path w="814070" h="814069">
                  <a:moveTo>
                    <a:pt x="476491" y="714222"/>
                  </a:moveTo>
                  <a:lnTo>
                    <a:pt x="456641" y="714222"/>
                  </a:lnTo>
                  <a:lnTo>
                    <a:pt x="456641" y="734072"/>
                  </a:lnTo>
                  <a:lnTo>
                    <a:pt x="476491" y="734072"/>
                  </a:lnTo>
                  <a:lnTo>
                    <a:pt x="476491" y="714222"/>
                  </a:lnTo>
                  <a:close/>
                </a:path>
                <a:path w="814070" h="814069">
                  <a:moveTo>
                    <a:pt x="496354" y="793635"/>
                  </a:moveTo>
                  <a:lnTo>
                    <a:pt x="476491" y="793635"/>
                  </a:lnTo>
                  <a:lnTo>
                    <a:pt x="476491" y="813498"/>
                  </a:lnTo>
                  <a:lnTo>
                    <a:pt x="496354" y="813498"/>
                  </a:lnTo>
                  <a:lnTo>
                    <a:pt x="496354" y="793635"/>
                  </a:lnTo>
                  <a:close/>
                </a:path>
                <a:path w="814070" h="814069">
                  <a:moveTo>
                    <a:pt x="536054" y="694372"/>
                  </a:moveTo>
                  <a:lnTo>
                    <a:pt x="516204" y="694372"/>
                  </a:lnTo>
                  <a:lnTo>
                    <a:pt x="516204" y="674509"/>
                  </a:lnTo>
                  <a:lnTo>
                    <a:pt x="496354" y="674509"/>
                  </a:lnTo>
                  <a:lnTo>
                    <a:pt x="476491" y="674509"/>
                  </a:lnTo>
                  <a:lnTo>
                    <a:pt x="476491" y="714222"/>
                  </a:lnTo>
                  <a:lnTo>
                    <a:pt x="496354" y="714222"/>
                  </a:lnTo>
                  <a:lnTo>
                    <a:pt x="496354" y="734072"/>
                  </a:lnTo>
                  <a:lnTo>
                    <a:pt x="476491" y="734072"/>
                  </a:lnTo>
                  <a:lnTo>
                    <a:pt x="476491" y="753935"/>
                  </a:lnTo>
                  <a:lnTo>
                    <a:pt x="456641" y="753935"/>
                  </a:lnTo>
                  <a:lnTo>
                    <a:pt x="456641" y="773785"/>
                  </a:lnTo>
                  <a:lnTo>
                    <a:pt x="476491" y="773785"/>
                  </a:lnTo>
                  <a:lnTo>
                    <a:pt x="496354" y="773785"/>
                  </a:lnTo>
                  <a:lnTo>
                    <a:pt x="496354" y="753935"/>
                  </a:lnTo>
                  <a:lnTo>
                    <a:pt x="516204" y="753935"/>
                  </a:lnTo>
                  <a:lnTo>
                    <a:pt x="516204" y="714222"/>
                  </a:lnTo>
                  <a:lnTo>
                    <a:pt x="536054" y="714222"/>
                  </a:lnTo>
                  <a:lnTo>
                    <a:pt x="536054" y="694372"/>
                  </a:lnTo>
                  <a:close/>
                </a:path>
                <a:path w="814070" h="814069">
                  <a:moveTo>
                    <a:pt x="615480" y="734072"/>
                  </a:moveTo>
                  <a:lnTo>
                    <a:pt x="595617" y="734072"/>
                  </a:lnTo>
                  <a:lnTo>
                    <a:pt x="595617" y="753935"/>
                  </a:lnTo>
                  <a:lnTo>
                    <a:pt x="575767" y="753935"/>
                  </a:lnTo>
                  <a:lnTo>
                    <a:pt x="575767" y="734072"/>
                  </a:lnTo>
                  <a:lnTo>
                    <a:pt x="595617" y="734072"/>
                  </a:lnTo>
                  <a:lnTo>
                    <a:pt x="595617" y="714222"/>
                  </a:lnTo>
                  <a:lnTo>
                    <a:pt x="575767" y="714222"/>
                  </a:lnTo>
                  <a:lnTo>
                    <a:pt x="555917" y="714222"/>
                  </a:lnTo>
                  <a:lnTo>
                    <a:pt x="536054" y="714222"/>
                  </a:lnTo>
                  <a:lnTo>
                    <a:pt x="536054" y="753935"/>
                  </a:lnTo>
                  <a:lnTo>
                    <a:pt x="516204" y="753935"/>
                  </a:lnTo>
                  <a:lnTo>
                    <a:pt x="516204" y="773785"/>
                  </a:lnTo>
                  <a:lnTo>
                    <a:pt x="496354" y="773785"/>
                  </a:lnTo>
                  <a:lnTo>
                    <a:pt x="496354" y="793635"/>
                  </a:lnTo>
                  <a:lnTo>
                    <a:pt x="516204" y="793635"/>
                  </a:lnTo>
                  <a:lnTo>
                    <a:pt x="516204" y="813498"/>
                  </a:lnTo>
                  <a:lnTo>
                    <a:pt x="536054" y="813498"/>
                  </a:lnTo>
                  <a:lnTo>
                    <a:pt x="536054" y="793635"/>
                  </a:lnTo>
                  <a:lnTo>
                    <a:pt x="555917" y="793635"/>
                  </a:lnTo>
                  <a:lnTo>
                    <a:pt x="555917" y="773785"/>
                  </a:lnTo>
                  <a:lnTo>
                    <a:pt x="575767" y="773785"/>
                  </a:lnTo>
                  <a:lnTo>
                    <a:pt x="595617" y="773785"/>
                  </a:lnTo>
                  <a:lnTo>
                    <a:pt x="615480" y="773785"/>
                  </a:lnTo>
                  <a:lnTo>
                    <a:pt x="615480" y="734072"/>
                  </a:lnTo>
                  <a:close/>
                </a:path>
                <a:path w="814070" h="814069">
                  <a:moveTo>
                    <a:pt x="655180" y="793635"/>
                  </a:moveTo>
                  <a:lnTo>
                    <a:pt x="635330" y="793635"/>
                  </a:lnTo>
                  <a:lnTo>
                    <a:pt x="615480" y="793635"/>
                  </a:lnTo>
                  <a:lnTo>
                    <a:pt x="615480" y="813498"/>
                  </a:lnTo>
                  <a:lnTo>
                    <a:pt x="635330" y="813498"/>
                  </a:lnTo>
                  <a:lnTo>
                    <a:pt x="655180" y="813498"/>
                  </a:lnTo>
                  <a:lnTo>
                    <a:pt x="655180" y="793635"/>
                  </a:lnTo>
                  <a:close/>
                </a:path>
                <a:path w="814070" h="814069">
                  <a:moveTo>
                    <a:pt x="694893" y="773785"/>
                  </a:moveTo>
                  <a:lnTo>
                    <a:pt x="675043" y="773785"/>
                  </a:lnTo>
                  <a:lnTo>
                    <a:pt x="675043" y="753935"/>
                  </a:lnTo>
                  <a:lnTo>
                    <a:pt x="655180" y="753935"/>
                  </a:lnTo>
                  <a:lnTo>
                    <a:pt x="635330" y="753935"/>
                  </a:lnTo>
                  <a:lnTo>
                    <a:pt x="635330" y="773785"/>
                  </a:lnTo>
                  <a:lnTo>
                    <a:pt x="655180" y="773785"/>
                  </a:lnTo>
                  <a:lnTo>
                    <a:pt x="655180" y="793635"/>
                  </a:lnTo>
                  <a:lnTo>
                    <a:pt x="675043" y="793635"/>
                  </a:lnTo>
                  <a:lnTo>
                    <a:pt x="694893" y="793635"/>
                  </a:lnTo>
                  <a:lnTo>
                    <a:pt x="694893" y="773785"/>
                  </a:lnTo>
                  <a:close/>
                </a:path>
                <a:path w="814070" h="814069">
                  <a:moveTo>
                    <a:pt x="694893" y="674509"/>
                  </a:moveTo>
                  <a:lnTo>
                    <a:pt x="675043" y="674509"/>
                  </a:lnTo>
                  <a:lnTo>
                    <a:pt x="675043" y="694372"/>
                  </a:lnTo>
                  <a:lnTo>
                    <a:pt x="694893" y="694372"/>
                  </a:lnTo>
                  <a:lnTo>
                    <a:pt x="694893" y="674509"/>
                  </a:lnTo>
                  <a:close/>
                </a:path>
                <a:path w="814070" h="814069">
                  <a:moveTo>
                    <a:pt x="734593" y="635000"/>
                  </a:moveTo>
                  <a:lnTo>
                    <a:pt x="635330" y="635000"/>
                  </a:lnTo>
                  <a:lnTo>
                    <a:pt x="635330" y="654050"/>
                  </a:lnTo>
                  <a:lnTo>
                    <a:pt x="635330" y="713740"/>
                  </a:lnTo>
                  <a:lnTo>
                    <a:pt x="635330" y="734060"/>
                  </a:lnTo>
                  <a:lnTo>
                    <a:pt x="734593" y="734060"/>
                  </a:lnTo>
                  <a:lnTo>
                    <a:pt x="734593" y="714222"/>
                  </a:lnTo>
                  <a:lnTo>
                    <a:pt x="734593" y="713740"/>
                  </a:lnTo>
                  <a:lnTo>
                    <a:pt x="734593" y="654659"/>
                  </a:lnTo>
                  <a:lnTo>
                    <a:pt x="714743" y="654659"/>
                  </a:lnTo>
                  <a:lnTo>
                    <a:pt x="714743" y="713740"/>
                  </a:lnTo>
                  <a:lnTo>
                    <a:pt x="655180" y="713740"/>
                  </a:lnTo>
                  <a:lnTo>
                    <a:pt x="655180" y="654050"/>
                  </a:lnTo>
                  <a:lnTo>
                    <a:pt x="734593" y="654050"/>
                  </a:lnTo>
                  <a:lnTo>
                    <a:pt x="734593" y="635000"/>
                  </a:lnTo>
                  <a:close/>
                </a:path>
                <a:path w="814070" h="814069">
                  <a:moveTo>
                    <a:pt x="774306" y="773785"/>
                  </a:moveTo>
                  <a:lnTo>
                    <a:pt x="754456" y="773785"/>
                  </a:lnTo>
                  <a:lnTo>
                    <a:pt x="754456" y="734072"/>
                  </a:lnTo>
                  <a:lnTo>
                    <a:pt x="734593" y="734072"/>
                  </a:lnTo>
                  <a:lnTo>
                    <a:pt x="734593" y="753935"/>
                  </a:lnTo>
                  <a:lnTo>
                    <a:pt x="714743" y="753935"/>
                  </a:lnTo>
                  <a:lnTo>
                    <a:pt x="714743" y="734072"/>
                  </a:lnTo>
                  <a:lnTo>
                    <a:pt x="694893" y="734072"/>
                  </a:lnTo>
                  <a:lnTo>
                    <a:pt x="694893" y="773785"/>
                  </a:lnTo>
                  <a:lnTo>
                    <a:pt x="714743" y="773785"/>
                  </a:lnTo>
                  <a:lnTo>
                    <a:pt x="714743" y="813498"/>
                  </a:lnTo>
                  <a:lnTo>
                    <a:pt x="734593" y="813498"/>
                  </a:lnTo>
                  <a:lnTo>
                    <a:pt x="754456" y="813498"/>
                  </a:lnTo>
                  <a:lnTo>
                    <a:pt x="754456" y="793635"/>
                  </a:lnTo>
                  <a:lnTo>
                    <a:pt x="774306" y="793635"/>
                  </a:lnTo>
                  <a:lnTo>
                    <a:pt x="774306" y="773785"/>
                  </a:lnTo>
                  <a:close/>
                </a:path>
                <a:path w="814070" h="814069">
                  <a:moveTo>
                    <a:pt x="774306" y="39192"/>
                  </a:moveTo>
                  <a:lnTo>
                    <a:pt x="714743" y="39192"/>
                  </a:lnTo>
                  <a:lnTo>
                    <a:pt x="714743" y="98755"/>
                  </a:lnTo>
                  <a:lnTo>
                    <a:pt x="774306" y="98755"/>
                  </a:lnTo>
                  <a:lnTo>
                    <a:pt x="774306" y="39192"/>
                  </a:lnTo>
                  <a:close/>
                </a:path>
                <a:path w="814070" h="814069">
                  <a:moveTo>
                    <a:pt x="794156" y="694372"/>
                  </a:moveTo>
                  <a:lnTo>
                    <a:pt x="774306" y="694372"/>
                  </a:lnTo>
                  <a:lnTo>
                    <a:pt x="774306" y="714222"/>
                  </a:lnTo>
                  <a:lnTo>
                    <a:pt x="794156" y="714222"/>
                  </a:lnTo>
                  <a:lnTo>
                    <a:pt x="794156" y="694372"/>
                  </a:lnTo>
                  <a:close/>
                </a:path>
                <a:path w="814070" h="814069">
                  <a:moveTo>
                    <a:pt x="814019" y="734072"/>
                  </a:moveTo>
                  <a:lnTo>
                    <a:pt x="794156" y="734072"/>
                  </a:lnTo>
                  <a:lnTo>
                    <a:pt x="774306" y="734072"/>
                  </a:lnTo>
                  <a:lnTo>
                    <a:pt x="774306" y="773785"/>
                  </a:lnTo>
                  <a:lnTo>
                    <a:pt x="794156" y="773785"/>
                  </a:lnTo>
                  <a:lnTo>
                    <a:pt x="794156" y="793635"/>
                  </a:lnTo>
                  <a:lnTo>
                    <a:pt x="814019" y="793635"/>
                  </a:lnTo>
                  <a:lnTo>
                    <a:pt x="814019" y="734072"/>
                  </a:lnTo>
                  <a:close/>
                </a:path>
                <a:path w="814070" h="814069">
                  <a:moveTo>
                    <a:pt x="814019" y="0"/>
                  </a:moveTo>
                  <a:lnTo>
                    <a:pt x="675043" y="0"/>
                  </a:lnTo>
                  <a:lnTo>
                    <a:pt x="675043" y="19050"/>
                  </a:lnTo>
                  <a:lnTo>
                    <a:pt x="675043" y="118110"/>
                  </a:lnTo>
                  <a:lnTo>
                    <a:pt x="675043" y="138430"/>
                  </a:lnTo>
                  <a:lnTo>
                    <a:pt x="814019" y="138430"/>
                  </a:lnTo>
                  <a:lnTo>
                    <a:pt x="814019" y="118605"/>
                  </a:lnTo>
                  <a:lnTo>
                    <a:pt x="814019" y="118110"/>
                  </a:lnTo>
                  <a:lnTo>
                    <a:pt x="814019" y="19329"/>
                  </a:lnTo>
                  <a:lnTo>
                    <a:pt x="794156" y="19329"/>
                  </a:lnTo>
                  <a:lnTo>
                    <a:pt x="794156" y="118110"/>
                  </a:lnTo>
                  <a:lnTo>
                    <a:pt x="694893" y="118110"/>
                  </a:lnTo>
                  <a:lnTo>
                    <a:pt x="694893" y="19050"/>
                  </a:lnTo>
                  <a:lnTo>
                    <a:pt x="814019" y="19050"/>
                  </a:lnTo>
                  <a:lnTo>
                    <a:pt x="81401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1981" y="6752419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7943" y="798288"/>
            <a:ext cx="3797935" cy="46863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https://technologystudent.com/despro_3/curve2.html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CURVES OF INTERSECTION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curveq2.cdr</dc:title>
  <dc:creator>BY V.RYAN</dc:creator>
  <cp:keywords>CURVES OF INTERSECTION - EXAMINATION QUESTION</cp:keywords>
  <cp:lastModifiedBy>Vincent RYan</cp:lastModifiedBy>
  <cp:revision>1</cp:revision>
  <dcterms:created xsi:type="dcterms:W3CDTF">2023-12-14T15:15:13Z</dcterms:created>
  <dcterms:modified xsi:type="dcterms:W3CDTF">2023-12-14T15:15:31Z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2023-12-14T00:00:00Z</vt:filetime>
  </property>
  <property fmtid="{D5CDD505-2E9C-101B-9397-08002B2CF9AE}" pid="5" name="Producer">
    <vt:lpwstr>Corel PDF Engine Version 19.1.0.419</vt:lpwstr>
  </property>
</Properties>
</file>