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62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353" y="104298"/>
            <a:ext cx="10515600" cy="609600"/>
          </a:xfrm>
          <a:custGeom>
            <a:avLst/>
            <a:gdLst/>
            <a:ahLst/>
            <a:cxnLst/>
            <a:rect l="l" t="t" r="r" b="b"/>
            <a:pathLst>
              <a:path w="10515600" h="609600">
                <a:moveTo>
                  <a:pt x="10515600" y="0"/>
                </a:moveTo>
                <a:lnTo>
                  <a:pt x="0" y="0"/>
                </a:lnTo>
                <a:lnTo>
                  <a:pt x="0" y="609600"/>
                </a:lnTo>
                <a:lnTo>
                  <a:pt x="10515600" y="609600"/>
                </a:lnTo>
                <a:lnTo>
                  <a:pt x="10515600" y="0"/>
                </a:lnTo>
                <a:close/>
              </a:path>
            </a:pathLst>
          </a:custGeom>
          <a:solidFill>
            <a:srgbClr val="D6E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4625" y="131233"/>
            <a:ext cx="3981450" cy="552450"/>
          </a:xfrm>
          <a:custGeom>
            <a:avLst/>
            <a:gdLst/>
            <a:ahLst/>
            <a:cxnLst/>
            <a:rect l="l" t="t" r="r" b="b"/>
            <a:pathLst>
              <a:path w="3981450" h="552450">
                <a:moveTo>
                  <a:pt x="3981450" y="0"/>
                </a:moveTo>
                <a:lnTo>
                  <a:pt x="0" y="0"/>
                </a:lnTo>
                <a:lnTo>
                  <a:pt x="0" y="552450"/>
                </a:lnTo>
                <a:lnTo>
                  <a:pt x="3981450" y="552450"/>
                </a:lnTo>
                <a:lnTo>
                  <a:pt x="3981450" y="0"/>
                </a:lnTo>
                <a:close/>
              </a:path>
            </a:pathLst>
          </a:custGeom>
          <a:solidFill>
            <a:srgbClr val="A8D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2802" y="130982"/>
            <a:ext cx="5233670" cy="491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ignpro/isocube4.htm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0.emf"/><Relationship Id="rId3" Type="http://schemas.openxmlformats.org/officeDocument/2006/relationships/hyperlink" Target="http://www.technologystudent.com/" TargetMode="External"/><Relationship Id="rId21" Type="http://schemas.openxmlformats.org/officeDocument/2006/relationships/oleObject" Target="../embeddings/oleObject4.bin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2.bin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despro_flsh/isomty2.html" TargetMode="External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6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.bin"/><Relationship Id="rId23" Type="http://schemas.openxmlformats.org/officeDocument/2006/relationships/oleObject" Target="../embeddings/oleObject5.bin"/><Relationship Id="rId10" Type="http://schemas.openxmlformats.org/officeDocument/2006/relationships/image" Target="../media/image4.png"/><Relationship Id="rId19" Type="http://schemas.openxmlformats.org/officeDocument/2006/relationships/oleObject" Target="../embeddings/oleObject3.bin"/><Relationship Id="rId4" Type="http://schemas.openxmlformats.org/officeDocument/2006/relationships/hyperlink" Target="https://technologystudent.com/designpro/isomet1.htm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61.emf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2.png"/><Relationship Id="rId10" Type="http://schemas.openxmlformats.org/officeDocument/2006/relationships/image" Target="../media/image63.emf"/><Relationship Id="rId4" Type="http://schemas.openxmlformats.org/officeDocument/2006/relationships/hyperlink" Target="https://technologystudent.com/despro_flsh/isocompass1.html" TargetMode="External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61.emf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4.png"/><Relationship Id="rId4" Type="http://schemas.openxmlformats.org/officeDocument/2006/relationships/hyperlink" Target="https://technologystudent.com/despro_flsh/isocompass1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67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26.bin"/><Relationship Id="rId5" Type="http://schemas.openxmlformats.org/officeDocument/2006/relationships/hyperlink" Target="https://technologystudent.com/despro_flsh/isocompass2.html" TargetMode="External"/><Relationship Id="rId10" Type="http://schemas.openxmlformats.org/officeDocument/2006/relationships/image" Target="../media/image69.e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4.emf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72.png"/><Relationship Id="rId12" Type="http://schemas.openxmlformats.org/officeDocument/2006/relationships/oleObject" Target="../embeddings/oleObject29.bin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oleObject" Target="../embeddings/oleObject28.bin"/><Relationship Id="rId5" Type="http://schemas.openxmlformats.org/officeDocument/2006/relationships/hyperlink" Target="https://technologystudent.com/despro_flsh/isocompass2.html" TargetMode="External"/><Relationship Id="rId10" Type="http://schemas.openxmlformats.org/officeDocument/2006/relationships/image" Target="../media/image69.e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63.emf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32.bin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designpro/isomet2.htm" TargetMode="External"/><Relationship Id="rId11" Type="http://schemas.openxmlformats.org/officeDocument/2006/relationships/image" Target="../media/image78.emf"/><Relationship Id="rId5" Type="http://schemas.openxmlformats.org/officeDocument/2006/relationships/hyperlink" Target="https://technologystudent.com/despro_flsh/drawstyle1.html" TargetMode="External"/><Relationship Id="rId15" Type="http://schemas.openxmlformats.org/officeDocument/2006/relationships/image" Target="../media/image79.e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75.png"/><Relationship Id="rId9" Type="http://schemas.openxmlformats.org/officeDocument/2006/relationships/image" Target="../media/image77.emf"/><Relationship Id="rId1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14.emf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4" Type="http://schemas.openxmlformats.org/officeDocument/2006/relationships/hyperlink" Target="https://technologystudent.com/designpro/isocube1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hyperlink" Target="http://www.technologystudent.com/" TargetMode="External"/><Relationship Id="rId7" Type="http://schemas.openxmlformats.org/officeDocument/2006/relationships/oleObject" Target="../embeddings/oleObject8.bin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technologystudent.com/despro_flsh/contiso1.html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ologystudent.com/despro_flsh/smartphone1.html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9.bin"/><Relationship Id="rId10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://www.facebook.com/groups/254963448192823/" TargetMode="External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hnologystudent.com/" TargetMode="External"/><Relationship Id="rId3" Type="http://schemas.openxmlformats.org/officeDocument/2006/relationships/hyperlink" Target="https://technologystudent.com/despro_flsh/isomp3.html" TargetMode="External"/><Relationship Id="rId7" Type="http://schemas.openxmlformats.org/officeDocument/2006/relationships/hyperlink" Target="http://www.facebook.com/groups/254963448192823/" TargetMode="External"/><Relationship Id="rId12" Type="http://schemas.openxmlformats.org/officeDocument/2006/relationships/image" Target="../media/image3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1.bin"/><Relationship Id="rId5" Type="http://schemas.openxmlformats.org/officeDocument/2006/relationships/hyperlink" Target="https://technologystudent.com/despro_flsh/isomp33.html" TargetMode="External"/><Relationship Id="rId10" Type="http://schemas.openxmlformats.org/officeDocument/2006/relationships/image" Target="../media/image32.e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32.emf"/><Relationship Id="rId2" Type="http://schemas.openxmlformats.org/officeDocument/2006/relationships/hyperlink" Target="http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4.png"/><Relationship Id="rId4" Type="http://schemas.openxmlformats.org/officeDocument/2006/relationships/hyperlink" Target="https://technologystudent.com/despro_flsh/isomp3.html" TargetMode="External"/><Relationship Id="rId9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hyperlink" Target="https://technologystudent.com/designpro/isocube3.ht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facebook.com/groups/254963448192823/" TargetMode="External"/><Relationship Id="rId10" Type="http://schemas.openxmlformats.org/officeDocument/2006/relationships/image" Target="../media/image39.e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3" Type="http://schemas.openxmlformats.org/officeDocument/2006/relationships/hyperlink" Target="http://www.technologystudent.com/" TargetMode="External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hyperlink" Target="https://technologystudent.com/designpro/isocube4.htm" TargetMode="External"/><Relationship Id="rId2" Type="http://schemas.openxmlformats.org/officeDocument/2006/relationships/hyperlink" Target="http://www.facebook.com/groups/254963448192823/" TargetMode="External"/><Relationship Id="rId16" Type="http://schemas.openxmlformats.org/officeDocument/2006/relationships/image" Target="../media/image51.png"/><Relationship Id="rId20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hyperlink" Target="https://technologystudent.com/designpro/isocube2.htm" TargetMode="External"/><Relationship Id="rId10" Type="http://schemas.openxmlformats.org/officeDocument/2006/relationships/image" Target="../media/image46.png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flsh/isocompass1.html" TargetMode="External"/><Relationship Id="rId13" Type="http://schemas.openxmlformats.org/officeDocument/2006/relationships/image" Target="../media/image61.emf"/><Relationship Id="rId3" Type="http://schemas.openxmlformats.org/officeDocument/2006/relationships/hyperlink" Target="http://www.technologystudent.com/" TargetMode="External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17.bin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86657" y="432806"/>
            <a:ext cx="5658485" cy="12065"/>
          </a:xfrm>
          <a:custGeom>
            <a:avLst/>
            <a:gdLst/>
            <a:ahLst/>
            <a:cxnLst/>
            <a:rect l="l" t="t" r="r" b="b"/>
            <a:pathLst>
              <a:path w="5658484" h="12065">
                <a:moveTo>
                  <a:pt x="5658142" y="0"/>
                </a:moveTo>
                <a:lnTo>
                  <a:pt x="0" y="0"/>
                </a:lnTo>
                <a:lnTo>
                  <a:pt x="0" y="12066"/>
                </a:lnTo>
                <a:lnTo>
                  <a:pt x="5658142" y="12066"/>
                </a:lnTo>
                <a:lnTo>
                  <a:pt x="565814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353201" y="37175"/>
            <a:ext cx="5725160" cy="5384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spc="50" dirty="0"/>
              <a:t>INTRODUCTION</a:t>
            </a:r>
            <a:r>
              <a:rPr spc="85" dirty="0"/>
              <a:t> </a:t>
            </a:r>
            <a:r>
              <a:rPr dirty="0"/>
              <a:t>TO</a:t>
            </a:r>
            <a:r>
              <a:rPr spc="90" dirty="0"/>
              <a:t> </a:t>
            </a:r>
            <a:r>
              <a:rPr spc="45" dirty="0"/>
              <a:t>ISOMETRIC</a:t>
            </a:r>
            <a:r>
              <a:rPr spc="85" dirty="0"/>
              <a:t> </a:t>
            </a:r>
            <a:r>
              <a:rPr spc="-10" dirty="0"/>
              <a:t>DRAWING</a:t>
            </a:r>
          </a:p>
          <a:p>
            <a:pPr marL="189865">
              <a:lnSpc>
                <a:spcPct val="100000"/>
              </a:lnSpc>
              <a:spcBef>
                <a:spcPts val="190"/>
              </a:spcBef>
              <a:tabLst>
                <a:tab pos="37642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0" y="115408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0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77D9472-0508-336D-7675-FB1122CF60D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7" y="0"/>
                  </a:moveTo>
                  <a:lnTo>
                    <a:pt x="0" y="0"/>
                  </a:lnTo>
                  <a:lnTo>
                    <a:pt x="0" y="276228"/>
                  </a:lnTo>
                  <a:lnTo>
                    <a:pt x="276227" y="276228"/>
                  </a:lnTo>
                  <a:lnTo>
                    <a:pt x="276227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4755" y="3362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C74477-49C7-CE2C-C853-8DE07C3B477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28182" y="1044719"/>
            <a:ext cx="4676775" cy="739775"/>
            <a:chOff x="228182" y="1044719"/>
            <a:chExt cx="4676775" cy="739775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8182" y="1044719"/>
              <a:ext cx="4676775" cy="739775"/>
            </a:xfrm>
            <a:custGeom>
              <a:avLst/>
              <a:gdLst/>
              <a:ahLst/>
              <a:cxnLst/>
              <a:rect l="l" t="t" r="r" b="b"/>
              <a:pathLst>
                <a:path w="4676775" h="739775">
                  <a:moveTo>
                    <a:pt x="0" y="0"/>
                  </a:moveTo>
                  <a:lnTo>
                    <a:pt x="4676180" y="0"/>
                  </a:lnTo>
                  <a:lnTo>
                    <a:pt x="4676180" y="739778"/>
                  </a:lnTo>
                  <a:lnTo>
                    <a:pt x="0" y="7397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9509" y="1065901"/>
              <a:ext cx="2084070" cy="685165"/>
            </a:xfrm>
            <a:custGeom>
              <a:avLst/>
              <a:gdLst/>
              <a:ahLst/>
              <a:cxnLst/>
              <a:rect l="l" t="t" r="r" b="b"/>
              <a:pathLst>
                <a:path w="2084070" h="685164">
                  <a:moveTo>
                    <a:pt x="1567609" y="0"/>
                  </a:moveTo>
                  <a:lnTo>
                    <a:pt x="1567609" y="201146"/>
                  </a:lnTo>
                  <a:lnTo>
                    <a:pt x="0" y="201146"/>
                  </a:lnTo>
                  <a:lnTo>
                    <a:pt x="47440" y="229873"/>
                  </a:lnTo>
                  <a:lnTo>
                    <a:pt x="89104" y="262821"/>
                  </a:lnTo>
                  <a:lnTo>
                    <a:pt x="125048" y="299158"/>
                  </a:lnTo>
                  <a:lnTo>
                    <a:pt x="155327" y="338050"/>
                  </a:lnTo>
                  <a:lnTo>
                    <a:pt x="179996" y="378663"/>
                  </a:lnTo>
                  <a:lnTo>
                    <a:pt x="199111" y="420165"/>
                  </a:lnTo>
                  <a:lnTo>
                    <a:pt x="212727" y="461722"/>
                  </a:lnTo>
                  <a:lnTo>
                    <a:pt x="1567609" y="461722"/>
                  </a:lnTo>
                  <a:lnTo>
                    <a:pt x="1567609" y="685091"/>
                  </a:lnTo>
                  <a:lnTo>
                    <a:pt x="1603393" y="639126"/>
                  </a:lnTo>
                  <a:lnTo>
                    <a:pt x="1639928" y="596922"/>
                  </a:lnTo>
                  <a:lnTo>
                    <a:pt x="1677189" y="558344"/>
                  </a:lnTo>
                  <a:lnTo>
                    <a:pt x="1715148" y="523259"/>
                  </a:lnTo>
                  <a:lnTo>
                    <a:pt x="1753779" y="491532"/>
                  </a:lnTo>
                  <a:lnTo>
                    <a:pt x="1793055" y="463030"/>
                  </a:lnTo>
                  <a:lnTo>
                    <a:pt x="1832949" y="437619"/>
                  </a:lnTo>
                  <a:lnTo>
                    <a:pt x="1873434" y="415164"/>
                  </a:lnTo>
                  <a:lnTo>
                    <a:pt x="1914483" y="395531"/>
                  </a:lnTo>
                  <a:lnTo>
                    <a:pt x="1956070" y="378588"/>
                  </a:lnTo>
                  <a:lnTo>
                    <a:pt x="1998169" y="364198"/>
                  </a:lnTo>
                  <a:lnTo>
                    <a:pt x="2040751" y="352230"/>
                  </a:lnTo>
                  <a:lnTo>
                    <a:pt x="2083791" y="342548"/>
                  </a:lnTo>
                  <a:lnTo>
                    <a:pt x="2037211" y="333628"/>
                  </a:lnTo>
                  <a:lnTo>
                    <a:pt x="1991649" y="322040"/>
                  </a:lnTo>
                  <a:lnTo>
                    <a:pt x="1947140" y="307719"/>
                  </a:lnTo>
                  <a:lnTo>
                    <a:pt x="1903720" y="290601"/>
                  </a:lnTo>
                  <a:lnTo>
                    <a:pt x="1861423" y="270621"/>
                  </a:lnTo>
                  <a:lnTo>
                    <a:pt x="1820282" y="247714"/>
                  </a:lnTo>
                  <a:lnTo>
                    <a:pt x="1780334" y="221817"/>
                  </a:lnTo>
                  <a:lnTo>
                    <a:pt x="1741612" y="192863"/>
                  </a:lnTo>
                  <a:lnTo>
                    <a:pt x="1704151" y="160790"/>
                  </a:lnTo>
                  <a:lnTo>
                    <a:pt x="1667985" y="125531"/>
                  </a:lnTo>
                  <a:lnTo>
                    <a:pt x="1633150" y="87023"/>
                  </a:lnTo>
                  <a:lnTo>
                    <a:pt x="1599680" y="45201"/>
                  </a:lnTo>
                  <a:lnTo>
                    <a:pt x="1567609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262" y="1283791"/>
            <a:ext cx="157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66921" y="1136749"/>
            <a:ext cx="241427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 set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square,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draw 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copy of the isometric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cube,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alongside 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sample.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>
            <a:hlinkClick r:id="rId4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8798" y="1887050"/>
            <a:ext cx="587857" cy="58785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3855" y="1956315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41375" y="749433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E2B8008-18A8-E59D-A2C8-2904553EFB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1235" y="2593601"/>
            <a:ext cx="4086225" cy="2189480"/>
            <a:chOff x="511235" y="2593601"/>
            <a:chExt cx="4086225" cy="2189480"/>
          </a:xfrm>
        </p:grpSpPr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1235" y="2593601"/>
              <a:ext cx="4086225" cy="2189480"/>
            </a:xfrm>
            <a:custGeom>
              <a:avLst/>
              <a:gdLst/>
              <a:ahLst/>
              <a:cxnLst/>
              <a:rect l="l" t="t" r="r" b="b"/>
              <a:pathLst>
                <a:path w="4086225" h="2189479">
                  <a:moveTo>
                    <a:pt x="0" y="2188912"/>
                  </a:moveTo>
                  <a:lnTo>
                    <a:pt x="0" y="2444"/>
                  </a:lnTo>
                </a:path>
                <a:path w="4086225" h="2189479">
                  <a:moveTo>
                    <a:pt x="127695" y="2188912"/>
                  </a:moveTo>
                  <a:lnTo>
                    <a:pt x="127695" y="2444"/>
                  </a:lnTo>
                </a:path>
                <a:path w="4086225" h="2189479">
                  <a:moveTo>
                    <a:pt x="174038" y="2188912"/>
                  </a:moveTo>
                  <a:lnTo>
                    <a:pt x="0" y="2088432"/>
                  </a:lnTo>
                </a:path>
                <a:path w="4086225" h="2189479">
                  <a:moveTo>
                    <a:pt x="255390" y="2188912"/>
                  </a:moveTo>
                  <a:lnTo>
                    <a:pt x="255390" y="2444"/>
                  </a:lnTo>
                </a:path>
                <a:path w="4086225" h="2189479">
                  <a:moveTo>
                    <a:pt x="383082" y="2188912"/>
                  </a:moveTo>
                  <a:lnTo>
                    <a:pt x="383082" y="2444"/>
                  </a:lnTo>
                </a:path>
                <a:path w="4086225" h="2189479">
                  <a:moveTo>
                    <a:pt x="429411" y="2188912"/>
                  </a:moveTo>
                  <a:lnTo>
                    <a:pt x="0" y="1940990"/>
                  </a:lnTo>
                </a:path>
                <a:path w="4086225" h="2189479">
                  <a:moveTo>
                    <a:pt x="510778" y="2188912"/>
                  </a:moveTo>
                  <a:lnTo>
                    <a:pt x="510778" y="2444"/>
                  </a:lnTo>
                </a:path>
                <a:path w="4086225" h="2189479">
                  <a:moveTo>
                    <a:pt x="638470" y="2188912"/>
                  </a:moveTo>
                  <a:lnTo>
                    <a:pt x="638470" y="2444"/>
                  </a:lnTo>
                </a:path>
                <a:path w="4086225" h="2189479">
                  <a:moveTo>
                    <a:pt x="684810" y="2188912"/>
                  </a:moveTo>
                  <a:lnTo>
                    <a:pt x="0" y="1793538"/>
                  </a:lnTo>
                </a:path>
                <a:path w="4086225" h="2189479">
                  <a:moveTo>
                    <a:pt x="766166" y="2188912"/>
                  </a:moveTo>
                  <a:lnTo>
                    <a:pt x="766166" y="2444"/>
                  </a:lnTo>
                </a:path>
                <a:path w="4086225" h="2189479">
                  <a:moveTo>
                    <a:pt x="893859" y="2188912"/>
                  </a:moveTo>
                  <a:lnTo>
                    <a:pt x="893859" y="2444"/>
                  </a:lnTo>
                </a:path>
                <a:path w="4086225" h="2189479">
                  <a:moveTo>
                    <a:pt x="940205" y="2188912"/>
                  </a:moveTo>
                  <a:lnTo>
                    <a:pt x="0" y="1646086"/>
                  </a:lnTo>
                </a:path>
                <a:path w="4086225" h="2189479">
                  <a:moveTo>
                    <a:pt x="1021553" y="2188912"/>
                  </a:moveTo>
                  <a:lnTo>
                    <a:pt x="1021553" y="2444"/>
                  </a:lnTo>
                </a:path>
                <a:path w="4086225" h="2189479">
                  <a:moveTo>
                    <a:pt x="1149245" y="2188912"/>
                  </a:moveTo>
                  <a:lnTo>
                    <a:pt x="1149245" y="2444"/>
                  </a:lnTo>
                </a:path>
                <a:path w="4086225" h="2189479">
                  <a:moveTo>
                    <a:pt x="1195574" y="2188912"/>
                  </a:moveTo>
                  <a:lnTo>
                    <a:pt x="0" y="1498648"/>
                  </a:lnTo>
                </a:path>
                <a:path w="4086225" h="2189479">
                  <a:moveTo>
                    <a:pt x="1276941" y="2188912"/>
                  </a:moveTo>
                  <a:lnTo>
                    <a:pt x="1276941" y="2444"/>
                  </a:lnTo>
                </a:path>
                <a:path w="4086225" h="2189479">
                  <a:moveTo>
                    <a:pt x="1404637" y="2188912"/>
                  </a:moveTo>
                  <a:lnTo>
                    <a:pt x="1404637" y="2444"/>
                  </a:lnTo>
                </a:path>
                <a:path w="4086225" h="2189479">
                  <a:moveTo>
                    <a:pt x="1450976" y="2188912"/>
                  </a:moveTo>
                  <a:lnTo>
                    <a:pt x="0" y="1351192"/>
                  </a:lnTo>
                </a:path>
                <a:path w="4086225" h="2189479">
                  <a:moveTo>
                    <a:pt x="1532328" y="2188912"/>
                  </a:moveTo>
                  <a:lnTo>
                    <a:pt x="1532328" y="2444"/>
                  </a:lnTo>
                </a:path>
                <a:path w="4086225" h="2189479">
                  <a:moveTo>
                    <a:pt x="1660024" y="2188912"/>
                  </a:moveTo>
                  <a:lnTo>
                    <a:pt x="1660024" y="2444"/>
                  </a:lnTo>
                </a:path>
                <a:path w="4086225" h="2189479">
                  <a:moveTo>
                    <a:pt x="1706374" y="2188912"/>
                  </a:moveTo>
                  <a:lnTo>
                    <a:pt x="0" y="1203740"/>
                  </a:lnTo>
                </a:path>
                <a:path w="4086225" h="2189479">
                  <a:moveTo>
                    <a:pt x="1787716" y="2188912"/>
                  </a:moveTo>
                  <a:lnTo>
                    <a:pt x="1787716" y="2444"/>
                  </a:lnTo>
                </a:path>
                <a:path w="4086225" h="2189479">
                  <a:moveTo>
                    <a:pt x="1915412" y="2188912"/>
                  </a:moveTo>
                  <a:lnTo>
                    <a:pt x="1915412" y="2444"/>
                  </a:lnTo>
                </a:path>
                <a:path w="4086225" h="2189479">
                  <a:moveTo>
                    <a:pt x="1961744" y="2188912"/>
                  </a:moveTo>
                  <a:lnTo>
                    <a:pt x="0" y="1056302"/>
                  </a:lnTo>
                </a:path>
                <a:path w="4086225" h="2189479">
                  <a:moveTo>
                    <a:pt x="2043104" y="2188912"/>
                  </a:moveTo>
                  <a:lnTo>
                    <a:pt x="2043104" y="2444"/>
                  </a:lnTo>
                </a:path>
                <a:path w="4086225" h="2189479">
                  <a:moveTo>
                    <a:pt x="2170799" y="2188912"/>
                  </a:moveTo>
                  <a:lnTo>
                    <a:pt x="2170799" y="2444"/>
                  </a:lnTo>
                </a:path>
                <a:path w="4086225" h="2189479">
                  <a:moveTo>
                    <a:pt x="2217143" y="2188912"/>
                  </a:moveTo>
                  <a:lnTo>
                    <a:pt x="0" y="908846"/>
                  </a:lnTo>
                </a:path>
                <a:path w="4086225" h="2189479">
                  <a:moveTo>
                    <a:pt x="2298491" y="2188912"/>
                  </a:moveTo>
                  <a:lnTo>
                    <a:pt x="2298491" y="2444"/>
                  </a:lnTo>
                </a:path>
                <a:path w="4086225" h="2189479">
                  <a:moveTo>
                    <a:pt x="2426187" y="2188912"/>
                  </a:moveTo>
                  <a:lnTo>
                    <a:pt x="2426187" y="2444"/>
                  </a:lnTo>
                </a:path>
                <a:path w="4086225" h="2189479">
                  <a:moveTo>
                    <a:pt x="2472512" y="2188912"/>
                  </a:moveTo>
                  <a:lnTo>
                    <a:pt x="0" y="761404"/>
                  </a:lnTo>
                </a:path>
                <a:path w="4086225" h="2189479">
                  <a:moveTo>
                    <a:pt x="2553883" y="2188912"/>
                  </a:moveTo>
                  <a:lnTo>
                    <a:pt x="2553883" y="2444"/>
                  </a:lnTo>
                </a:path>
                <a:path w="4086225" h="2189479">
                  <a:moveTo>
                    <a:pt x="2681575" y="2188912"/>
                  </a:moveTo>
                  <a:lnTo>
                    <a:pt x="2681575" y="2444"/>
                  </a:lnTo>
                </a:path>
                <a:path w="4086225" h="2189479">
                  <a:moveTo>
                    <a:pt x="2727910" y="2188912"/>
                  </a:moveTo>
                  <a:lnTo>
                    <a:pt x="0" y="613954"/>
                  </a:lnTo>
                </a:path>
                <a:path w="4086225" h="2189479">
                  <a:moveTo>
                    <a:pt x="2809270" y="2188912"/>
                  </a:moveTo>
                  <a:lnTo>
                    <a:pt x="2809270" y="2444"/>
                  </a:lnTo>
                </a:path>
                <a:path w="4086225" h="2189479">
                  <a:moveTo>
                    <a:pt x="2936962" y="2188912"/>
                  </a:moveTo>
                  <a:lnTo>
                    <a:pt x="2936962" y="2444"/>
                  </a:lnTo>
                </a:path>
                <a:path w="4086225" h="2189479">
                  <a:moveTo>
                    <a:pt x="2983312" y="2188912"/>
                  </a:moveTo>
                  <a:lnTo>
                    <a:pt x="0" y="466498"/>
                  </a:lnTo>
                </a:path>
                <a:path w="4086225" h="2189479">
                  <a:moveTo>
                    <a:pt x="3064658" y="2188912"/>
                  </a:moveTo>
                  <a:lnTo>
                    <a:pt x="3064658" y="2444"/>
                  </a:lnTo>
                </a:path>
                <a:path w="4086225" h="2189479">
                  <a:moveTo>
                    <a:pt x="3192350" y="2188912"/>
                  </a:moveTo>
                  <a:lnTo>
                    <a:pt x="3192350" y="2444"/>
                  </a:lnTo>
                </a:path>
                <a:path w="4086225" h="2189479">
                  <a:moveTo>
                    <a:pt x="3238675" y="2188912"/>
                  </a:moveTo>
                  <a:lnTo>
                    <a:pt x="0" y="319060"/>
                  </a:lnTo>
                </a:path>
                <a:path w="4086225" h="2189479">
                  <a:moveTo>
                    <a:pt x="3320045" y="2188912"/>
                  </a:moveTo>
                  <a:lnTo>
                    <a:pt x="3320045" y="2444"/>
                  </a:lnTo>
                </a:path>
                <a:path w="4086225" h="2189479">
                  <a:moveTo>
                    <a:pt x="3447741" y="2188912"/>
                  </a:moveTo>
                  <a:lnTo>
                    <a:pt x="3447741" y="2444"/>
                  </a:lnTo>
                </a:path>
                <a:path w="4086225" h="2189479">
                  <a:moveTo>
                    <a:pt x="3494077" y="2188912"/>
                  </a:moveTo>
                  <a:lnTo>
                    <a:pt x="0" y="171604"/>
                  </a:lnTo>
                </a:path>
                <a:path w="4086225" h="2189479">
                  <a:moveTo>
                    <a:pt x="3575433" y="2188912"/>
                  </a:moveTo>
                  <a:lnTo>
                    <a:pt x="3575433" y="2444"/>
                  </a:lnTo>
                </a:path>
                <a:path w="4086225" h="2189479">
                  <a:moveTo>
                    <a:pt x="3703129" y="2188912"/>
                  </a:moveTo>
                  <a:lnTo>
                    <a:pt x="3703129" y="2444"/>
                  </a:lnTo>
                </a:path>
                <a:path w="4086225" h="2189479">
                  <a:moveTo>
                    <a:pt x="3749471" y="2188912"/>
                  </a:moveTo>
                  <a:lnTo>
                    <a:pt x="0" y="24156"/>
                  </a:lnTo>
                </a:path>
                <a:path w="4086225" h="2189479">
                  <a:moveTo>
                    <a:pt x="3830821" y="2188912"/>
                  </a:moveTo>
                  <a:lnTo>
                    <a:pt x="3830821" y="2444"/>
                  </a:lnTo>
                </a:path>
                <a:path w="4086225" h="2189479">
                  <a:moveTo>
                    <a:pt x="3958516" y="2188912"/>
                  </a:moveTo>
                  <a:lnTo>
                    <a:pt x="3958516" y="2444"/>
                  </a:lnTo>
                </a:path>
                <a:path w="4086225" h="2189479">
                  <a:moveTo>
                    <a:pt x="4005007" y="2188912"/>
                  </a:moveTo>
                  <a:lnTo>
                    <a:pt x="233535" y="7056"/>
                  </a:lnTo>
                </a:path>
                <a:path w="4086225" h="2189479">
                  <a:moveTo>
                    <a:pt x="4086208" y="2188912"/>
                  </a:moveTo>
                  <a:lnTo>
                    <a:pt x="4086208" y="2444"/>
                  </a:lnTo>
                </a:path>
                <a:path w="4086225" h="2189479">
                  <a:moveTo>
                    <a:pt x="4086208" y="2088432"/>
                  </a:moveTo>
                  <a:lnTo>
                    <a:pt x="483364" y="6249"/>
                  </a:lnTo>
                </a:path>
                <a:path w="4086225" h="2189479">
                  <a:moveTo>
                    <a:pt x="4086208" y="1940980"/>
                  </a:moveTo>
                  <a:lnTo>
                    <a:pt x="727758" y="0"/>
                  </a:lnTo>
                </a:path>
                <a:path w="4086225" h="2189479">
                  <a:moveTo>
                    <a:pt x="4086208" y="1793542"/>
                  </a:moveTo>
                  <a:lnTo>
                    <a:pt x="993880" y="4626"/>
                  </a:lnTo>
                </a:path>
                <a:path w="4086225" h="2189479">
                  <a:moveTo>
                    <a:pt x="4086208" y="1646090"/>
                  </a:moveTo>
                  <a:lnTo>
                    <a:pt x="1270864" y="20106"/>
                  </a:lnTo>
                </a:path>
                <a:path w="4086225" h="2189479">
                  <a:moveTo>
                    <a:pt x="4086208" y="1498634"/>
                  </a:moveTo>
                  <a:lnTo>
                    <a:pt x="1526123" y="24725"/>
                  </a:lnTo>
                </a:path>
                <a:path w="4086225" h="2189479">
                  <a:moveTo>
                    <a:pt x="4086208" y="1351196"/>
                  </a:moveTo>
                  <a:lnTo>
                    <a:pt x="1775951" y="18493"/>
                  </a:lnTo>
                </a:path>
                <a:path w="4086225" h="2189479">
                  <a:moveTo>
                    <a:pt x="4086208" y="1203742"/>
                  </a:moveTo>
                  <a:lnTo>
                    <a:pt x="2031210" y="17677"/>
                  </a:lnTo>
                </a:path>
                <a:path w="4086225" h="2189479">
                  <a:moveTo>
                    <a:pt x="4086208" y="1056286"/>
                  </a:moveTo>
                  <a:lnTo>
                    <a:pt x="2281039" y="11430"/>
                  </a:lnTo>
                </a:path>
                <a:path w="4086225" h="2189479">
                  <a:moveTo>
                    <a:pt x="4086208" y="908848"/>
                  </a:moveTo>
                  <a:lnTo>
                    <a:pt x="2547161" y="21488"/>
                  </a:lnTo>
                </a:path>
                <a:path w="4086225" h="2189479">
                  <a:moveTo>
                    <a:pt x="4086208" y="761396"/>
                  </a:moveTo>
                  <a:lnTo>
                    <a:pt x="2796987" y="15242"/>
                  </a:lnTo>
                </a:path>
                <a:path w="4086225" h="2189479">
                  <a:moveTo>
                    <a:pt x="4086208" y="613958"/>
                  </a:moveTo>
                  <a:lnTo>
                    <a:pt x="3046816" y="9008"/>
                  </a:lnTo>
                </a:path>
                <a:path w="4086225" h="2189479">
                  <a:moveTo>
                    <a:pt x="4086208" y="466502"/>
                  </a:moveTo>
                  <a:lnTo>
                    <a:pt x="3302074" y="13627"/>
                  </a:lnTo>
                </a:path>
                <a:path w="4086225" h="2189479">
                  <a:moveTo>
                    <a:pt x="4086208" y="319050"/>
                  </a:moveTo>
                  <a:lnTo>
                    <a:pt x="3562765" y="18248"/>
                  </a:lnTo>
                </a:path>
                <a:path w="4086225" h="2189479">
                  <a:moveTo>
                    <a:pt x="4086208" y="171608"/>
                  </a:moveTo>
                  <a:lnTo>
                    <a:pt x="3812594" y="12010"/>
                  </a:lnTo>
                </a:path>
                <a:path w="4086225" h="2189479">
                  <a:moveTo>
                    <a:pt x="3912177" y="2188912"/>
                  </a:moveTo>
                  <a:lnTo>
                    <a:pt x="4086208" y="2088436"/>
                  </a:lnTo>
                </a:path>
                <a:path w="4086225" h="2189479">
                  <a:moveTo>
                    <a:pt x="3656783" y="2188912"/>
                  </a:moveTo>
                  <a:lnTo>
                    <a:pt x="4086208" y="1940984"/>
                  </a:lnTo>
                </a:path>
                <a:path w="4086225" h="2189479">
                  <a:moveTo>
                    <a:pt x="3401409" y="2188912"/>
                  </a:moveTo>
                  <a:lnTo>
                    <a:pt x="4086208" y="1793542"/>
                  </a:lnTo>
                </a:path>
                <a:path w="4086225" h="2189479">
                  <a:moveTo>
                    <a:pt x="3146010" y="2188912"/>
                  </a:moveTo>
                  <a:lnTo>
                    <a:pt x="4086208" y="1646090"/>
                  </a:lnTo>
                </a:path>
                <a:path w="4086225" h="2189479">
                  <a:moveTo>
                    <a:pt x="2890612" y="2188912"/>
                  </a:moveTo>
                  <a:lnTo>
                    <a:pt x="4086208" y="1498636"/>
                  </a:lnTo>
                </a:path>
                <a:path w="4086225" h="2189479">
                  <a:moveTo>
                    <a:pt x="2635243" y="2188912"/>
                  </a:moveTo>
                  <a:lnTo>
                    <a:pt x="4086208" y="1351196"/>
                  </a:lnTo>
                </a:path>
                <a:path w="4086225" h="2189479">
                  <a:moveTo>
                    <a:pt x="2379845" y="2188912"/>
                  </a:moveTo>
                  <a:lnTo>
                    <a:pt x="4086208" y="1203742"/>
                  </a:lnTo>
                </a:path>
                <a:path w="4086225" h="2189479">
                  <a:moveTo>
                    <a:pt x="2124478" y="2188912"/>
                  </a:moveTo>
                  <a:lnTo>
                    <a:pt x="4086208" y="1056304"/>
                  </a:lnTo>
                </a:path>
                <a:path w="4086225" h="2189479">
                  <a:moveTo>
                    <a:pt x="1869080" y="2188912"/>
                  </a:moveTo>
                  <a:lnTo>
                    <a:pt x="4086208" y="908852"/>
                  </a:lnTo>
                </a:path>
                <a:path w="4086225" h="2189479">
                  <a:moveTo>
                    <a:pt x="1613678" y="2188912"/>
                  </a:moveTo>
                  <a:lnTo>
                    <a:pt x="4086208" y="761396"/>
                  </a:lnTo>
                </a:path>
                <a:path w="4086225" h="2189479">
                  <a:moveTo>
                    <a:pt x="1358309" y="2188912"/>
                  </a:moveTo>
                  <a:lnTo>
                    <a:pt x="4086208" y="613958"/>
                  </a:lnTo>
                </a:path>
                <a:path w="4086225" h="2189479">
                  <a:moveTo>
                    <a:pt x="1102913" y="2188912"/>
                  </a:moveTo>
                  <a:lnTo>
                    <a:pt x="4086208" y="466506"/>
                  </a:lnTo>
                </a:path>
                <a:path w="4086225" h="2189479">
                  <a:moveTo>
                    <a:pt x="847515" y="2188912"/>
                  </a:moveTo>
                  <a:lnTo>
                    <a:pt x="4086208" y="319054"/>
                  </a:lnTo>
                </a:path>
                <a:path w="4086225" h="2189479">
                  <a:moveTo>
                    <a:pt x="592142" y="2188912"/>
                  </a:moveTo>
                  <a:lnTo>
                    <a:pt x="4086208" y="171608"/>
                  </a:lnTo>
                </a:path>
                <a:path w="4086225" h="2189479">
                  <a:moveTo>
                    <a:pt x="336748" y="2188912"/>
                  </a:moveTo>
                  <a:lnTo>
                    <a:pt x="4086208" y="24160"/>
                  </a:lnTo>
                </a:path>
                <a:path w="4086225" h="2189479">
                  <a:moveTo>
                    <a:pt x="81299" y="2188912"/>
                  </a:moveTo>
                  <a:lnTo>
                    <a:pt x="3858105" y="7052"/>
                  </a:lnTo>
                </a:path>
                <a:path w="4086225" h="2189479">
                  <a:moveTo>
                    <a:pt x="0" y="2088443"/>
                  </a:moveTo>
                  <a:lnTo>
                    <a:pt x="3608279" y="6249"/>
                  </a:lnTo>
                </a:path>
                <a:path w="4086225" h="2189479">
                  <a:moveTo>
                    <a:pt x="0" y="1940986"/>
                  </a:moveTo>
                  <a:lnTo>
                    <a:pt x="3347586" y="5436"/>
                  </a:lnTo>
                </a:path>
                <a:path w="4086225" h="2189479">
                  <a:moveTo>
                    <a:pt x="0" y="1793530"/>
                  </a:moveTo>
                  <a:lnTo>
                    <a:pt x="3097759" y="4622"/>
                  </a:lnTo>
                </a:path>
                <a:path w="4086225" h="2189479">
                  <a:moveTo>
                    <a:pt x="0" y="1646096"/>
                  </a:moveTo>
                  <a:lnTo>
                    <a:pt x="2831637" y="9251"/>
                  </a:lnTo>
                </a:path>
                <a:path w="4086225" h="2189479">
                  <a:moveTo>
                    <a:pt x="0" y="1498636"/>
                  </a:moveTo>
                  <a:lnTo>
                    <a:pt x="2576379" y="13864"/>
                  </a:lnTo>
                </a:path>
                <a:path w="4086225" h="2189479">
                  <a:moveTo>
                    <a:pt x="0" y="1351184"/>
                  </a:moveTo>
                  <a:lnTo>
                    <a:pt x="2321121" y="7621"/>
                  </a:lnTo>
                </a:path>
                <a:path w="4086225" h="2189479">
                  <a:moveTo>
                    <a:pt x="0" y="1203750"/>
                  </a:moveTo>
                  <a:lnTo>
                    <a:pt x="2071296" y="6818"/>
                  </a:lnTo>
                </a:path>
                <a:path w="4086225" h="2189479">
                  <a:moveTo>
                    <a:pt x="0" y="1056294"/>
                  </a:moveTo>
                  <a:lnTo>
                    <a:pt x="1816033" y="6005"/>
                  </a:lnTo>
                </a:path>
                <a:path w="4086225" h="2189479">
                  <a:moveTo>
                    <a:pt x="0" y="908856"/>
                  </a:moveTo>
                  <a:lnTo>
                    <a:pt x="1560776" y="5201"/>
                  </a:lnTo>
                </a:path>
                <a:path w="4086225" h="2189479">
                  <a:moveTo>
                    <a:pt x="0" y="761400"/>
                  </a:moveTo>
                  <a:lnTo>
                    <a:pt x="1300086" y="4381"/>
                  </a:lnTo>
                </a:path>
                <a:path w="4086225" h="2189479">
                  <a:moveTo>
                    <a:pt x="0" y="613952"/>
                  </a:moveTo>
                  <a:lnTo>
                    <a:pt x="1044827" y="9008"/>
                  </a:lnTo>
                </a:path>
                <a:path w="4086225" h="2189479">
                  <a:moveTo>
                    <a:pt x="0" y="466510"/>
                  </a:moveTo>
                  <a:lnTo>
                    <a:pt x="789570" y="2764"/>
                  </a:lnTo>
                </a:path>
                <a:path w="4086225" h="2189479">
                  <a:moveTo>
                    <a:pt x="0" y="319054"/>
                  </a:moveTo>
                  <a:lnTo>
                    <a:pt x="523447" y="7383"/>
                  </a:lnTo>
                </a:path>
                <a:path w="4086225" h="2189479">
                  <a:moveTo>
                    <a:pt x="0" y="171601"/>
                  </a:moveTo>
                  <a:lnTo>
                    <a:pt x="273617" y="6573"/>
                  </a:lnTo>
                </a:path>
              </a:pathLst>
            </a:custGeom>
            <a:ln w="7199">
              <a:solidFill>
                <a:srgbClr val="7ED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5597" y="3056338"/>
              <a:ext cx="1264920" cy="1454785"/>
            </a:xfrm>
            <a:custGeom>
              <a:avLst/>
              <a:gdLst/>
              <a:ahLst/>
              <a:cxnLst/>
              <a:rect l="l" t="t" r="r" b="b"/>
              <a:pathLst>
                <a:path w="1264920" h="1454785">
                  <a:moveTo>
                    <a:pt x="626" y="1090173"/>
                  </a:moveTo>
                  <a:lnTo>
                    <a:pt x="630129" y="1454370"/>
                  </a:lnTo>
                  <a:lnTo>
                    <a:pt x="1262048" y="1092582"/>
                  </a:lnTo>
                  <a:lnTo>
                    <a:pt x="1264456" y="359380"/>
                  </a:lnTo>
                  <a:lnTo>
                    <a:pt x="632527" y="725980"/>
                  </a:lnTo>
                  <a:lnTo>
                    <a:pt x="632527" y="1447138"/>
                  </a:lnTo>
                </a:path>
                <a:path w="1264920" h="1454785">
                  <a:moveTo>
                    <a:pt x="630111" y="723571"/>
                  </a:moveTo>
                  <a:lnTo>
                    <a:pt x="1209" y="365406"/>
                  </a:lnTo>
                  <a:lnTo>
                    <a:pt x="608" y="1092592"/>
                  </a:lnTo>
                </a:path>
                <a:path w="1264920" h="1454785">
                  <a:moveTo>
                    <a:pt x="1262026" y="361782"/>
                  </a:moveTo>
                  <a:lnTo>
                    <a:pt x="634935" y="0"/>
                  </a:lnTo>
                  <a:lnTo>
                    <a:pt x="0" y="363593"/>
                  </a:lnTo>
                </a:path>
              </a:pathLst>
            </a:custGeom>
            <a:ln w="179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8654" y="2790900"/>
            <a:ext cx="746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6168" y="2590874"/>
            <a:ext cx="539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47434" y="2789501"/>
            <a:ext cx="15570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ISOMETRIC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CUBE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" name="object 24">
            <a:hlinkClick r:id="rId6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2791" y="1880049"/>
            <a:ext cx="587857" cy="58785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7849" y="1949313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F09B532-3A7B-C542-F4D1-34AA37AB466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16255" y="1044719"/>
            <a:ext cx="5100320" cy="739775"/>
            <a:chOff x="5516255" y="1044719"/>
            <a:chExt cx="5100320" cy="739775"/>
          </a:xfrm>
        </p:grpSpPr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16255" y="1044719"/>
              <a:ext cx="5100320" cy="739775"/>
            </a:xfrm>
            <a:custGeom>
              <a:avLst/>
              <a:gdLst/>
              <a:ahLst/>
              <a:cxnLst/>
              <a:rect l="l" t="t" r="r" b="b"/>
              <a:pathLst>
                <a:path w="5100320" h="739775">
                  <a:moveTo>
                    <a:pt x="0" y="0"/>
                  </a:moveTo>
                  <a:lnTo>
                    <a:pt x="5100180" y="0"/>
                  </a:lnTo>
                  <a:lnTo>
                    <a:pt x="5100180" y="739778"/>
                  </a:lnTo>
                  <a:lnTo>
                    <a:pt x="0" y="7397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47582" y="1065901"/>
              <a:ext cx="2084070" cy="685165"/>
            </a:xfrm>
            <a:custGeom>
              <a:avLst/>
              <a:gdLst/>
              <a:ahLst/>
              <a:cxnLst/>
              <a:rect l="l" t="t" r="r" b="b"/>
              <a:pathLst>
                <a:path w="2084070" h="685164">
                  <a:moveTo>
                    <a:pt x="1567609" y="0"/>
                  </a:moveTo>
                  <a:lnTo>
                    <a:pt x="1567609" y="201146"/>
                  </a:lnTo>
                  <a:lnTo>
                    <a:pt x="0" y="201146"/>
                  </a:lnTo>
                  <a:lnTo>
                    <a:pt x="47440" y="229873"/>
                  </a:lnTo>
                  <a:lnTo>
                    <a:pt x="89104" y="262821"/>
                  </a:lnTo>
                  <a:lnTo>
                    <a:pt x="125048" y="299158"/>
                  </a:lnTo>
                  <a:lnTo>
                    <a:pt x="155327" y="338050"/>
                  </a:lnTo>
                  <a:lnTo>
                    <a:pt x="179996" y="378663"/>
                  </a:lnTo>
                  <a:lnTo>
                    <a:pt x="199111" y="420165"/>
                  </a:lnTo>
                  <a:lnTo>
                    <a:pt x="212727" y="461722"/>
                  </a:lnTo>
                  <a:lnTo>
                    <a:pt x="1567609" y="461722"/>
                  </a:lnTo>
                  <a:lnTo>
                    <a:pt x="1567609" y="685091"/>
                  </a:lnTo>
                  <a:lnTo>
                    <a:pt x="1603393" y="639126"/>
                  </a:lnTo>
                  <a:lnTo>
                    <a:pt x="1639928" y="596922"/>
                  </a:lnTo>
                  <a:lnTo>
                    <a:pt x="1677189" y="558344"/>
                  </a:lnTo>
                  <a:lnTo>
                    <a:pt x="1715148" y="523259"/>
                  </a:lnTo>
                  <a:lnTo>
                    <a:pt x="1753779" y="491532"/>
                  </a:lnTo>
                  <a:lnTo>
                    <a:pt x="1793055" y="463030"/>
                  </a:lnTo>
                  <a:lnTo>
                    <a:pt x="1832949" y="437619"/>
                  </a:lnTo>
                  <a:lnTo>
                    <a:pt x="1873434" y="415164"/>
                  </a:lnTo>
                  <a:lnTo>
                    <a:pt x="1914483" y="395531"/>
                  </a:lnTo>
                  <a:lnTo>
                    <a:pt x="1956070" y="378588"/>
                  </a:lnTo>
                  <a:lnTo>
                    <a:pt x="1998169" y="364198"/>
                  </a:lnTo>
                  <a:lnTo>
                    <a:pt x="2040751" y="352230"/>
                  </a:lnTo>
                  <a:lnTo>
                    <a:pt x="2083791" y="342548"/>
                  </a:lnTo>
                  <a:lnTo>
                    <a:pt x="2037210" y="333628"/>
                  </a:lnTo>
                  <a:lnTo>
                    <a:pt x="1991648" y="322040"/>
                  </a:lnTo>
                  <a:lnTo>
                    <a:pt x="1947140" y="307719"/>
                  </a:lnTo>
                  <a:lnTo>
                    <a:pt x="1903720" y="290601"/>
                  </a:lnTo>
                  <a:lnTo>
                    <a:pt x="1861422" y="270621"/>
                  </a:lnTo>
                  <a:lnTo>
                    <a:pt x="1820282" y="247714"/>
                  </a:lnTo>
                  <a:lnTo>
                    <a:pt x="1780333" y="221817"/>
                  </a:lnTo>
                  <a:lnTo>
                    <a:pt x="1741611" y="192863"/>
                  </a:lnTo>
                  <a:lnTo>
                    <a:pt x="1704151" y="160790"/>
                  </a:lnTo>
                  <a:lnTo>
                    <a:pt x="1667985" y="125531"/>
                  </a:lnTo>
                  <a:lnTo>
                    <a:pt x="1633150" y="87023"/>
                  </a:lnTo>
                  <a:lnTo>
                    <a:pt x="1599680" y="45201"/>
                  </a:lnTo>
                  <a:lnTo>
                    <a:pt x="1567609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56335" y="1283791"/>
            <a:ext cx="157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47658" y="1199040"/>
            <a:ext cx="2684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page: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cubes,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678" y="1369292"/>
            <a:ext cx="293941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66140" marR="5080" indent="-854075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other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equally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spaced,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77050" y="702077"/>
            <a:ext cx="3370579" cy="5353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 marL="868044">
              <a:lnSpc>
                <a:spcPct val="100000"/>
              </a:lnSpc>
              <a:spcBef>
                <a:spcPts val="28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 grid at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 bottom of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3" name="object 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62808" y="5107806"/>
            <a:ext cx="4086225" cy="2189480"/>
          </a:xfrm>
          <a:custGeom>
            <a:avLst/>
            <a:gdLst/>
            <a:ahLst/>
            <a:cxnLst/>
            <a:rect l="l" t="t" r="r" b="b"/>
            <a:pathLst>
              <a:path w="4086225" h="2189479">
                <a:moveTo>
                  <a:pt x="0" y="2188911"/>
                </a:moveTo>
                <a:lnTo>
                  <a:pt x="0" y="2443"/>
                </a:lnTo>
              </a:path>
              <a:path w="4086225" h="2189479">
                <a:moveTo>
                  <a:pt x="127695" y="2188911"/>
                </a:moveTo>
                <a:lnTo>
                  <a:pt x="127695" y="2443"/>
                </a:lnTo>
              </a:path>
              <a:path w="4086225" h="2189479">
                <a:moveTo>
                  <a:pt x="174038" y="2188911"/>
                </a:moveTo>
                <a:lnTo>
                  <a:pt x="0" y="2088431"/>
                </a:lnTo>
              </a:path>
              <a:path w="4086225" h="2189479">
                <a:moveTo>
                  <a:pt x="255390" y="2188911"/>
                </a:moveTo>
                <a:lnTo>
                  <a:pt x="255390" y="2443"/>
                </a:lnTo>
              </a:path>
              <a:path w="4086225" h="2189479">
                <a:moveTo>
                  <a:pt x="383082" y="2188911"/>
                </a:moveTo>
                <a:lnTo>
                  <a:pt x="383082" y="2443"/>
                </a:lnTo>
              </a:path>
              <a:path w="4086225" h="2189479">
                <a:moveTo>
                  <a:pt x="429411" y="2188911"/>
                </a:moveTo>
                <a:lnTo>
                  <a:pt x="0" y="1940989"/>
                </a:lnTo>
              </a:path>
              <a:path w="4086225" h="2189479">
                <a:moveTo>
                  <a:pt x="510778" y="2188911"/>
                </a:moveTo>
                <a:lnTo>
                  <a:pt x="510778" y="2443"/>
                </a:lnTo>
              </a:path>
              <a:path w="4086225" h="2189479">
                <a:moveTo>
                  <a:pt x="638470" y="2188911"/>
                </a:moveTo>
                <a:lnTo>
                  <a:pt x="638470" y="2443"/>
                </a:lnTo>
              </a:path>
              <a:path w="4086225" h="2189479">
                <a:moveTo>
                  <a:pt x="684809" y="2188911"/>
                </a:moveTo>
                <a:lnTo>
                  <a:pt x="0" y="1793537"/>
                </a:lnTo>
              </a:path>
              <a:path w="4086225" h="2189479">
                <a:moveTo>
                  <a:pt x="766166" y="2188911"/>
                </a:moveTo>
                <a:lnTo>
                  <a:pt x="766166" y="2443"/>
                </a:lnTo>
              </a:path>
              <a:path w="4086225" h="2189479">
                <a:moveTo>
                  <a:pt x="893857" y="2188911"/>
                </a:moveTo>
                <a:lnTo>
                  <a:pt x="893857" y="2443"/>
                </a:lnTo>
              </a:path>
              <a:path w="4086225" h="2189479">
                <a:moveTo>
                  <a:pt x="940205" y="2188911"/>
                </a:moveTo>
                <a:lnTo>
                  <a:pt x="0" y="1646085"/>
                </a:lnTo>
              </a:path>
              <a:path w="4086225" h="2189479">
                <a:moveTo>
                  <a:pt x="1021553" y="2188911"/>
                </a:moveTo>
                <a:lnTo>
                  <a:pt x="1021553" y="2443"/>
                </a:lnTo>
              </a:path>
              <a:path w="4086225" h="2189479">
                <a:moveTo>
                  <a:pt x="1149245" y="2188911"/>
                </a:moveTo>
                <a:lnTo>
                  <a:pt x="1149245" y="2443"/>
                </a:lnTo>
              </a:path>
              <a:path w="4086225" h="2189479">
                <a:moveTo>
                  <a:pt x="1195574" y="2188911"/>
                </a:moveTo>
                <a:lnTo>
                  <a:pt x="0" y="1498646"/>
                </a:lnTo>
              </a:path>
              <a:path w="4086225" h="2189479">
                <a:moveTo>
                  <a:pt x="1276941" y="2188911"/>
                </a:moveTo>
                <a:lnTo>
                  <a:pt x="1276941" y="2443"/>
                </a:lnTo>
              </a:path>
              <a:path w="4086225" h="2189479">
                <a:moveTo>
                  <a:pt x="1404636" y="2188911"/>
                </a:moveTo>
                <a:lnTo>
                  <a:pt x="1404636" y="2443"/>
                </a:lnTo>
              </a:path>
              <a:path w="4086225" h="2189479">
                <a:moveTo>
                  <a:pt x="1450976" y="2188911"/>
                </a:moveTo>
                <a:lnTo>
                  <a:pt x="0" y="1351191"/>
                </a:lnTo>
              </a:path>
              <a:path w="4086225" h="2189479">
                <a:moveTo>
                  <a:pt x="1532328" y="2188911"/>
                </a:moveTo>
                <a:lnTo>
                  <a:pt x="1532328" y="2443"/>
                </a:lnTo>
              </a:path>
              <a:path w="4086225" h="2189479">
                <a:moveTo>
                  <a:pt x="1660024" y="2188911"/>
                </a:moveTo>
                <a:lnTo>
                  <a:pt x="1660024" y="2443"/>
                </a:lnTo>
              </a:path>
              <a:path w="4086225" h="2189479">
                <a:moveTo>
                  <a:pt x="1706374" y="2188911"/>
                </a:moveTo>
                <a:lnTo>
                  <a:pt x="0" y="1203739"/>
                </a:lnTo>
              </a:path>
              <a:path w="4086225" h="2189479">
                <a:moveTo>
                  <a:pt x="1787716" y="2188911"/>
                </a:moveTo>
                <a:lnTo>
                  <a:pt x="1787716" y="2443"/>
                </a:lnTo>
              </a:path>
              <a:path w="4086225" h="2189479">
                <a:moveTo>
                  <a:pt x="1915412" y="2188911"/>
                </a:moveTo>
                <a:lnTo>
                  <a:pt x="1915412" y="2443"/>
                </a:lnTo>
              </a:path>
              <a:path w="4086225" h="2189479">
                <a:moveTo>
                  <a:pt x="1961744" y="2188911"/>
                </a:moveTo>
                <a:lnTo>
                  <a:pt x="0" y="1056300"/>
                </a:lnTo>
              </a:path>
              <a:path w="4086225" h="2189479">
                <a:moveTo>
                  <a:pt x="2043104" y="2188911"/>
                </a:moveTo>
                <a:lnTo>
                  <a:pt x="2043104" y="2443"/>
                </a:lnTo>
              </a:path>
              <a:path w="4086225" h="2189479">
                <a:moveTo>
                  <a:pt x="2170799" y="2188911"/>
                </a:moveTo>
                <a:lnTo>
                  <a:pt x="2170799" y="2443"/>
                </a:lnTo>
              </a:path>
              <a:path w="4086225" h="2189479">
                <a:moveTo>
                  <a:pt x="2217143" y="2188911"/>
                </a:moveTo>
                <a:lnTo>
                  <a:pt x="0" y="908845"/>
                </a:lnTo>
              </a:path>
              <a:path w="4086225" h="2189479">
                <a:moveTo>
                  <a:pt x="2298491" y="2188911"/>
                </a:moveTo>
                <a:lnTo>
                  <a:pt x="2298491" y="2443"/>
                </a:lnTo>
              </a:path>
              <a:path w="4086225" h="2189479">
                <a:moveTo>
                  <a:pt x="2426187" y="2188911"/>
                </a:moveTo>
                <a:lnTo>
                  <a:pt x="2426187" y="2443"/>
                </a:lnTo>
              </a:path>
              <a:path w="4086225" h="2189479">
                <a:moveTo>
                  <a:pt x="2472512" y="2188911"/>
                </a:moveTo>
                <a:lnTo>
                  <a:pt x="0" y="761403"/>
                </a:lnTo>
              </a:path>
              <a:path w="4086225" h="2189479">
                <a:moveTo>
                  <a:pt x="2553883" y="2188911"/>
                </a:moveTo>
                <a:lnTo>
                  <a:pt x="2553883" y="2443"/>
                </a:lnTo>
              </a:path>
              <a:path w="4086225" h="2189479">
                <a:moveTo>
                  <a:pt x="2681574" y="2188911"/>
                </a:moveTo>
                <a:lnTo>
                  <a:pt x="2681574" y="2443"/>
                </a:lnTo>
              </a:path>
              <a:path w="4086225" h="2189479">
                <a:moveTo>
                  <a:pt x="2727910" y="2188911"/>
                </a:moveTo>
                <a:lnTo>
                  <a:pt x="0" y="613954"/>
                </a:lnTo>
              </a:path>
              <a:path w="4086225" h="2189479">
                <a:moveTo>
                  <a:pt x="2809270" y="2188911"/>
                </a:moveTo>
                <a:lnTo>
                  <a:pt x="2809270" y="2443"/>
                </a:lnTo>
              </a:path>
              <a:path w="4086225" h="2189479">
                <a:moveTo>
                  <a:pt x="2936962" y="2188911"/>
                </a:moveTo>
                <a:lnTo>
                  <a:pt x="2936962" y="2443"/>
                </a:lnTo>
              </a:path>
              <a:path w="4086225" h="2189479">
                <a:moveTo>
                  <a:pt x="2983312" y="2188911"/>
                </a:moveTo>
                <a:lnTo>
                  <a:pt x="0" y="466497"/>
                </a:lnTo>
              </a:path>
              <a:path w="4086225" h="2189479">
                <a:moveTo>
                  <a:pt x="3064658" y="2188911"/>
                </a:moveTo>
                <a:lnTo>
                  <a:pt x="3064658" y="2443"/>
                </a:lnTo>
              </a:path>
              <a:path w="4086225" h="2189479">
                <a:moveTo>
                  <a:pt x="3192350" y="2188911"/>
                </a:moveTo>
                <a:lnTo>
                  <a:pt x="3192350" y="2443"/>
                </a:lnTo>
              </a:path>
              <a:path w="4086225" h="2189479">
                <a:moveTo>
                  <a:pt x="3238675" y="2188911"/>
                </a:moveTo>
                <a:lnTo>
                  <a:pt x="0" y="319060"/>
                </a:lnTo>
              </a:path>
              <a:path w="4086225" h="2189479">
                <a:moveTo>
                  <a:pt x="3320045" y="2188911"/>
                </a:moveTo>
                <a:lnTo>
                  <a:pt x="3320045" y="2443"/>
                </a:lnTo>
              </a:path>
              <a:path w="4086225" h="2189479">
                <a:moveTo>
                  <a:pt x="3447741" y="2188911"/>
                </a:moveTo>
                <a:lnTo>
                  <a:pt x="3447741" y="2443"/>
                </a:lnTo>
              </a:path>
              <a:path w="4086225" h="2189479">
                <a:moveTo>
                  <a:pt x="3494077" y="2188911"/>
                </a:moveTo>
                <a:lnTo>
                  <a:pt x="0" y="171603"/>
                </a:lnTo>
              </a:path>
              <a:path w="4086225" h="2189479">
                <a:moveTo>
                  <a:pt x="3575433" y="2188911"/>
                </a:moveTo>
                <a:lnTo>
                  <a:pt x="3575433" y="2443"/>
                </a:lnTo>
              </a:path>
              <a:path w="4086225" h="2189479">
                <a:moveTo>
                  <a:pt x="3703129" y="2188911"/>
                </a:moveTo>
                <a:lnTo>
                  <a:pt x="3703129" y="2443"/>
                </a:lnTo>
              </a:path>
              <a:path w="4086225" h="2189479">
                <a:moveTo>
                  <a:pt x="3749471" y="2188911"/>
                </a:moveTo>
                <a:lnTo>
                  <a:pt x="0" y="24155"/>
                </a:lnTo>
              </a:path>
              <a:path w="4086225" h="2189479">
                <a:moveTo>
                  <a:pt x="3830821" y="2188911"/>
                </a:moveTo>
                <a:lnTo>
                  <a:pt x="3830821" y="2443"/>
                </a:lnTo>
              </a:path>
              <a:path w="4086225" h="2189479">
                <a:moveTo>
                  <a:pt x="3958516" y="2188911"/>
                </a:moveTo>
                <a:lnTo>
                  <a:pt x="3958516" y="2443"/>
                </a:lnTo>
              </a:path>
              <a:path w="4086225" h="2189479">
                <a:moveTo>
                  <a:pt x="4005007" y="2188911"/>
                </a:moveTo>
                <a:lnTo>
                  <a:pt x="233535" y="7054"/>
                </a:lnTo>
              </a:path>
              <a:path w="4086225" h="2189479">
                <a:moveTo>
                  <a:pt x="4086208" y="2188911"/>
                </a:moveTo>
                <a:lnTo>
                  <a:pt x="4086208" y="2443"/>
                </a:lnTo>
              </a:path>
              <a:path w="4086225" h="2189479">
                <a:moveTo>
                  <a:pt x="4086208" y="2088431"/>
                </a:moveTo>
                <a:lnTo>
                  <a:pt x="483364" y="6249"/>
                </a:lnTo>
              </a:path>
              <a:path w="4086225" h="2189479">
                <a:moveTo>
                  <a:pt x="4086208" y="1940979"/>
                </a:moveTo>
                <a:lnTo>
                  <a:pt x="727758" y="0"/>
                </a:lnTo>
              </a:path>
              <a:path w="4086225" h="2189479">
                <a:moveTo>
                  <a:pt x="4086208" y="1793540"/>
                </a:moveTo>
                <a:lnTo>
                  <a:pt x="993880" y="4625"/>
                </a:lnTo>
              </a:path>
              <a:path w="4086225" h="2189479">
                <a:moveTo>
                  <a:pt x="4086208" y="1646088"/>
                </a:moveTo>
                <a:lnTo>
                  <a:pt x="1270864" y="20105"/>
                </a:lnTo>
              </a:path>
              <a:path w="4086225" h="2189479">
                <a:moveTo>
                  <a:pt x="4086208" y="1498633"/>
                </a:moveTo>
                <a:lnTo>
                  <a:pt x="1526122" y="24724"/>
                </a:lnTo>
              </a:path>
              <a:path w="4086225" h="2189479">
                <a:moveTo>
                  <a:pt x="4086208" y="1351194"/>
                </a:moveTo>
                <a:lnTo>
                  <a:pt x="1775951" y="18492"/>
                </a:lnTo>
              </a:path>
              <a:path w="4086225" h="2189479">
                <a:moveTo>
                  <a:pt x="4086208" y="1203742"/>
                </a:moveTo>
                <a:lnTo>
                  <a:pt x="2031210" y="17675"/>
                </a:lnTo>
              </a:path>
              <a:path w="4086225" h="2189479">
                <a:moveTo>
                  <a:pt x="4086208" y="1056285"/>
                </a:moveTo>
                <a:lnTo>
                  <a:pt x="2281039" y="11429"/>
                </a:lnTo>
              </a:path>
              <a:path w="4086225" h="2189479">
                <a:moveTo>
                  <a:pt x="4086208" y="908848"/>
                </a:moveTo>
                <a:lnTo>
                  <a:pt x="2547161" y="21488"/>
                </a:lnTo>
              </a:path>
              <a:path w="4086225" h="2189479">
                <a:moveTo>
                  <a:pt x="4086208" y="761395"/>
                </a:moveTo>
                <a:lnTo>
                  <a:pt x="2796987" y="15241"/>
                </a:lnTo>
              </a:path>
              <a:path w="4086225" h="2189479">
                <a:moveTo>
                  <a:pt x="4086208" y="613957"/>
                </a:moveTo>
                <a:lnTo>
                  <a:pt x="3046816" y="9006"/>
                </a:lnTo>
              </a:path>
              <a:path w="4086225" h="2189479">
                <a:moveTo>
                  <a:pt x="4086208" y="466501"/>
                </a:moveTo>
                <a:lnTo>
                  <a:pt x="3302074" y="13625"/>
                </a:lnTo>
              </a:path>
              <a:path w="4086225" h="2189479">
                <a:moveTo>
                  <a:pt x="4086208" y="319049"/>
                </a:moveTo>
                <a:lnTo>
                  <a:pt x="3562765" y="18247"/>
                </a:lnTo>
              </a:path>
              <a:path w="4086225" h="2189479">
                <a:moveTo>
                  <a:pt x="4086208" y="171607"/>
                </a:moveTo>
                <a:lnTo>
                  <a:pt x="3812594" y="12009"/>
                </a:lnTo>
              </a:path>
              <a:path w="4086225" h="2189479">
                <a:moveTo>
                  <a:pt x="3912177" y="2188911"/>
                </a:moveTo>
                <a:lnTo>
                  <a:pt x="4086208" y="2088434"/>
                </a:lnTo>
              </a:path>
              <a:path w="4086225" h="2189479">
                <a:moveTo>
                  <a:pt x="3656782" y="2188911"/>
                </a:moveTo>
                <a:lnTo>
                  <a:pt x="4086208" y="1940982"/>
                </a:lnTo>
              </a:path>
              <a:path w="4086225" h="2189479">
                <a:moveTo>
                  <a:pt x="3401409" y="2188911"/>
                </a:moveTo>
                <a:lnTo>
                  <a:pt x="4086208" y="1793540"/>
                </a:lnTo>
              </a:path>
              <a:path w="4086225" h="2189479">
                <a:moveTo>
                  <a:pt x="3146010" y="2188911"/>
                </a:moveTo>
                <a:lnTo>
                  <a:pt x="4086208" y="1646088"/>
                </a:lnTo>
              </a:path>
              <a:path w="4086225" h="2189479">
                <a:moveTo>
                  <a:pt x="2890612" y="2188911"/>
                </a:moveTo>
                <a:lnTo>
                  <a:pt x="4086208" y="1498636"/>
                </a:lnTo>
              </a:path>
              <a:path w="4086225" h="2189479">
                <a:moveTo>
                  <a:pt x="2635243" y="2188911"/>
                </a:moveTo>
                <a:lnTo>
                  <a:pt x="4086208" y="1351194"/>
                </a:lnTo>
              </a:path>
              <a:path w="4086225" h="2189479">
                <a:moveTo>
                  <a:pt x="2379844" y="2188911"/>
                </a:moveTo>
                <a:lnTo>
                  <a:pt x="4086208" y="1203742"/>
                </a:lnTo>
              </a:path>
              <a:path w="4086225" h="2189479">
                <a:moveTo>
                  <a:pt x="2124478" y="2188911"/>
                </a:moveTo>
                <a:lnTo>
                  <a:pt x="4086208" y="1056304"/>
                </a:lnTo>
              </a:path>
              <a:path w="4086225" h="2189479">
                <a:moveTo>
                  <a:pt x="1869080" y="2188911"/>
                </a:moveTo>
                <a:lnTo>
                  <a:pt x="4086208" y="908851"/>
                </a:lnTo>
              </a:path>
              <a:path w="4086225" h="2189479">
                <a:moveTo>
                  <a:pt x="1613678" y="2188911"/>
                </a:moveTo>
                <a:lnTo>
                  <a:pt x="4086208" y="761395"/>
                </a:lnTo>
              </a:path>
              <a:path w="4086225" h="2189479">
                <a:moveTo>
                  <a:pt x="1358308" y="2188911"/>
                </a:moveTo>
                <a:lnTo>
                  <a:pt x="4086208" y="613957"/>
                </a:lnTo>
              </a:path>
              <a:path w="4086225" h="2189479">
                <a:moveTo>
                  <a:pt x="1102913" y="2188911"/>
                </a:moveTo>
                <a:lnTo>
                  <a:pt x="4086208" y="466505"/>
                </a:lnTo>
              </a:path>
              <a:path w="4086225" h="2189479">
                <a:moveTo>
                  <a:pt x="847515" y="2188911"/>
                </a:moveTo>
                <a:lnTo>
                  <a:pt x="4086208" y="319053"/>
                </a:lnTo>
              </a:path>
              <a:path w="4086225" h="2189479">
                <a:moveTo>
                  <a:pt x="592142" y="2188911"/>
                </a:moveTo>
                <a:lnTo>
                  <a:pt x="4086208" y="171607"/>
                </a:lnTo>
              </a:path>
              <a:path w="4086225" h="2189479">
                <a:moveTo>
                  <a:pt x="336746" y="2188911"/>
                </a:moveTo>
                <a:lnTo>
                  <a:pt x="4086208" y="24159"/>
                </a:lnTo>
              </a:path>
              <a:path w="4086225" h="2189479">
                <a:moveTo>
                  <a:pt x="81299" y="2188911"/>
                </a:moveTo>
                <a:lnTo>
                  <a:pt x="3858105" y="7052"/>
                </a:lnTo>
              </a:path>
              <a:path w="4086225" h="2189479">
                <a:moveTo>
                  <a:pt x="0" y="2088442"/>
                </a:moveTo>
                <a:lnTo>
                  <a:pt x="3608279" y="6249"/>
                </a:lnTo>
              </a:path>
              <a:path w="4086225" h="2189479">
                <a:moveTo>
                  <a:pt x="0" y="1940986"/>
                </a:moveTo>
                <a:lnTo>
                  <a:pt x="3347585" y="5435"/>
                </a:lnTo>
              </a:path>
              <a:path w="4086225" h="2189479">
                <a:moveTo>
                  <a:pt x="0" y="1793530"/>
                </a:moveTo>
                <a:lnTo>
                  <a:pt x="3097759" y="4621"/>
                </a:lnTo>
              </a:path>
              <a:path w="4086225" h="2189479">
                <a:moveTo>
                  <a:pt x="0" y="1646095"/>
                </a:moveTo>
                <a:lnTo>
                  <a:pt x="2831637" y="9251"/>
                </a:lnTo>
              </a:path>
              <a:path w="4086225" h="2189479">
                <a:moveTo>
                  <a:pt x="0" y="1498636"/>
                </a:moveTo>
                <a:lnTo>
                  <a:pt x="2576379" y="13863"/>
                </a:lnTo>
              </a:path>
              <a:path w="4086225" h="2189479">
                <a:moveTo>
                  <a:pt x="0" y="1351183"/>
                </a:moveTo>
                <a:lnTo>
                  <a:pt x="2321121" y="7621"/>
                </a:lnTo>
              </a:path>
              <a:path w="4086225" h="2189479">
                <a:moveTo>
                  <a:pt x="0" y="1203749"/>
                </a:moveTo>
                <a:lnTo>
                  <a:pt x="2071296" y="6817"/>
                </a:lnTo>
              </a:path>
              <a:path w="4086225" h="2189479">
                <a:moveTo>
                  <a:pt x="0" y="1056293"/>
                </a:moveTo>
                <a:lnTo>
                  <a:pt x="1816033" y="6004"/>
                </a:lnTo>
              </a:path>
              <a:path w="4086225" h="2189479">
                <a:moveTo>
                  <a:pt x="0" y="908855"/>
                </a:moveTo>
                <a:lnTo>
                  <a:pt x="1560776" y="5201"/>
                </a:lnTo>
              </a:path>
              <a:path w="4086225" h="2189479">
                <a:moveTo>
                  <a:pt x="0" y="761399"/>
                </a:moveTo>
                <a:lnTo>
                  <a:pt x="1300086" y="4380"/>
                </a:lnTo>
              </a:path>
              <a:path w="4086225" h="2189479">
                <a:moveTo>
                  <a:pt x="0" y="613951"/>
                </a:moveTo>
                <a:lnTo>
                  <a:pt x="1044827" y="9006"/>
                </a:lnTo>
              </a:path>
              <a:path w="4086225" h="2189479">
                <a:moveTo>
                  <a:pt x="0" y="466509"/>
                </a:moveTo>
                <a:lnTo>
                  <a:pt x="789570" y="2764"/>
                </a:lnTo>
              </a:path>
              <a:path w="4086225" h="2189479">
                <a:moveTo>
                  <a:pt x="0" y="319053"/>
                </a:moveTo>
                <a:lnTo>
                  <a:pt x="523447" y="7382"/>
                </a:lnTo>
              </a:path>
              <a:path w="4086225" h="2189479">
                <a:moveTo>
                  <a:pt x="0" y="171601"/>
                </a:moveTo>
                <a:lnTo>
                  <a:pt x="273617" y="6573"/>
                </a:lnTo>
              </a:path>
            </a:pathLst>
          </a:custGeom>
          <a:ln w="7199">
            <a:solidFill>
              <a:srgbClr val="7ED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2220" y="5158394"/>
            <a:ext cx="1141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5" name="object 35">
            <a:hlinkClick r:id="rId8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92718" y="1880049"/>
            <a:ext cx="587858" cy="587858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67775" y="1949313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8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62808" y="2619003"/>
            <a:ext cx="4086225" cy="2189480"/>
          </a:xfrm>
          <a:custGeom>
            <a:avLst/>
            <a:gdLst/>
            <a:ahLst/>
            <a:cxnLst/>
            <a:rect l="l" t="t" r="r" b="b"/>
            <a:pathLst>
              <a:path w="4086225" h="2189479">
                <a:moveTo>
                  <a:pt x="0" y="2188911"/>
                </a:moveTo>
                <a:lnTo>
                  <a:pt x="0" y="2443"/>
                </a:lnTo>
              </a:path>
              <a:path w="4086225" h="2189479">
                <a:moveTo>
                  <a:pt x="127695" y="2188911"/>
                </a:moveTo>
                <a:lnTo>
                  <a:pt x="127695" y="2443"/>
                </a:lnTo>
              </a:path>
              <a:path w="4086225" h="2189479">
                <a:moveTo>
                  <a:pt x="174038" y="2188911"/>
                </a:moveTo>
                <a:lnTo>
                  <a:pt x="0" y="2088431"/>
                </a:lnTo>
              </a:path>
              <a:path w="4086225" h="2189479">
                <a:moveTo>
                  <a:pt x="255390" y="2188911"/>
                </a:moveTo>
                <a:lnTo>
                  <a:pt x="255390" y="2443"/>
                </a:lnTo>
              </a:path>
              <a:path w="4086225" h="2189479">
                <a:moveTo>
                  <a:pt x="383082" y="2188911"/>
                </a:moveTo>
                <a:lnTo>
                  <a:pt x="383082" y="2443"/>
                </a:lnTo>
              </a:path>
              <a:path w="4086225" h="2189479">
                <a:moveTo>
                  <a:pt x="429411" y="2188911"/>
                </a:moveTo>
                <a:lnTo>
                  <a:pt x="0" y="1940990"/>
                </a:lnTo>
              </a:path>
              <a:path w="4086225" h="2189479">
                <a:moveTo>
                  <a:pt x="510778" y="2188911"/>
                </a:moveTo>
                <a:lnTo>
                  <a:pt x="510778" y="2443"/>
                </a:lnTo>
              </a:path>
              <a:path w="4086225" h="2189479">
                <a:moveTo>
                  <a:pt x="638470" y="2188911"/>
                </a:moveTo>
                <a:lnTo>
                  <a:pt x="638470" y="2443"/>
                </a:lnTo>
              </a:path>
              <a:path w="4086225" h="2189479">
                <a:moveTo>
                  <a:pt x="684809" y="2188911"/>
                </a:moveTo>
                <a:lnTo>
                  <a:pt x="0" y="1793537"/>
                </a:lnTo>
              </a:path>
              <a:path w="4086225" h="2189479">
                <a:moveTo>
                  <a:pt x="766166" y="2188911"/>
                </a:moveTo>
                <a:lnTo>
                  <a:pt x="766166" y="2443"/>
                </a:lnTo>
              </a:path>
              <a:path w="4086225" h="2189479">
                <a:moveTo>
                  <a:pt x="893857" y="2188911"/>
                </a:moveTo>
                <a:lnTo>
                  <a:pt x="893857" y="2443"/>
                </a:lnTo>
              </a:path>
              <a:path w="4086225" h="2189479">
                <a:moveTo>
                  <a:pt x="940205" y="2188911"/>
                </a:moveTo>
                <a:lnTo>
                  <a:pt x="0" y="1646085"/>
                </a:lnTo>
              </a:path>
              <a:path w="4086225" h="2189479">
                <a:moveTo>
                  <a:pt x="1021553" y="2188911"/>
                </a:moveTo>
                <a:lnTo>
                  <a:pt x="1021553" y="2443"/>
                </a:lnTo>
              </a:path>
              <a:path w="4086225" h="2189479">
                <a:moveTo>
                  <a:pt x="1149245" y="2188911"/>
                </a:moveTo>
                <a:lnTo>
                  <a:pt x="1149245" y="2443"/>
                </a:lnTo>
              </a:path>
              <a:path w="4086225" h="2189479">
                <a:moveTo>
                  <a:pt x="1195574" y="2188911"/>
                </a:moveTo>
                <a:lnTo>
                  <a:pt x="0" y="1498646"/>
                </a:lnTo>
              </a:path>
              <a:path w="4086225" h="2189479">
                <a:moveTo>
                  <a:pt x="1276941" y="2188911"/>
                </a:moveTo>
                <a:lnTo>
                  <a:pt x="1276941" y="2443"/>
                </a:lnTo>
              </a:path>
              <a:path w="4086225" h="2189479">
                <a:moveTo>
                  <a:pt x="1404636" y="2188911"/>
                </a:moveTo>
                <a:lnTo>
                  <a:pt x="1404636" y="2443"/>
                </a:lnTo>
              </a:path>
              <a:path w="4086225" h="2189479">
                <a:moveTo>
                  <a:pt x="1450976" y="2188911"/>
                </a:moveTo>
                <a:lnTo>
                  <a:pt x="0" y="1351191"/>
                </a:lnTo>
              </a:path>
              <a:path w="4086225" h="2189479">
                <a:moveTo>
                  <a:pt x="1532328" y="2188911"/>
                </a:moveTo>
                <a:lnTo>
                  <a:pt x="1532328" y="2443"/>
                </a:lnTo>
              </a:path>
              <a:path w="4086225" h="2189479">
                <a:moveTo>
                  <a:pt x="1660024" y="2188911"/>
                </a:moveTo>
                <a:lnTo>
                  <a:pt x="1660024" y="2443"/>
                </a:lnTo>
              </a:path>
              <a:path w="4086225" h="2189479">
                <a:moveTo>
                  <a:pt x="1706374" y="2188911"/>
                </a:moveTo>
                <a:lnTo>
                  <a:pt x="0" y="1203739"/>
                </a:lnTo>
              </a:path>
              <a:path w="4086225" h="2189479">
                <a:moveTo>
                  <a:pt x="1787716" y="2188911"/>
                </a:moveTo>
                <a:lnTo>
                  <a:pt x="1787716" y="2443"/>
                </a:lnTo>
              </a:path>
              <a:path w="4086225" h="2189479">
                <a:moveTo>
                  <a:pt x="1915412" y="2188911"/>
                </a:moveTo>
                <a:lnTo>
                  <a:pt x="1915412" y="2443"/>
                </a:lnTo>
              </a:path>
              <a:path w="4086225" h="2189479">
                <a:moveTo>
                  <a:pt x="1961744" y="2188911"/>
                </a:moveTo>
                <a:lnTo>
                  <a:pt x="0" y="1056300"/>
                </a:lnTo>
              </a:path>
              <a:path w="4086225" h="2189479">
                <a:moveTo>
                  <a:pt x="2043104" y="2188911"/>
                </a:moveTo>
                <a:lnTo>
                  <a:pt x="2043104" y="2443"/>
                </a:lnTo>
              </a:path>
              <a:path w="4086225" h="2189479">
                <a:moveTo>
                  <a:pt x="2170799" y="2188911"/>
                </a:moveTo>
                <a:lnTo>
                  <a:pt x="2170799" y="2443"/>
                </a:lnTo>
              </a:path>
              <a:path w="4086225" h="2189479">
                <a:moveTo>
                  <a:pt x="2217143" y="2188911"/>
                </a:moveTo>
                <a:lnTo>
                  <a:pt x="0" y="908845"/>
                </a:lnTo>
              </a:path>
              <a:path w="4086225" h="2189479">
                <a:moveTo>
                  <a:pt x="2298491" y="2188911"/>
                </a:moveTo>
                <a:lnTo>
                  <a:pt x="2298491" y="2443"/>
                </a:lnTo>
              </a:path>
              <a:path w="4086225" h="2189479">
                <a:moveTo>
                  <a:pt x="2426187" y="2188911"/>
                </a:moveTo>
                <a:lnTo>
                  <a:pt x="2426187" y="2443"/>
                </a:lnTo>
              </a:path>
              <a:path w="4086225" h="2189479">
                <a:moveTo>
                  <a:pt x="2472512" y="2188911"/>
                </a:moveTo>
                <a:lnTo>
                  <a:pt x="0" y="761403"/>
                </a:lnTo>
              </a:path>
              <a:path w="4086225" h="2189479">
                <a:moveTo>
                  <a:pt x="2553883" y="2188911"/>
                </a:moveTo>
                <a:lnTo>
                  <a:pt x="2553883" y="2443"/>
                </a:lnTo>
              </a:path>
              <a:path w="4086225" h="2189479">
                <a:moveTo>
                  <a:pt x="2681574" y="2188911"/>
                </a:moveTo>
                <a:lnTo>
                  <a:pt x="2681574" y="2443"/>
                </a:lnTo>
              </a:path>
              <a:path w="4086225" h="2189479">
                <a:moveTo>
                  <a:pt x="2727910" y="2188911"/>
                </a:moveTo>
                <a:lnTo>
                  <a:pt x="0" y="613954"/>
                </a:lnTo>
              </a:path>
              <a:path w="4086225" h="2189479">
                <a:moveTo>
                  <a:pt x="2809270" y="2188911"/>
                </a:moveTo>
                <a:lnTo>
                  <a:pt x="2809270" y="2443"/>
                </a:lnTo>
              </a:path>
              <a:path w="4086225" h="2189479">
                <a:moveTo>
                  <a:pt x="2936962" y="2188911"/>
                </a:moveTo>
                <a:lnTo>
                  <a:pt x="2936962" y="2443"/>
                </a:lnTo>
              </a:path>
              <a:path w="4086225" h="2189479">
                <a:moveTo>
                  <a:pt x="2983312" y="2188911"/>
                </a:moveTo>
                <a:lnTo>
                  <a:pt x="0" y="466498"/>
                </a:lnTo>
              </a:path>
              <a:path w="4086225" h="2189479">
                <a:moveTo>
                  <a:pt x="3064658" y="2188911"/>
                </a:moveTo>
                <a:lnTo>
                  <a:pt x="3064658" y="2443"/>
                </a:lnTo>
              </a:path>
              <a:path w="4086225" h="2189479">
                <a:moveTo>
                  <a:pt x="3192350" y="2188911"/>
                </a:moveTo>
                <a:lnTo>
                  <a:pt x="3192350" y="2443"/>
                </a:lnTo>
              </a:path>
              <a:path w="4086225" h="2189479">
                <a:moveTo>
                  <a:pt x="3238675" y="2188911"/>
                </a:moveTo>
                <a:lnTo>
                  <a:pt x="0" y="319060"/>
                </a:lnTo>
              </a:path>
              <a:path w="4086225" h="2189479">
                <a:moveTo>
                  <a:pt x="3320045" y="2188911"/>
                </a:moveTo>
                <a:lnTo>
                  <a:pt x="3320045" y="2443"/>
                </a:lnTo>
              </a:path>
              <a:path w="4086225" h="2189479">
                <a:moveTo>
                  <a:pt x="3447741" y="2188911"/>
                </a:moveTo>
                <a:lnTo>
                  <a:pt x="3447741" y="2443"/>
                </a:lnTo>
              </a:path>
              <a:path w="4086225" h="2189479">
                <a:moveTo>
                  <a:pt x="3494077" y="2188911"/>
                </a:moveTo>
                <a:lnTo>
                  <a:pt x="0" y="171604"/>
                </a:lnTo>
              </a:path>
              <a:path w="4086225" h="2189479">
                <a:moveTo>
                  <a:pt x="3575433" y="2188911"/>
                </a:moveTo>
                <a:lnTo>
                  <a:pt x="3575433" y="2443"/>
                </a:lnTo>
              </a:path>
              <a:path w="4086225" h="2189479">
                <a:moveTo>
                  <a:pt x="3703129" y="2188911"/>
                </a:moveTo>
                <a:lnTo>
                  <a:pt x="3703129" y="2443"/>
                </a:lnTo>
              </a:path>
              <a:path w="4086225" h="2189479">
                <a:moveTo>
                  <a:pt x="3749471" y="2188911"/>
                </a:moveTo>
                <a:lnTo>
                  <a:pt x="0" y="24155"/>
                </a:lnTo>
              </a:path>
              <a:path w="4086225" h="2189479">
                <a:moveTo>
                  <a:pt x="3830821" y="2188911"/>
                </a:moveTo>
                <a:lnTo>
                  <a:pt x="3830821" y="2443"/>
                </a:lnTo>
              </a:path>
              <a:path w="4086225" h="2189479">
                <a:moveTo>
                  <a:pt x="3958516" y="2188911"/>
                </a:moveTo>
                <a:lnTo>
                  <a:pt x="3958516" y="2443"/>
                </a:lnTo>
              </a:path>
              <a:path w="4086225" h="2189479">
                <a:moveTo>
                  <a:pt x="4005007" y="2188911"/>
                </a:moveTo>
                <a:lnTo>
                  <a:pt x="233535" y="7056"/>
                </a:lnTo>
              </a:path>
              <a:path w="4086225" h="2189479">
                <a:moveTo>
                  <a:pt x="4086208" y="2188911"/>
                </a:moveTo>
                <a:lnTo>
                  <a:pt x="4086208" y="2443"/>
                </a:lnTo>
              </a:path>
              <a:path w="4086225" h="2189479">
                <a:moveTo>
                  <a:pt x="4086208" y="2088431"/>
                </a:moveTo>
                <a:lnTo>
                  <a:pt x="483364" y="6249"/>
                </a:lnTo>
              </a:path>
              <a:path w="4086225" h="2189479">
                <a:moveTo>
                  <a:pt x="4086208" y="1940979"/>
                </a:moveTo>
                <a:lnTo>
                  <a:pt x="727758" y="0"/>
                </a:lnTo>
              </a:path>
              <a:path w="4086225" h="2189479">
                <a:moveTo>
                  <a:pt x="4086208" y="1793540"/>
                </a:moveTo>
                <a:lnTo>
                  <a:pt x="993880" y="4625"/>
                </a:lnTo>
              </a:path>
              <a:path w="4086225" h="2189479">
                <a:moveTo>
                  <a:pt x="4086208" y="1646088"/>
                </a:moveTo>
                <a:lnTo>
                  <a:pt x="1270864" y="20105"/>
                </a:lnTo>
              </a:path>
              <a:path w="4086225" h="2189479">
                <a:moveTo>
                  <a:pt x="4086208" y="1498633"/>
                </a:moveTo>
                <a:lnTo>
                  <a:pt x="1526122" y="24724"/>
                </a:lnTo>
              </a:path>
              <a:path w="4086225" h="2189479">
                <a:moveTo>
                  <a:pt x="4086208" y="1351194"/>
                </a:moveTo>
                <a:lnTo>
                  <a:pt x="1775951" y="18492"/>
                </a:lnTo>
              </a:path>
              <a:path w="4086225" h="2189479">
                <a:moveTo>
                  <a:pt x="4086208" y="1203742"/>
                </a:moveTo>
                <a:lnTo>
                  <a:pt x="2031210" y="17675"/>
                </a:lnTo>
              </a:path>
              <a:path w="4086225" h="2189479">
                <a:moveTo>
                  <a:pt x="4086208" y="1056286"/>
                </a:moveTo>
                <a:lnTo>
                  <a:pt x="2281039" y="11429"/>
                </a:lnTo>
              </a:path>
              <a:path w="4086225" h="2189479">
                <a:moveTo>
                  <a:pt x="4086208" y="908848"/>
                </a:moveTo>
                <a:lnTo>
                  <a:pt x="2547161" y="21488"/>
                </a:lnTo>
              </a:path>
              <a:path w="4086225" h="2189479">
                <a:moveTo>
                  <a:pt x="4086208" y="761395"/>
                </a:moveTo>
                <a:lnTo>
                  <a:pt x="2796987" y="15242"/>
                </a:lnTo>
              </a:path>
              <a:path w="4086225" h="2189479">
                <a:moveTo>
                  <a:pt x="4086208" y="613957"/>
                </a:moveTo>
                <a:lnTo>
                  <a:pt x="3046816" y="9006"/>
                </a:lnTo>
              </a:path>
              <a:path w="4086225" h="2189479">
                <a:moveTo>
                  <a:pt x="4086208" y="466501"/>
                </a:moveTo>
                <a:lnTo>
                  <a:pt x="3302074" y="13625"/>
                </a:lnTo>
              </a:path>
              <a:path w="4086225" h="2189479">
                <a:moveTo>
                  <a:pt x="4086208" y="319049"/>
                </a:moveTo>
                <a:lnTo>
                  <a:pt x="3562765" y="18247"/>
                </a:lnTo>
              </a:path>
              <a:path w="4086225" h="2189479">
                <a:moveTo>
                  <a:pt x="4086208" y="171607"/>
                </a:moveTo>
                <a:lnTo>
                  <a:pt x="3812594" y="12009"/>
                </a:lnTo>
              </a:path>
              <a:path w="4086225" h="2189479">
                <a:moveTo>
                  <a:pt x="3912177" y="2188911"/>
                </a:moveTo>
                <a:lnTo>
                  <a:pt x="4086208" y="2088434"/>
                </a:lnTo>
              </a:path>
              <a:path w="4086225" h="2189479">
                <a:moveTo>
                  <a:pt x="3656782" y="2188911"/>
                </a:moveTo>
                <a:lnTo>
                  <a:pt x="4086208" y="1940982"/>
                </a:lnTo>
              </a:path>
              <a:path w="4086225" h="2189479">
                <a:moveTo>
                  <a:pt x="3401409" y="2188911"/>
                </a:moveTo>
                <a:lnTo>
                  <a:pt x="4086208" y="1793540"/>
                </a:lnTo>
              </a:path>
              <a:path w="4086225" h="2189479">
                <a:moveTo>
                  <a:pt x="3146010" y="2188911"/>
                </a:moveTo>
                <a:lnTo>
                  <a:pt x="4086208" y="1646088"/>
                </a:lnTo>
              </a:path>
              <a:path w="4086225" h="2189479">
                <a:moveTo>
                  <a:pt x="2890612" y="2188911"/>
                </a:moveTo>
                <a:lnTo>
                  <a:pt x="4086208" y="1498636"/>
                </a:lnTo>
              </a:path>
              <a:path w="4086225" h="2189479">
                <a:moveTo>
                  <a:pt x="2635243" y="2188911"/>
                </a:moveTo>
                <a:lnTo>
                  <a:pt x="4086208" y="1351194"/>
                </a:lnTo>
              </a:path>
              <a:path w="4086225" h="2189479">
                <a:moveTo>
                  <a:pt x="2379844" y="2188911"/>
                </a:moveTo>
                <a:lnTo>
                  <a:pt x="4086208" y="1203742"/>
                </a:lnTo>
              </a:path>
              <a:path w="4086225" h="2189479">
                <a:moveTo>
                  <a:pt x="2124478" y="2188911"/>
                </a:moveTo>
                <a:lnTo>
                  <a:pt x="4086208" y="1056304"/>
                </a:lnTo>
              </a:path>
              <a:path w="4086225" h="2189479">
                <a:moveTo>
                  <a:pt x="1869080" y="2188911"/>
                </a:moveTo>
                <a:lnTo>
                  <a:pt x="4086208" y="908851"/>
                </a:lnTo>
              </a:path>
              <a:path w="4086225" h="2189479">
                <a:moveTo>
                  <a:pt x="1613678" y="2188911"/>
                </a:moveTo>
                <a:lnTo>
                  <a:pt x="4086208" y="761395"/>
                </a:lnTo>
              </a:path>
              <a:path w="4086225" h="2189479">
                <a:moveTo>
                  <a:pt x="1358308" y="2188911"/>
                </a:moveTo>
                <a:lnTo>
                  <a:pt x="4086208" y="613957"/>
                </a:lnTo>
              </a:path>
              <a:path w="4086225" h="2189479">
                <a:moveTo>
                  <a:pt x="1102913" y="2188911"/>
                </a:moveTo>
                <a:lnTo>
                  <a:pt x="4086208" y="466505"/>
                </a:lnTo>
              </a:path>
              <a:path w="4086225" h="2189479">
                <a:moveTo>
                  <a:pt x="847515" y="2188911"/>
                </a:moveTo>
                <a:lnTo>
                  <a:pt x="4086208" y="319053"/>
                </a:lnTo>
              </a:path>
              <a:path w="4086225" h="2189479">
                <a:moveTo>
                  <a:pt x="592142" y="2188911"/>
                </a:moveTo>
                <a:lnTo>
                  <a:pt x="4086208" y="171607"/>
                </a:lnTo>
              </a:path>
              <a:path w="4086225" h="2189479">
                <a:moveTo>
                  <a:pt x="336746" y="2188911"/>
                </a:moveTo>
                <a:lnTo>
                  <a:pt x="4086208" y="24159"/>
                </a:lnTo>
              </a:path>
              <a:path w="4086225" h="2189479">
                <a:moveTo>
                  <a:pt x="81299" y="2188911"/>
                </a:moveTo>
                <a:lnTo>
                  <a:pt x="3858105" y="7052"/>
                </a:lnTo>
              </a:path>
              <a:path w="4086225" h="2189479">
                <a:moveTo>
                  <a:pt x="0" y="2088442"/>
                </a:moveTo>
                <a:lnTo>
                  <a:pt x="3608279" y="6249"/>
                </a:lnTo>
              </a:path>
              <a:path w="4086225" h="2189479">
                <a:moveTo>
                  <a:pt x="0" y="1940986"/>
                </a:moveTo>
                <a:lnTo>
                  <a:pt x="3347585" y="5435"/>
                </a:lnTo>
              </a:path>
              <a:path w="4086225" h="2189479">
                <a:moveTo>
                  <a:pt x="0" y="1793530"/>
                </a:moveTo>
                <a:lnTo>
                  <a:pt x="3097759" y="4621"/>
                </a:lnTo>
              </a:path>
              <a:path w="4086225" h="2189479">
                <a:moveTo>
                  <a:pt x="0" y="1646096"/>
                </a:moveTo>
                <a:lnTo>
                  <a:pt x="2831637" y="9251"/>
                </a:lnTo>
              </a:path>
              <a:path w="4086225" h="2189479">
                <a:moveTo>
                  <a:pt x="0" y="1498636"/>
                </a:moveTo>
                <a:lnTo>
                  <a:pt x="2576379" y="13863"/>
                </a:lnTo>
              </a:path>
              <a:path w="4086225" h="2189479">
                <a:moveTo>
                  <a:pt x="0" y="1351183"/>
                </a:moveTo>
                <a:lnTo>
                  <a:pt x="2321121" y="7621"/>
                </a:lnTo>
              </a:path>
              <a:path w="4086225" h="2189479">
                <a:moveTo>
                  <a:pt x="0" y="1203749"/>
                </a:moveTo>
                <a:lnTo>
                  <a:pt x="2071296" y="6817"/>
                </a:lnTo>
              </a:path>
              <a:path w="4086225" h="2189479">
                <a:moveTo>
                  <a:pt x="0" y="1056293"/>
                </a:moveTo>
                <a:lnTo>
                  <a:pt x="1816033" y="6004"/>
                </a:lnTo>
              </a:path>
              <a:path w="4086225" h="2189479">
                <a:moveTo>
                  <a:pt x="0" y="908855"/>
                </a:moveTo>
                <a:lnTo>
                  <a:pt x="1560776" y="5201"/>
                </a:lnTo>
              </a:path>
              <a:path w="4086225" h="2189479">
                <a:moveTo>
                  <a:pt x="0" y="761399"/>
                </a:moveTo>
                <a:lnTo>
                  <a:pt x="1300086" y="4380"/>
                </a:lnTo>
              </a:path>
              <a:path w="4086225" h="2189479">
                <a:moveTo>
                  <a:pt x="0" y="613951"/>
                </a:moveTo>
                <a:lnTo>
                  <a:pt x="1044827" y="9006"/>
                </a:lnTo>
              </a:path>
              <a:path w="4086225" h="2189479">
                <a:moveTo>
                  <a:pt x="0" y="466509"/>
                </a:moveTo>
                <a:lnTo>
                  <a:pt x="789570" y="2764"/>
                </a:lnTo>
              </a:path>
              <a:path w="4086225" h="2189479">
                <a:moveTo>
                  <a:pt x="0" y="319053"/>
                </a:moveTo>
                <a:lnTo>
                  <a:pt x="523447" y="7383"/>
                </a:lnTo>
              </a:path>
              <a:path w="4086225" h="2189479">
                <a:moveTo>
                  <a:pt x="0" y="171601"/>
                </a:moveTo>
                <a:lnTo>
                  <a:pt x="273617" y="6573"/>
                </a:lnTo>
              </a:path>
            </a:pathLst>
          </a:custGeom>
          <a:ln w="7199">
            <a:solidFill>
              <a:srgbClr val="7ED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0227" y="2816302"/>
            <a:ext cx="746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0192" y="2786925"/>
            <a:ext cx="2546350" cy="1921510"/>
          </a:xfrm>
          <a:custGeom>
            <a:avLst/>
            <a:gdLst/>
            <a:ahLst/>
            <a:cxnLst/>
            <a:rect l="l" t="t" r="r" b="b"/>
            <a:pathLst>
              <a:path w="2546350" h="1921510">
                <a:moveTo>
                  <a:pt x="380681" y="1486608"/>
                </a:moveTo>
                <a:lnTo>
                  <a:pt x="762001" y="1259013"/>
                </a:lnTo>
                <a:lnTo>
                  <a:pt x="762001" y="1690743"/>
                </a:lnTo>
                <a:lnTo>
                  <a:pt x="380681" y="1918342"/>
                </a:lnTo>
                <a:lnTo>
                  <a:pt x="380681" y="1486608"/>
                </a:lnTo>
                <a:close/>
              </a:path>
              <a:path w="2546350" h="1921510">
                <a:moveTo>
                  <a:pt x="380681" y="1489287"/>
                </a:moveTo>
                <a:lnTo>
                  <a:pt x="1605" y="1263088"/>
                </a:lnTo>
                <a:lnTo>
                  <a:pt x="1605" y="1694818"/>
                </a:lnTo>
                <a:lnTo>
                  <a:pt x="380681" y="1921017"/>
                </a:lnTo>
                <a:lnTo>
                  <a:pt x="380681" y="1489287"/>
                </a:lnTo>
                <a:close/>
              </a:path>
              <a:path w="2546350" h="1921510">
                <a:moveTo>
                  <a:pt x="379040" y="1484948"/>
                </a:moveTo>
                <a:lnTo>
                  <a:pt x="760241" y="1255607"/>
                </a:lnTo>
                <a:lnTo>
                  <a:pt x="389764" y="1035050"/>
                </a:lnTo>
                <a:lnTo>
                  <a:pt x="0" y="1264391"/>
                </a:lnTo>
                <a:lnTo>
                  <a:pt x="379040" y="1484948"/>
                </a:lnTo>
                <a:close/>
              </a:path>
              <a:path w="2546350" h="1921510">
                <a:moveTo>
                  <a:pt x="1269683" y="978608"/>
                </a:moveTo>
                <a:lnTo>
                  <a:pt x="1651002" y="751013"/>
                </a:lnTo>
                <a:lnTo>
                  <a:pt x="1651002" y="1182743"/>
                </a:lnTo>
                <a:lnTo>
                  <a:pt x="1269683" y="1410342"/>
                </a:lnTo>
                <a:lnTo>
                  <a:pt x="1269683" y="978608"/>
                </a:lnTo>
                <a:close/>
              </a:path>
              <a:path w="2546350" h="1921510">
                <a:moveTo>
                  <a:pt x="1269683" y="981287"/>
                </a:moveTo>
                <a:lnTo>
                  <a:pt x="890607" y="755088"/>
                </a:lnTo>
                <a:lnTo>
                  <a:pt x="890607" y="1186818"/>
                </a:lnTo>
                <a:lnTo>
                  <a:pt x="1269683" y="1413017"/>
                </a:lnTo>
                <a:lnTo>
                  <a:pt x="1269683" y="981287"/>
                </a:lnTo>
                <a:close/>
              </a:path>
              <a:path w="2546350" h="1921510">
                <a:moveTo>
                  <a:pt x="1268041" y="976950"/>
                </a:moveTo>
                <a:lnTo>
                  <a:pt x="1649242" y="747608"/>
                </a:lnTo>
                <a:lnTo>
                  <a:pt x="1278766" y="527050"/>
                </a:lnTo>
                <a:lnTo>
                  <a:pt x="889001" y="756391"/>
                </a:lnTo>
                <a:lnTo>
                  <a:pt x="1268041" y="976950"/>
                </a:lnTo>
                <a:close/>
              </a:path>
              <a:path w="2546350" h="1921510">
                <a:moveTo>
                  <a:pt x="2165032" y="451558"/>
                </a:moveTo>
                <a:lnTo>
                  <a:pt x="2546351" y="223963"/>
                </a:lnTo>
                <a:lnTo>
                  <a:pt x="2546351" y="655693"/>
                </a:lnTo>
                <a:lnTo>
                  <a:pt x="2165032" y="883292"/>
                </a:lnTo>
                <a:lnTo>
                  <a:pt x="2165032" y="451558"/>
                </a:lnTo>
                <a:close/>
              </a:path>
              <a:path w="2546350" h="1921510">
                <a:moveTo>
                  <a:pt x="2165032" y="454237"/>
                </a:moveTo>
                <a:lnTo>
                  <a:pt x="1785956" y="228037"/>
                </a:lnTo>
                <a:lnTo>
                  <a:pt x="1785956" y="659767"/>
                </a:lnTo>
                <a:lnTo>
                  <a:pt x="2165032" y="885967"/>
                </a:lnTo>
                <a:lnTo>
                  <a:pt x="2165032" y="454237"/>
                </a:lnTo>
                <a:close/>
              </a:path>
              <a:path w="2546350" h="1921510">
                <a:moveTo>
                  <a:pt x="2163390" y="449898"/>
                </a:moveTo>
                <a:lnTo>
                  <a:pt x="2544591" y="220557"/>
                </a:lnTo>
                <a:lnTo>
                  <a:pt x="2174115" y="0"/>
                </a:lnTo>
                <a:lnTo>
                  <a:pt x="1784350" y="229341"/>
                </a:lnTo>
                <a:lnTo>
                  <a:pt x="2163390" y="449898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53979" y="859290"/>
            <a:ext cx="0" cy="6464300"/>
          </a:xfrm>
          <a:custGeom>
            <a:avLst/>
            <a:gdLst/>
            <a:ahLst/>
            <a:cxnLst/>
            <a:rect l="l" t="t" r="r" b="b"/>
            <a:pathLst>
              <a:path h="6464300">
                <a:moveTo>
                  <a:pt x="0" y="0"/>
                </a:moveTo>
                <a:lnTo>
                  <a:pt x="0" y="6464301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>
            <a:hlinkClick r:id="rId6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10943" y="1880049"/>
            <a:ext cx="587858" cy="587858"/>
          </a:xfrm>
          <a:prstGeom prst="rect">
            <a:avLst/>
          </a:prstGeom>
        </p:spPr>
      </p:pic>
      <p:pic>
        <p:nvPicPr>
          <p:cNvPr id="42" name="object 42">
            <a:hlinkClick r:id="rId4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78595" y="1874354"/>
            <a:ext cx="587857" cy="587857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86000" y="1949313"/>
            <a:ext cx="136652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0135" algn="l"/>
              </a:tabLst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Link</a:t>
            </a:r>
            <a:r>
              <a:rPr sz="1050" b="1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575" b="1" spc="-30" baseline="2645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Link</a:t>
            </a:r>
            <a:endParaRPr sz="1575" baseline="2645">
              <a:latin typeface="Arial"/>
              <a:cs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9759CB-DA4A-3816-12A2-2B7065C2BB9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1697" y="5807664"/>
            <a:ext cx="2114635" cy="1563006"/>
            <a:chOff x="331697" y="5807664"/>
            <a:chExt cx="2114635" cy="1563006"/>
          </a:xfrm>
        </p:grpSpPr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612" y="6665820"/>
              <a:ext cx="1430655" cy="704850"/>
            </a:xfrm>
            <a:custGeom>
              <a:avLst/>
              <a:gdLst/>
              <a:ahLst/>
              <a:cxnLst/>
              <a:rect l="l" t="t" r="r" b="b"/>
              <a:pathLst>
                <a:path w="1430655" h="704850">
                  <a:moveTo>
                    <a:pt x="1428483" y="0"/>
                  </a:moveTo>
                  <a:lnTo>
                    <a:pt x="0" y="704782"/>
                  </a:lnTo>
                  <a:lnTo>
                    <a:pt x="1430174" y="701970"/>
                  </a:lnTo>
                  <a:lnTo>
                    <a:pt x="1428483" y="0"/>
                  </a:lnTo>
                  <a:close/>
                </a:path>
              </a:pathLst>
            </a:custGeom>
            <a:solidFill>
              <a:srgbClr val="EEE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612" y="6665820"/>
              <a:ext cx="1430655" cy="704850"/>
            </a:xfrm>
            <a:custGeom>
              <a:avLst/>
              <a:gdLst/>
              <a:ahLst/>
              <a:cxnLst/>
              <a:rect l="l" t="t" r="r" b="b"/>
              <a:pathLst>
                <a:path w="1430655" h="704850">
                  <a:moveTo>
                    <a:pt x="0" y="704782"/>
                  </a:moveTo>
                  <a:lnTo>
                    <a:pt x="1430174" y="701970"/>
                  </a:lnTo>
                  <a:lnTo>
                    <a:pt x="1428483" y="0"/>
                  </a:lnTo>
                  <a:lnTo>
                    <a:pt x="0" y="70478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4560" y="6936656"/>
              <a:ext cx="638175" cy="296545"/>
            </a:xfrm>
            <a:custGeom>
              <a:avLst/>
              <a:gdLst/>
              <a:ahLst/>
              <a:cxnLst/>
              <a:rect l="l" t="t" r="r" b="b"/>
              <a:pathLst>
                <a:path w="638175" h="296545">
                  <a:moveTo>
                    <a:pt x="637239" y="0"/>
                  </a:moveTo>
                  <a:lnTo>
                    <a:pt x="0" y="295200"/>
                  </a:lnTo>
                  <a:lnTo>
                    <a:pt x="638020" y="296153"/>
                  </a:lnTo>
                  <a:lnTo>
                    <a:pt x="637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318" y="6687179"/>
              <a:ext cx="1243330" cy="639445"/>
            </a:xfrm>
            <a:custGeom>
              <a:avLst/>
              <a:gdLst/>
              <a:ahLst/>
              <a:cxnLst/>
              <a:rect l="l" t="t" r="r" b="b"/>
              <a:pathLst>
                <a:path w="1243330" h="639445">
                  <a:moveTo>
                    <a:pt x="469242" y="544676"/>
                  </a:moveTo>
                  <a:lnTo>
                    <a:pt x="1107262" y="545630"/>
                  </a:lnTo>
                  <a:lnTo>
                    <a:pt x="1106481" y="249476"/>
                  </a:lnTo>
                  <a:lnTo>
                    <a:pt x="469242" y="544676"/>
                  </a:lnTo>
                  <a:close/>
                </a:path>
                <a:path w="1243330" h="639445">
                  <a:moveTo>
                    <a:pt x="0" y="606902"/>
                  </a:moveTo>
                  <a:lnTo>
                    <a:pt x="16070" y="639310"/>
                  </a:lnTo>
                </a:path>
                <a:path w="1243330" h="639445">
                  <a:moveTo>
                    <a:pt x="7152" y="603590"/>
                  </a:moveTo>
                  <a:lnTo>
                    <a:pt x="10494" y="610326"/>
                  </a:lnTo>
                </a:path>
                <a:path w="1243330" h="639445">
                  <a:moveTo>
                    <a:pt x="14817" y="599789"/>
                  </a:moveTo>
                  <a:lnTo>
                    <a:pt x="18158" y="606524"/>
                  </a:lnTo>
                </a:path>
                <a:path w="1243330" h="639445">
                  <a:moveTo>
                    <a:pt x="21459" y="596494"/>
                  </a:moveTo>
                  <a:lnTo>
                    <a:pt x="24800" y="603230"/>
                  </a:lnTo>
                </a:path>
                <a:path w="1243330" h="639445">
                  <a:moveTo>
                    <a:pt x="29123" y="592693"/>
                  </a:moveTo>
                  <a:lnTo>
                    <a:pt x="32465" y="599432"/>
                  </a:lnTo>
                </a:path>
                <a:path w="1243330" h="639445">
                  <a:moveTo>
                    <a:pt x="37302" y="588406"/>
                  </a:moveTo>
                  <a:lnTo>
                    <a:pt x="53373" y="620812"/>
                  </a:lnTo>
                </a:path>
                <a:path w="1243330" h="639445">
                  <a:moveTo>
                    <a:pt x="44456" y="585094"/>
                  </a:moveTo>
                  <a:lnTo>
                    <a:pt x="47796" y="591828"/>
                  </a:lnTo>
                </a:path>
                <a:path w="1243330" h="639445">
                  <a:moveTo>
                    <a:pt x="52120" y="581291"/>
                  </a:moveTo>
                  <a:lnTo>
                    <a:pt x="55460" y="588031"/>
                  </a:lnTo>
                </a:path>
                <a:path w="1243330" h="639445">
                  <a:moveTo>
                    <a:pt x="58762" y="577998"/>
                  </a:moveTo>
                  <a:lnTo>
                    <a:pt x="62103" y="584737"/>
                  </a:lnTo>
                </a:path>
                <a:path w="1243330" h="639445">
                  <a:moveTo>
                    <a:pt x="66427" y="574200"/>
                  </a:moveTo>
                  <a:lnTo>
                    <a:pt x="69767" y="580936"/>
                  </a:lnTo>
                </a:path>
                <a:path w="1243330" h="639445">
                  <a:moveTo>
                    <a:pt x="74095" y="570161"/>
                  </a:moveTo>
                  <a:lnTo>
                    <a:pt x="90164" y="602571"/>
                  </a:lnTo>
                </a:path>
                <a:path w="1243330" h="639445">
                  <a:moveTo>
                    <a:pt x="81248" y="566849"/>
                  </a:moveTo>
                  <a:lnTo>
                    <a:pt x="84589" y="573587"/>
                  </a:lnTo>
                </a:path>
                <a:path w="1243330" h="639445">
                  <a:moveTo>
                    <a:pt x="88912" y="563050"/>
                  </a:moveTo>
                  <a:lnTo>
                    <a:pt x="92252" y="569786"/>
                  </a:lnTo>
                </a:path>
                <a:path w="1243330" h="639445">
                  <a:moveTo>
                    <a:pt x="95554" y="559757"/>
                  </a:moveTo>
                  <a:lnTo>
                    <a:pt x="98894" y="566492"/>
                  </a:lnTo>
                </a:path>
                <a:path w="1243330" h="639445">
                  <a:moveTo>
                    <a:pt x="103219" y="555955"/>
                  </a:moveTo>
                  <a:lnTo>
                    <a:pt x="106559" y="562691"/>
                  </a:lnTo>
                </a:path>
                <a:path w="1243330" h="639445">
                  <a:moveTo>
                    <a:pt x="111398" y="551667"/>
                  </a:moveTo>
                  <a:lnTo>
                    <a:pt x="127468" y="584075"/>
                  </a:lnTo>
                </a:path>
                <a:path w="1243330" h="639445">
                  <a:moveTo>
                    <a:pt x="118551" y="548355"/>
                  </a:moveTo>
                  <a:lnTo>
                    <a:pt x="121892" y="555091"/>
                  </a:lnTo>
                </a:path>
                <a:path w="1243330" h="639445">
                  <a:moveTo>
                    <a:pt x="126216" y="544554"/>
                  </a:moveTo>
                  <a:lnTo>
                    <a:pt x="129556" y="551289"/>
                  </a:lnTo>
                </a:path>
                <a:path w="1243330" h="639445">
                  <a:moveTo>
                    <a:pt x="132857" y="541260"/>
                  </a:moveTo>
                  <a:lnTo>
                    <a:pt x="136198" y="547996"/>
                  </a:lnTo>
                </a:path>
                <a:path w="1243330" h="639445">
                  <a:moveTo>
                    <a:pt x="140521" y="537458"/>
                  </a:moveTo>
                  <a:lnTo>
                    <a:pt x="143863" y="544197"/>
                  </a:lnTo>
                </a:path>
                <a:path w="1243330" h="639445">
                  <a:moveTo>
                    <a:pt x="147974" y="533530"/>
                  </a:moveTo>
                  <a:lnTo>
                    <a:pt x="164040" y="565938"/>
                  </a:lnTo>
                </a:path>
                <a:path w="1243330" h="639445">
                  <a:moveTo>
                    <a:pt x="155124" y="530218"/>
                  </a:moveTo>
                  <a:lnTo>
                    <a:pt x="158464" y="536954"/>
                  </a:lnTo>
                </a:path>
                <a:path w="1243330" h="639445">
                  <a:moveTo>
                    <a:pt x="162788" y="526417"/>
                  </a:moveTo>
                  <a:lnTo>
                    <a:pt x="166128" y="533156"/>
                  </a:lnTo>
                </a:path>
                <a:path w="1243330" h="639445">
                  <a:moveTo>
                    <a:pt x="169433" y="523123"/>
                  </a:moveTo>
                  <a:lnTo>
                    <a:pt x="172774" y="529863"/>
                  </a:lnTo>
                </a:path>
                <a:path w="1243330" h="639445">
                  <a:moveTo>
                    <a:pt x="177095" y="519325"/>
                  </a:moveTo>
                  <a:lnTo>
                    <a:pt x="180435" y="526060"/>
                  </a:lnTo>
                </a:path>
                <a:path w="1243330" h="639445">
                  <a:moveTo>
                    <a:pt x="185273" y="515034"/>
                  </a:moveTo>
                  <a:lnTo>
                    <a:pt x="201344" y="547444"/>
                  </a:lnTo>
                </a:path>
                <a:path w="1243330" h="639445">
                  <a:moveTo>
                    <a:pt x="192426" y="511722"/>
                  </a:moveTo>
                  <a:lnTo>
                    <a:pt x="195767" y="518460"/>
                  </a:lnTo>
                </a:path>
                <a:path w="1243330" h="639445">
                  <a:moveTo>
                    <a:pt x="200091" y="507923"/>
                  </a:moveTo>
                  <a:lnTo>
                    <a:pt x="203432" y="514659"/>
                  </a:lnTo>
                </a:path>
                <a:path w="1243330" h="639445">
                  <a:moveTo>
                    <a:pt x="206733" y="504630"/>
                  </a:moveTo>
                  <a:lnTo>
                    <a:pt x="210074" y="511365"/>
                  </a:lnTo>
                </a:path>
                <a:path w="1243330" h="639445">
                  <a:moveTo>
                    <a:pt x="214397" y="500828"/>
                  </a:moveTo>
                  <a:lnTo>
                    <a:pt x="217738" y="507564"/>
                  </a:lnTo>
                </a:path>
                <a:path w="1243330" h="639445">
                  <a:moveTo>
                    <a:pt x="222069" y="496793"/>
                  </a:moveTo>
                  <a:lnTo>
                    <a:pt x="238136" y="529200"/>
                  </a:lnTo>
                </a:path>
                <a:path w="1243330" h="639445">
                  <a:moveTo>
                    <a:pt x="229218" y="493481"/>
                  </a:moveTo>
                  <a:lnTo>
                    <a:pt x="232559" y="500216"/>
                  </a:lnTo>
                </a:path>
                <a:path w="1243330" h="639445">
                  <a:moveTo>
                    <a:pt x="236882" y="489678"/>
                  </a:moveTo>
                  <a:lnTo>
                    <a:pt x="240224" y="496418"/>
                  </a:lnTo>
                </a:path>
                <a:path w="1243330" h="639445">
                  <a:moveTo>
                    <a:pt x="243528" y="486385"/>
                  </a:moveTo>
                  <a:lnTo>
                    <a:pt x="246866" y="493124"/>
                  </a:lnTo>
                </a:path>
                <a:path w="1243330" h="639445">
                  <a:moveTo>
                    <a:pt x="251189" y="482587"/>
                  </a:moveTo>
                  <a:lnTo>
                    <a:pt x="254530" y="489323"/>
                  </a:lnTo>
                </a:path>
                <a:path w="1243330" h="639445">
                  <a:moveTo>
                    <a:pt x="259369" y="478295"/>
                  </a:moveTo>
                  <a:lnTo>
                    <a:pt x="275438" y="510703"/>
                  </a:lnTo>
                </a:path>
                <a:path w="1243330" h="639445">
                  <a:moveTo>
                    <a:pt x="266522" y="474983"/>
                  </a:moveTo>
                  <a:lnTo>
                    <a:pt x="269863" y="481719"/>
                  </a:lnTo>
                </a:path>
                <a:path w="1243330" h="639445">
                  <a:moveTo>
                    <a:pt x="274186" y="471182"/>
                  </a:moveTo>
                  <a:lnTo>
                    <a:pt x="277528" y="477921"/>
                  </a:lnTo>
                </a:path>
                <a:path w="1243330" h="639445">
                  <a:moveTo>
                    <a:pt x="280828" y="467888"/>
                  </a:moveTo>
                  <a:lnTo>
                    <a:pt x="284168" y="474628"/>
                  </a:lnTo>
                </a:path>
                <a:path w="1243330" h="639445">
                  <a:moveTo>
                    <a:pt x="288493" y="464091"/>
                  </a:moveTo>
                  <a:lnTo>
                    <a:pt x="291833" y="470825"/>
                  </a:lnTo>
                </a:path>
                <a:path w="1243330" h="639445">
                  <a:moveTo>
                    <a:pt x="299775" y="458261"/>
                  </a:moveTo>
                  <a:lnTo>
                    <a:pt x="315845" y="490669"/>
                  </a:lnTo>
                </a:path>
                <a:path w="1243330" h="639445">
                  <a:moveTo>
                    <a:pt x="306928" y="454950"/>
                  </a:moveTo>
                  <a:lnTo>
                    <a:pt x="310269" y="461685"/>
                  </a:lnTo>
                </a:path>
                <a:path w="1243330" h="639445">
                  <a:moveTo>
                    <a:pt x="314592" y="451148"/>
                  </a:moveTo>
                  <a:lnTo>
                    <a:pt x="317934" y="457888"/>
                  </a:lnTo>
                </a:path>
                <a:path w="1243330" h="639445">
                  <a:moveTo>
                    <a:pt x="321235" y="447854"/>
                  </a:moveTo>
                  <a:lnTo>
                    <a:pt x="324575" y="454593"/>
                  </a:lnTo>
                </a:path>
                <a:path w="1243330" h="639445">
                  <a:moveTo>
                    <a:pt x="328899" y="444056"/>
                  </a:moveTo>
                  <a:lnTo>
                    <a:pt x="332239" y="450791"/>
                  </a:lnTo>
                </a:path>
                <a:path w="1243330" h="639445">
                  <a:moveTo>
                    <a:pt x="337078" y="439765"/>
                  </a:moveTo>
                  <a:lnTo>
                    <a:pt x="353148" y="472172"/>
                  </a:lnTo>
                </a:path>
                <a:path w="1243330" h="639445">
                  <a:moveTo>
                    <a:pt x="344232" y="436453"/>
                  </a:moveTo>
                  <a:lnTo>
                    <a:pt x="347572" y="443189"/>
                  </a:lnTo>
                </a:path>
                <a:path w="1243330" h="639445">
                  <a:moveTo>
                    <a:pt x="351896" y="432652"/>
                  </a:moveTo>
                  <a:lnTo>
                    <a:pt x="355232" y="439390"/>
                  </a:lnTo>
                </a:path>
                <a:path w="1243330" h="639445">
                  <a:moveTo>
                    <a:pt x="358538" y="429357"/>
                  </a:moveTo>
                  <a:lnTo>
                    <a:pt x="361878" y="436096"/>
                  </a:lnTo>
                </a:path>
                <a:path w="1243330" h="639445">
                  <a:moveTo>
                    <a:pt x="366201" y="425559"/>
                  </a:moveTo>
                  <a:lnTo>
                    <a:pt x="369543" y="432295"/>
                  </a:lnTo>
                </a:path>
                <a:path w="1243330" h="639445">
                  <a:moveTo>
                    <a:pt x="373870" y="421524"/>
                  </a:moveTo>
                  <a:lnTo>
                    <a:pt x="389940" y="453931"/>
                  </a:lnTo>
                </a:path>
                <a:path w="1243330" h="639445">
                  <a:moveTo>
                    <a:pt x="381024" y="418212"/>
                  </a:moveTo>
                  <a:lnTo>
                    <a:pt x="384364" y="424948"/>
                  </a:lnTo>
                </a:path>
                <a:path w="1243330" h="639445">
                  <a:moveTo>
                    <a:pt x="388688" y="414411"/>
                  </a:moveTo>
                  <a:lnTo>
                    <a:pt x="392028" y="421145"/>
                  </a:lnTo>
                </a:path>
                <a:path w="1243330" h="639445">
                  <a:moveTo>
                    <a:pt x="395330" y="411116"/>
                  </a:moveTo>
                  <a:lnTo>
                    <a:pt x="398670" y="417851"/>
                  </a:lnTo>
                </a:path>
                <a:path w="1243330" h="639445">
                  <a:moveTo>
                    <a:pt x="402995" y="407314"/>
                  </a:moveTo>
                  <a:lnTo>
                    <a:pt x="406335" y="414054"/>
                  </a:lnTo>
                </a:path>
                <a:path w="1243330" h="639445">
                  <a:moveTo>
                    <a:pt x="411173" y="403026"/>
                  </a:moveTo>
                  <a:lnTo>
                    <a:pt x="427244" y="435434"/>
                  </a:lnTo>
                </a:path>
                <a:path w="1243330" h="639445">
                  <a:moveTo>
                    <a:pt x="418326" y="399715"/>
                  </a:moveTo>
                  <a:lnTo>
                    <a:pt x="421667" y="406450"/>
                  </a:lnTo>
                </a:path>
                <a:path w="1243330" h="639445">
                  <a:moveTo>
                    <a:pt x="425991" y="395913"/>
                  </a:moveTo>
                  <a:lnTo>
                    <a:pt x="429328" y="402653"/>
                  </a:lnTo>
                </a:path>
                <a:path w="1243330" h="639445">
                  <a:moveTo>
                    <a:pt x="432633" y="392619"/>
                  </a:moveTo>
                  <a:lnTo>
                    <a:pt x="435974" y="399359"/>
                  </a:lnTo>
                </a:path>
                <a:path w="1243330" h="639445">
                  <a:moveTo>
                    <a:pt x="440297" y="388821"/>
                  </a:moveTo>
                  <a:lnTo>
                    <a:pt x="443638" y="395558"/>
                  </a:lnTo>
                </a:path>
                <a:path w="1243330" h="639445">
                  <a:moveTo>
                    <a:pt x="447746" y="384890"/>
                  </a:moveTo>
                  <a:lnTo>
                    <a:pt x="463816" y="417301"/>
                  </a:lnTo>
                </a:path>
                <a:path w="1243330" h="639445">
                  <a:moveTo>
                    <a:pt x="454898" y="381579"/>
                  </a:moveTo>
                  <a:lnTo>
                    <a:pt x="458240" y="388317"/>
                  </a:lnTo>
                </a:path>
                <a:path w="1243330" h="639445">
                  <a:moveTo>
                    <a:pt x="462563" y="377780"/>
                  </a:moveTo>
                  <a:lnTo>
                    <a:pt x="465904" y="384516"/>
                  </a:lnTo>
                </a:path>
                <a:path w="1243330" h="639445">
                  <a:moveTo>
                    <a:pt x="469205" y="374486"/>
                  </a:moveTo>
                  <a:lnTo>
                    <a:pt x="472546" y="381222"/>
                  </a:lnTo>
                </a:path>
                <a:path w="1243330" h="639445">
                  <a:moveTo>
                    <a:pt x="476869" y="370685"/>
                  </a:moveTo>
                  <a:lnTo>
                    <a:pt x="480211" y="377421"/>
                  </a:lnTo>
                </a:path>
                <a:path w="1243330" h="639445">
                  <a:moveTo>
                    <a:pt x="485049" y="366397"/>
                  </a:moveTo>
                  <a:lnTo>
                    <a:pt x="501120" y="398804"/>
                  </a:lnTo>
                </a:path>
                <a:path w="1243330" h="639445">
                  <a:moveTo>
                    <a:pt x="492202" y="363085"/>
                  </a:moveTo>
                  <a:lnTo>
                    <a:pt x="495543" y="369821"/>
                  </a:lnTo>
                </a:path>
                <a:path w="1243330" h="639445">
                  <a:moveTo>
                    <a:pt x="499866" y="359284"/>
                  </a:moveTo>
                  <a:lnTo>
                    <a:pt x="503208" y="366019"/>
                  </a:lnTo>
                </a:path>
                <a:path w="1243330" h="639445">
                  <a:moveTo>
                    <a:pt x="506509" y="355989"/>
                  </a:moveTo>
                  <a:lnTo>
                    <a:pt x="509850" y="362725"/>
                  </a:lnTo>
                </a:path>
                <a:path w="1243330" h="639445">
                  <a:moveTo>
                    <a:pt x="514173" y="352188"/>
                  </a:moveTo>
                  <a:lnTo>
                    <a:pt x="517513" y="358927"/>
                  </a:lnTo>
                </a:path>
                <a:path w="1243330" h="639445">
                  <a:moveTo>
                    <a:pt x="521841" y="348152"/>
                  </a:moveTo>
                  <a:lnTo>
                    <a:pt x="537912" y="380559"/>
                  </a:lnTo>
                </a:path>
                <a:path w="1243330" h="639445">
                  <a:moveTo>
                    <a:pt x="528994" y="344840"/>
                  </a:moveTo>
                  <a:lnTo>
                    <a:pt x="532335" y="351576"/>
                  </a:lnTo>
                </a:path>
                <a:path w="1243330" h="639445">
                  <a:moveTo>
                    <a:pt x="536658" y="341039"/>
                  </a:moveTo>
                  <a:lnTo>
                    <a:pt x="540000" y="347778"/>
                  </a:lnTo>
                </a:path>
                <a:path w="1243330" h="639445">
                  <a:moveTo>
                    <a:pt x="543300" y="337745"/>
                  </a:moveTo>
                  <a:lnTo>
                    <a:pt x="546642" y="344483"/>
                  </a:lnTo>
                </a:path>
                <a:path w="1243330" h="639445">
                  <a:moveTo>
                    <a:pt x="550965" y="333946"/>
                  </a:moveTo>
                  <a:lnTo>
                    <a:pt x="554306" y="340682"/>
                  </a:lnTo>
                </a:path>
                <a:path w="1243330" h="639445">
                  <a:moveTo>
                    <a:pt x="559144" y="329655"/>
                  </a:moveTo>
                  <a:lnTo>
                    <a:pt x="575214" y="362066"/>
                  </a:lnTo>
                </a:path>
                <a:path w="1243330" h="639445">
                  <a:moveTo>
                    <a:pt x="566298" y="326344"/>
                  </a:moveTo>
                  <a:lnTo>
                    <a:pt x="569638" y="333082"/>
                  </a:lnTo>
                </a:path>
                <a:path w="1243330" h="639445">
                  <a:moveTo>
                    <a:pt x="573962" y="322545"/>
                  </a:moveTo>
                  <a:lnTo>
                    <a:pt x="577302" y="329281"/>
                  </a:lnTo>
                </a:path>
                <a:path w="1243330" h="639445">
                  <a:moveTo>
                    <a:pt x="580604" y="319251"/>
                  </a:moveTo>
                  <a:lnTo>
                    <a:pt x="583944" y="325987"/>
                  </a:lnTo>
                </a:path>
                <a:path w="1243330" h="639445">
                  <a:moveTo>
                    <a:pt x="588269" y="315450"/>
                  </a:moveTo>
                  <a:lnTo>
                    <a:pt x="591609" y="322186"/>
                  </a:lnTo>
                </a:path>
                <a:path w="1243330" h="639445">
                  <a:moveTo>
                    <a:pt x="596850" y="310960"/>
                  </a:moveTo>
                  <a:lnTo>
                    <a:pt x="612917" y="343368"/>
                  </a:lnTo>
                </a:path>
                <a:path w="1243330" h="639445">
                  <a:moveTo>
                    <a:pt x="604004" y="307648"/>
                  </a:moveTo>
                  <a:lnTo>
                    <a:pt x="607341" y="314384"/>
                  </a:lnTo>
                </a:path>
                <a:path w="1243330" h="639445">
                  <a:moveTo>
                    <a:pt x="611665" y="303847"/>
                  </a:moveTo>
                  <a:lnTo>
                    <a:pt x="615006" y="310586"/>
                  </a:lnTo>
                </a:path>
                <a:path w="1243330" h="639445">
                  <a:moveTo>
                    <a:pt x="618310" y="300553"/>
                  </a:moveTo>
                  <a:lnTo>
                    <a:pt x="621651" y="307293"/>
                  </a:lnTo>
                </a:path>
                <a:path w="1243330" h="639445">
                  <a:moveTo>
                    <a:pt x="625975" y="296755"/>
                  </a:moveTo>
                  <a:lnTo>
                    <a:pt x="629315" y="303490"/>
                  </a:lnTo>
                </a:path>
                <a:path w="1243330" h="639445">
                  <a:moveTo>
                    <a:pt x="634154" y="292464"/>
                  </a:moveTo>
                  <a:lnTo>
                    <a:pt x="650220" y="324874"/>
                  </a:lnTo>
                </a:path>
                <a:path w="1243330" h="639445">
                  <a:moveTo>
                    <a:pt x="641304" y="289152"/>
                  </a:moveTo>
                  <a:lnTo>
                    <a:pt x="644644" y="295890"/>
                  </a:lnTo>
                </a:path>
                <a:path w="1243330" h="639445">
                  <a:moveTo>
                    <a:pt x="648968" y="285353"/>
                  </a:moveTo>
                  <a:lnTo>
                    <a:pt x="652308" y="292089"/>
                  </a:lnTo>
                </a:path>
                <a:path w="1243330" h="639445">
                  <a:moveTo>
                    <a:pt x="655613" y="282060"/>
                  </a:moveTo>
                  <a:lnTo>
                    <a:pt x="658954" y="288795"/>
                  </a:lnTo>
                </a:path>
                <a:path w="1243330" h="639445">
                  <a:moveTo>
                    <a:pt x="663277" y="278258"/>
                  </a:moveTo>
                  <a:lnTo>
                    <a:pt x="666615" y="284994"/>
                  </a:lnTo>
                </a:path>
                <a:path w="1243330" h="639445">
                  <a:moveTo>
                    <a:pt x="670946" y="274223"/>
                  </a:moveTo>
                  <a:lnTo>
                    <a:pt x="687012" y="306630"/>
                  </a:lnTo>
                </a:path>
                <a:path w="1243330" h="639445">
                  <a:moveTo>
                    <a:pt x="678096" y="270911"/>
                  </a:moveTo>
                  <a:lnTo>
                    <a:pt x="681436" y="277646"/>
                  </a:lnTo>
                </a:path>
                <a:path w="1243330" h="639445">
                  <a:moveTo>
                    <a:pt x="685760" y="267108"/>
                  </a:moveTo>
                  <a:lnTo>
                    <a:pt x="689100" y="273848"/>
                  </a:lnTo>
                </a:path>
                <a:path w="1243330" h="639445">
                  <a:moveTo>
                    <a:pt x="692405" y="263815"/>
                  </a:moveTo>
                  <a:lnTo>
                    <a:pt x="695746" y="270550"/>
                  </a:lnTo>
                </a:path>
                <a:path w="1243330" h="639445">
                  <a:moveTo>
                    <a:pt x="700069" y="260013"/>
                  </a:moveTo>
                  <a:lnTo>
                    <a:pt x="703411" y="266753"/>
                  </a:lnTo>
                </a:path>
                <a:path w="1243330" h="639445">
                  <a:moveTo>
                    <a:pt x="708249" y="255725"/>
                  </a:moveTo>
                  <a:lnTo>
                    <a:pt x="724316" y="288133"/>
                  </a:lnTo>
                </a:path>
                <a:path w="1243330" h="639445">
                  <a:moveTo>
                    <a:pt x="715398" y="252413"/>
                  </a:moveTo>
                  <a:lnTo>
                    <a:pt x="718739" y="259149"/>
                  </a:lnTo>
                </a:path>
                <a:path w="1243330" h="639445">
                  <a:moveTo>
                    <a:pt x="723063" y="248612"/>
                  </a:moveTo>
                  <a:lnTo>
                    <a:pt x="726404" y="255351"/>
                  </a:lnTo>
                </a:path>
                <a:path w="1243330" h="639445">
                  <a:moveTo>
                    <a:pt x="729708" y="245318"/>
                  </a:moveTo>
                  <a:lnTo>
                    <a:pt x="733050" y="252058"/>
                  </a:lnTo>
                </a:path>
                <a:path w="1243330" h="639445">
                  <a:moveTo>
                    <a:pt x="737373" y="241520"/>
                  </a:moveTo>
                  <a:lnTo>
                    <a:pt x="740710" y="248255"/>
                  </a:lnTo>
                </a:path>
                <a:path w="1243330" h="639445">
                  <a:moveTo>
                    <a:pt x="744821" y="237592"/>
                  </a:moveTo>
                  <a:lnTo>
                    <a:pt x="760892" y="270000"/>
                  </a:lnTo>
                </a:path>
                <a:path w="1243330" h="639445">
                  <a:moveTo>
                    <a:pt x="751974" y="234276"/>
                  </a:moveTo>
                  <a:lnTo>
                    <a:pt x="755315" y="241016"/>
                  </a:lnTo>
                </a:path>
                <a:path w="1243330" h="639445">
                  <a:moveTo>
                    <a:pt x="759639" y="230479"/>
                  </a:moveTo>
                  <a:lnTo>
                    <a:pt x="762980" y="237214"/>
                  </a:lnTo>
                </a:path>
                <a:path w="1243330" h="639445">
                  <a:moveTo>
                    <a:pt x="766281" y="227185"/>
                  </a:moveTo>
                  <a:lnTo>
                    <a:pt x="769622" y="233921"/>
                  </a:lnTo>
                </a:path>
                <a:path w="1243330" h="639445">
                  <a:moveTo>
                    <a:pt x="773945" y="223384"/>
                  </a:moveTo>
                  <a:lnTo>
                    <a:pt x="777286" y="230122"/>
                  </a:lnTo>
                </a:path>
                <a:path w="1243330" h="639445">
                  <a:moveTo>
                    <a:pt x="782124" y="219096"/>
                  </a:moveTo>
                  <a:lnTo>
                    <a:pt x="798195" y="251503"/>
                  </a:lnTo>
                </a:path>
                <a:path w="1243330" h="639445">
                  <a:moveTo>
                    <a:pt x="789278" y="215784"/>
                  </a:moveTo>
                  <a:lnTo>
                    <a:pt x="792615" y="222519"/>
                  </a:lnTo>
                </a:path>
                <a:path w="1243330" h="639445">
                  <a:moveTo>
                    <a:pt x="796938" y="211982"/>
                  </a:moveTo>
                  <a:lnTo>
                    <a:pt x="800280" y="218721"/>
                  </a:lnTo>
                </a:path>
                <a:path w="1243330" h="639445">
                  <a:moveTo>
                    <a:pt x="803584" y="208688"/>
                  </a:moveTo>
                  <a:lnTo>
                    <a:pt x="806924" y="215423"/>
                  </a:lnTo>
                </a:path>
                <a:path w="1243330" h="639445">
                  <a:moveTo>
                    <a:pt x="811249" y="204886"/>
                  </a:moveTo>
                  <a:lnTo>
                    <a:pt x="814589" y="211626"/>
                  </a:lnTo>
                </a:path>
                <a:path w="1243330" h="639445">
                  <a:moveTo>
                    <a:pt x="818917" y="200851"/>
                  </a:moveTo>
                  <a:lnTo>
                    <a:pt x="834986" y="233262"/>
                  </a:lnTo>
                </a:path>
                <a:path w="1243330" h="639445">
                  <a:moveTo>
                    <a:pt x="826070" y="197539"/>
                  </a:moveTo>
                  <a:lnTo>
                    <a:pt x="829411" y="204278"/>
                  </a:lnTo>
                </a:path>
                <a:path w="1243330" h="639445">
                  <a:moveTo>
                    <a:pt x="833734" y="193741"/>
                  </a:moveTo>
                  <a:lnTo>
                    <a:pt x="837074" y="200477"/>
                  </a:lnTo>
                </a:path>
                <a:path w="1243330" h="639445">
                  <a:moveTo>
                    <a:pt x="840376" y="190447"/>
                  </a:moveTo>
                  <a:lnTo>
                    <a:pt x="843716" y="197182"/>
                  </a:lnTo>
                </a:path>
                <a:path w="1243330" h="639445">
                  <a:moveTo>
                    <a:pt x="848041" y="186645"/>
                  </a:moveTo>
                  <a:lnTo>
                    <a:pt x="851381" y="193381"/>
                  </a:lnTo>
                </a:path>
                <a:path w="1243330" h="639445">
                  <a:moveTo>
                    <a:pt x="856220" y="182358"/>
                  </a:moveTo>
                  <a:lnTo>
                    <a:pt x="872290" y="214765"/>
                  </a:lnTo>
                </a:path>
                <a:path w="1243330" h="639445">
                  <a:moveTo>
                    <a:pt x="863373" y="179042"/>
                  </a:moveTo>
                  <a:lnTo>
                    <a:pt x="866710" y="185781"/>
                  </a:lnTo>
                </a:path>
                <a:path w="1243330" h="639445">
                  <a:moveTo>
                    <a:pt x="871034" y="175244"/>
                  </a:moveTo>
                  <a:lnTo>
                    <a:pt x="874374" y="181979"/>
                  </a:lnTo>
                </a:path>
                <a:path w="1243330" h="639445">
                  <a:moveTo>
                    <a:pt x="877679" y="171950"/>
                  </a:moveTo>
                  <a:lnTo>
                    <a:pt x="881020" y="178686"/>
                  </a:lnTo>
                </a:path>
                <a:path w="1243330" h="639445">
                  <a:moveTo>
                    <a:pt x="885343" y="168149"/>
                  </a:moveTo>
                  <a:lnTo>
                    <a:pt x="888685" y="174887"/>
                  </a:lnTo>
                </a:path>
                <a:path w="1243330" h="639445">
                  <a:moveTo>
                    <a:pt x="892227" y="164501"/>
                  </a:moveTo>
                  <a:lnTo>
                    <a:pt x="908293" y="196913"/>
                  </a:lnTo>
                </a:path>
                <a:path w="1243330" h="639445">
                  <a:moveTo>
                    <a:pt x="899377" y="161189"/>
                  </a:moveTo>
                  <a:lnTo>
                    <a:pt x="902717" y="167929"/>
                  </a:lnTo>
                </a:path>
                <a:path w="1243330" h="639445">
                  <a:moveTo>
                    <a:pt x="907041" y="157392"/>
                  </a:moveTo>
                  <a:lnTo>
                    <a:pt x="910381" y="164127"/>
                  </a:lnTo>
                </a:path>
                <a:path w="1243330" h="639445">
                  <a:moveTo>
                    <a:pt x="913687" y="154097"/>
                  </a:moveTo>
                  <a:lnTo>
                    <a:pt x="917027" y="160834"/>
                  </a:lnTo>
                </a:path>
                <a:path w="1243330" h="639445">
                  <a:moveTo>
                    <a:pt x="921351" y="150296"/>
                  </a:moveTo>
                  <a:lnTo>
                    <a:pt x="924688" y="157031"/>
                  </a:lnTo>
                </a:path>
                <a:path w="1243330" h="639445">
                  <a:moveTo>
                    <a:pt x="929018" y="146260"/>
                  </a:moveTo>
                  <a:lnTo>
                    <a:pt x="945085" y="178668"/>
                  </a:lnTo>
                </a:path>
                <a:path w="1243330" h="639445">
                  <a:moveTo>
                    <a:pt x="936169" y="142948"/>
                  </a:moveTo>
                  <a:lnTo>
                    <a:pt x="939509" y="149684"/>
                  </a:lnTo>
                </a:path>
                <a:path w="1243330" h="639445">
                  <a:moveTo>
                    <a:pt x="943833" y="139147"/>
                  </a:moveTo>
                  <a:lnTo>
                    <a:pt x="947173" y="145883"/>
                  </a:lnTo>
                </a:path>
                <a:path w="1243330" h="639445">
                  <a:moveTo>
                    <a:pt x="950479" y="135853"/>
                  </a:moveTo>
                  <a:lnTo>
                    <a:pt x="953819" y="142589"/>
                  </a:lnTo>
                </a:path>
                <a:path w="1243330" h="639445">
                  <a:moveTo>
                    <a:pt x="958143" y="132052"/>
                  </a:moveTo>
                  <a:lnTo>
                    <a:pt x="961483" y="138790"/>
                  </a:lnTo>
                </a:path>
                <a:path w="1243330" h="639445">
                  <a:moveTo>
                    <a:pt x="966322" y="127764"/>
                  </a:moveTo>
                  <a:lnTo>
                    <a:pt x="982389" y="160171"/>
                  </a:lnTo>
                </a:path>
                <a:path w="1243330" h="639445">
                  <a:moveTo>
                    <a:pt x="975859" y="124650"/>
                  </a:moveTo>
                  <a:lnTo>
                    <a:pt x="979199" y="131385"/>
                  </a:lnTo>
                </a:path>
                <a:path w="1243330" h="639445">
                  <a:moveTo>
                    <a:pt x="983523" y="120848"/>
                  </a:moveTo>
                  <a:lnTo>
                    <a:pt x="986863" y="127584"/>
                  </a:lnTo>
                </a:path>
                <a:path w="1243330" h="639445">
                  <a:moveTo>
                    <a:pt x="990165" y="117555"/>
                  </a:moveTo>
                  <a:lnTo>
                    <a:pt x="993505" y="124289"/>
                  </a:lnTo>
                </a:path>
                <a:path w="1243330" h="639445">
                  <a:moveTo>
                    <a:pt x="997830" y="113752"/>
                  </a:moveTo>
                  <a:lnTo>
                    <a:pt x="1001170" y="120492"/>
                  </a:lnTo>
                </a:path>
                <a:path w="1243330" h="639445">
                  <a:moveTo>
                    <a:pt x="1005498" y="109717"/>
                  </a:moveTo>
                  <a:lnTo>
                    <a:pt x="1021567" y="142124"/>
                  </a:lnTo>
                </a:path>
                <a:path w="1243330" h="639445">
                  <a:moveTo>
                    <a:pt x="1012651" y="106405"/>
                  </a:moveTo>
                  <a:lnTo>
                    <a:pt x="1015992" y="113140"/>
                  </a:lnTo>
                </a:path>
                <a:path w="1243330" h="639445">
                  <a:moveTo>
                    <a:pt x="1020315" y="102603"/>
                  </a:moveTo>
                  <a:lnTo>
                    <a:pt x="1023655" y="109343"/>
                  </a:lnTo>
                </a:path>
                <a:path w="1243330" h="639445">
                  <a:moveTo>
                    <a:pt x="1026957" y="99310"/>
                  </a:moveTo>
                  <a:lnTo>
                    <a:pt x="1030297" y="106048"/>
                  </a:lnTo>
                </a:path>
                <a:path w="1243330" h="639445">
                  <a:moveTo>
                    <a:pt x="1034622" y="95511"/>
                  </a:moveTo>
                  <a:lnTo>
                    <a:pt x="1037962" y="102247"/>
                  </a:lnTo>
                </a:path>
                <a:path w="1243330" h="639445">
                  <a:moveTo>
                    <a:pt x="1042800" y="91220"/>
                  </a:moveTo>
                  <a:lnTo>
                    <a:pt x="1058871" y="123631"/>
                  </a:lnTo>
                </a:path>
                <a:path w="1243330" h="639445">
                  <a:moveTo>
                    <a:pt x="1049954" y="87908"/>
                  </a:moveTo>
                  <a:lnTo>
                    <a:pt x="1053294" y="94648"/>
                  </a:lnTo>
                </a:path>
                <a:path w="1243330" h="639445">
                  <a:moveTo>
                    <a:pt x="1057619" y="84110"/>
                  </a:moveTo>
                  <a:lnTo>
                    <a:pt x="1060959" y="90845"/>
                  </a:lnTo>
                </a:path>
                <a:path w="1243330" h="639445">
                  <a:moveTo>
                    <a:pt x="1064260" y="80816"/>
                  </a:moveTo>
                  <a:lnTo>
                    <a:pt x="1067601" y="87552"/>
                  </a:lnTo>
                </a:path>
                <a:path w="1243330" h="639445">
                  <a:moveTo>
                    <a:pt x="1071924" y="77015"/>
                  </a:moveTo>
                  <a:lnTo>
                    <a:pt x="1075265" y="83750"/>
                  </a:lnTo>
                </a:path>
                <a:path w="1243330" h="639445">
                  <a:moveTo>
                    <a:pt x="1079376" y="73087"/>
                  </a:moveTo>
                  <a:lnTo>
                    <a:pt x="1095443" y="105495"/>
                  </a:lnTo>
                </a:path>
                <a:path w="1243330" h="639445">
                  <a:moveTo>
                    <a:pt x="1086526" y="69775"/>
                  </a:moveTo>
                  <a:lnTo>
                    <a:pt x="1089867" y="76511"/>
                  </a:lnTo>
                </a:path>
                <a:path w="1243330" h="639445">
                  <a:moveTo>
                    <a:pt x="1094191" y="65973"/>
                  </a:moveTo>
                  <a:lnTo>
                    <a:pt x="1097531" y="72712"/>
                  </a:lnTo>
                </a:path>
                <a:path w="1243330" h="639445">
                  <a:moveTo>
                    <a:pt x="1100836" y="62679"/>
                  </a:moveTo>
                  <a:lnTo>
                    <a:pt x="1104177" y="69419"/>
                  </a:lnTo>
                </a:path>
                <a:path w="1243330" h="639445">
                  <a:moveTo>
                    <a:pt x="1108497" y="58882"/>
                  </a:moveTo>
                  <a:lnTo>
                    <a:pt x="1111838" y="65617"/>
                  </a:lnTo>
                </a:path>
                <a:path w="1243330" h="639445">
                  <a:moveTo>
                    <a:pt x="1116676" y="54590"/>
                  </a:moveTo>
                  <a:lnTo>
                    <a:pt x="1132747" y="86997"/>
                  </a:lnTo>
                </a:path>
                <a:path w="1243330" h="639445">
                  <a:moveTo>
                    <a:pt x="1123829" y="51278"/>
                  </a:moveTo>
                  <a:lnTo>
                    <a:pt x="1127170" y="58013"/>
                  </a:lnTo>
                </a:path>
                <a:path w="1243330" h="639445">
                  <a:moveTo>
                    <a:pt x="1131493" y="47476"/>
                  </a:moveTo>
                  <a:lnTo>
                    <a:pt x="1134835" y="54216"/>
                  </a:lnTo>
                </a:path>
                <a:path w="1243330" h="639445">
                  <a:moveTo>
                    <a:pt x="1138135" y="44183"/>
                  </a:moveTo>
                  <a:lnTo>
                    <a:pt x="1141477" y="50921"/>
                  </a:lnTo>
                </a:path>
                <a:path w="1243330" h="639445">
                  <a:moveTo>
                    <a:pt x="1145800" y="40384"/>
                  </a:moveTo>
                  <a:lnTo>
                    <a:pt x="1149141" y="47120"/>
                  </a:lnTo>
                </a:path>
                <a:path w="1243330" h="639445">
                  <a:moveTo>
                    <a:pt x="1153472" y="36349"/>
                  </a:moveTo>
                  <a:lnTo>
                    <a:pt x="1169539" y="68756"/>
                  </a:lnTo>
                </a:path>
                <a:path w="1243330" h="639445">
                  <a:moveTo>
                    <a:pt x="1160621" y="33037"/>
                  </a:moveTo>
                  <a:lnTo>
                    <a:pt x="1163962" y="39772"/>
                  </a:lnTo>
                </a:path>
                <a:path w="1243330" h="639445">
                  <a:moveTo>
                    <a:pt x="1168285" y="29235"/>
                  </a:moveTo>
                  <a:lnTo>
                    <a:pt x="1171627" y="35971"/>
                  </a:lnTo>
                </a:path>
                <a:path w="1243330" h="639445">
                  <a:moveTo>
                    <a:pt x="1174931" y="25942"/>
                  </a:moveTo>
                  <a:lnTo>
                    <a:pt x="1178269" y="32677"/>
                  </a:lnTo>
                </a:path>
                <a:path w="1243330" h="639445">
                  <a:moveTo>
                    <a:pt x="1182592" y="22139"/>
                  </a:moveTo>
                  <a:lnTo>
                    <a:pt x="1185933" y="28879"/>
                  </a:lnTo>
                </a:path>
                <a:path w="1243330" h="639445">
                  <a:moveTo>
                    <a:pt x="1190772" y="17852"/>
                  </a:moveTo>
                  <a:lnTo>
                    <a:pt x="1206841" y="50260"/>
                  </a:lnTo>
                </a:path>
                <a:path w="1243330" h="639445">
                  <a:moveTo>
                    <a:pt x="1197924" y="14540"/>
                  </a:moveTo>
                  <a:lnTo>
                    <a:pt x="1201266" y="21276"/>
                  </a:lnTo>
                </a:path>
                <a:path w="1243330" h="639445">
                  <a:moveTo>
                    <a:pt x="1205589" y="10739"/>
                  </a:moveTo>
                  <a:lnTo>
                    <a:pt x="1208930" y="17477"/>
                  </a:lnTo>
                </a:path>
                <a:path w="1243330" h="639445">
                  <a:moveTo>
                    <a:pt x="1212231" y="7444"/>
                  </a:moveTo>
                  <a:lnTo>
                    <a:pt x="1215571" y="14184"/>
                  </a:lnTo>
                </a:path>
                <a:path w="1243330" h="639445">
                  <a:moveTo>
                    <a:pt x="1219895" y="3647"/>
                  </a:moveTo>
                  <a:lnTo>
                    <a:pt x="1223236" y="10382"/>
                  </a:lnTo>
                </a:path>
                <a:path w="1243330" h="639445">
                  <a:moveTo>
                    <a:pt x="1226779" y="0"/>
                  </a:moveTo>
                  <a:lnTo>
                    <a:pt x="1242849" y="3240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697" y="5807664"/>
              <a:ext cx="1264920" cy="1454150"/>
            </a:xfrm>
            <a:custGeom>
              <a:avLst/>
              <a:gdLst/>
              <a:ahLst/>
              <a:cxnLst/>
              <a:rect l="l" t="t" r="r" b="b"/>
              <a:pathLst>
                <a:path w="1264920" h="1454150">
                  <a:moveTo>
                    <a:pt x="626" y="1043593"/>
                  </a:moveTo>
                  <a:lnTo>
                    <a:pt x="630129" y="1454017"/>
                  </a:lnTo>
                  <a:lnTo>
                    <a:pt x="1262047" y="1138636"/>
                  </a:lnTo>
                  <a:lnTo>
                    <a:pt x="1264456" y="405611"/>
                  </a:lnTo>
                  <a:lnTo>
                    <a:pt x="632526" y="725806"/>
                  </a:lnTo>
                  <a:lnTo>
                    <a:pt x="632526" y="1446965"/>
                  </a:lnTo>
                </a:path>
                <a:path w="1264920" h="1454150">
                  <a:moveTo>
                    <a:pt x="630110" y="723218"/>
                  </a:moveTo>
                  <a:lnTo>
                    <a:pt x="1209" y="318872"/>
                  </a:lnTo>
                  <a:lnTo>
                    <a:pt x="608" y="1046016"/>
                  </a:lnTo>
                </a:path>
                <a:path w="1264920" h="1454150">
                  <a:moveTo>
                    <a:pt x="1262025" y="407836"/>
                  </a:moveTo>
                  <a:lnTo>
                    <a:pt x="634935" y="0"/>
                  </a:lnTo>
                  <a:lnTo>
                    <a:pt x="0" y="316969"/>
                  </a:lnTo>
                </a:path>
              </a:pathLst>
            </a:custGeom>
            <a:ln w="179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3120" y="6403201"/>
              <a:ext cx="481330" cy="576580"/>
            </a:xfrm>
            <a:custGeom>
              <a:avLst/>
              <a:gdLst/>
              <a:ahLst/>
              <a:cxnLst/>
              <a:rect l="l" t="t" r="r" b="b"/>
              <a:pathLst>
                <a:path w="481330" h="576579">
                  <a:moveTo>
                    <a:pt x="53607" y="446055"/>
                  </a:moveTo>
                  <a:lnTo>
                    <a:pt x="51237" y="448258"/>
                  </a:lnTo>
                  <a:lnTo>
                    <a:pt x="45386" y="461925"/>
                  </a:lnTo>
                  <a:lnTo>
                    <a:pt x="39345" y="477608"/>
                  </a:lnTo>
                  <a:lnTo>
                    <a:pt x="34772" y="489819"/>
                  </a:lnTo>
                  <a:lnTo>
                    <a:pt x="28751" y="505181"/>
                  </a:lnTo>
                  <a:lnTo>
                    <a:pt x="17512" y="533523"/>
                  </a:lnTo>
                  <a:lnTo>
                    <a:pt x="6211" y="561540"/>
                  </a:lnTo>
                  <a:lnTo>
                    <a:pt x="0" y="575927"/>
                  </a:lnTo>
                  <a:lnTo>
                    <a:pt x="1684" y="576021"/>
                  </a:lnTo>
                  <a:lnTo>
                    <a:pt x="27569" y="510317"/>
                  </a:lnTo>
                  <a:lnTo>
                    <a:pt x="29883" y="504543"/>
                  </a:lnTo>
                  <a:lnTo>
                    <a:pt x="31313" y="499874"/>
                  </a:lnTo>
                  <a:lnTo>
                    <a:pt x="35344" y="490974"/>
                  </a:lnTo>
                  <a:lnTo>
                    <a:pt x="35657" y="489502"/>
                  </a:lnTo>
                  <a:lnTo>
                    <a:pt x="37080" y="485942"/>
                  </a:lnTo>
                  <a:lnTo>
                    <a:pt x="52776" y="447537"/>
                  </a:lnTo>
                  <a:lnTo>
                    <a:pt x="53607" y="446055"/>
                  </a:lnTo>
                  <a:close/>
                </a:path>
                <a:path w="481330" h="576579">
                  <a:moveTo>
                    <a:pt x="197346" y="445644"/>
                  </a:moveTo>
                  <a:lnTo>
                    <a:pt x="54049" y="445644"/>
                  </a:lnTo>
                  <a:lnTo>
                    <a:pt x="56739" y="451466"/>
                  </a:lnTo>
                  <a:lnTo>
                    <a:pt x="57783" y="454991"/>
                  </a:lnTo>
                  <a:lnTo>
                    <a:pt x="81746" y="487200"/>
                  </a:lnTo>
                  <a:lnTo>
                    <a:pt x="123351" y="509182"/>
                  </a:lnTo>
                  <a:lnTo>
                    <a:pt x="146141" y="512978"/>
                  </a:lnTo>
                  <a:lnTo>
                    <a:pt x="148470" y="510872"/>
                  </a:lnTo>
                  <a:lnTo>
                    <a:pt x="153791" y="503002"/>
                  </a:lnTo>
                  <a:lnTo>
                    <a:pt x="197346" y="445644"/>
                  </a:lnTo>
                  <a:close/>
                </a:path>
                <a:path w="481330" h="576579">
                  <a:moveTo>
                    <a:pt x="51367" y="447953"/>
                  </a:moveTo>
                  <a:lnTo>
                    <a:pt x="50684" y="448772"/>
                  </a:lnTo>
                  <a:lnTo>
                    <a:pt x="51237" y="448258"/>
                  </a:lnTo>
                  <a:lnTo>
                    <a:pt x="51367" y="447953"/>
                  </a:lnTo>
                  <a:close/>
                </a:path>
                <a:path w="481330" h="576579">
                  <a:moveTo>
                    <a:pt x="389307" y="0"/>
                  </a:moveTo>
                  <a:lnTo>
                    <a:pt x="360295" y="37165"/>
                  </a:lnTo>
                  <a:lnTo>
                    <a:pt x="57642" y="436474"/>
                  </a:lnTo>
                  <a:lnTo>
                    <a:pt x="51367" y="447953"/>
                  </a:lnTo>
                  <a:lnTo>
                    <a:pt x="54946" y="443666"/>
                  </a:lnTo>
                  <a:lnTo>
                    <a:pt x="198847" y="443666"/>
                  </a:lnTo>
                  <a:lnTo>
                    <a:pt x="229783" y="402926"/>
                  </a:lnTo>
                  <a:lnTo>
                    <a:pt x="292227" y="320074"/>
                  </a:lnTo>
                  <a:lnTo>
                    <a:pt x="323823" y="278512"/>
                  </a:lnTo>
                  <a:lnTo>
                    <a:pt x="355099" y="237834"/>
                  </a:lnTo>
                  <a:lnTo>
                    <a:pt x="397118" y="182358"/>
                  </a:lnTo>
                  <a:lnTo>
                    <a:pt x="438965" y="127481"/>
                  </a:lnTo>
                  <a:lnTo>
                    <a:pt x="467161" y="90139"/>
                  </a:lnTo>
                  <a:lnTo>
                    <a:pt x="481103" y="70912"/>
                  </a:lnTo>
                  <a:lnTo>
                    <a:pt x="465324" y="70099"/>
                  </a:lnTo>
                  <a:lnTo>
                    <a:pt x="448980" y="63810"/>
                  </a:lnTo>
                  <a:lnTo>
                    <a:pt x="414853" y="40038"/>
                  </a:lnTo>
                  <a:lnTo>
                    <a:pt x="389569" y="1558"/>
                  </a:lnTo>
                  <a:lnTo>
                    <a:pt x="389307" y="0"/>
                  </a:lnTo>
                  <a:close/>
                </a:path>
                <a:path w="481330" h="576579">
                  <a:moveTo>
                    <a:pt x="198847" y="443666"/>
                  </a:moveTo>
                  <a:lnTo>
                    <a:pt x="54946" y="443666"/>
                  </a:lnTo>
                  <a:lnTo>
                    <a:pt x="53607" y="446055"/>
                  </a:lnTo>
                  <a:lnTo>
                    <a:pt x="54049" y="445644"/>
                  </a:lnTo>
                  <a:lnTo>
                    <a:pt x="197346" y="445644"/>
                  </a:lnTo>
                  <a:lnTo>
                    <a:pt x="198847" y="443666"/>
                  </a:lnTo>
                  <a:close/>
                </a:path>
              </a:pathLst>
            </a:custGeom>
            <a:solidFill>
              <a:srgbClr val="D58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4804" y="6846868"/>
              <a:ext cx="144457" cy="151348"/>
            </a:xfrm>
            <a:prstGeom prst="rect">
              <a:avLst/>
            </a:prstGeom>
          </p:spPr>
        </p:pic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2690" y="6395185"/>
              <a:ext cx="100750" cy="78928"/>
            </a:xfrm>
            <a:prstGeom prst="rect">
              <a:avLst/>
            </a:prstGeom>
          </p:spPr>
        </p:pic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03949" y="6394210"/>
              <a:ext cx="469900" cy="609600"/>
            </a:xfrm>
            <a:custGeom>
              <a:avLst/>
              <a:gdLst/>
              <a:ahLst/>
              <a:cxnLst/>
              <a:rect l="l" t="t" r="r" b="b"/>
              <a:pathLst>
                <a:path w="469900" h="609600">
                  <a:moveTo>
                    <a:pt x="4302" y="605352"/>
                  </a:moveTo>
                  <a:lnTo>
                    <a:pt x="561" y="608811"/>
                  </a:lnTo>
                  <a:lnTo>
                    <a:pt x="0" y="609394"/>
                  </a:lnTo>
                  <a:lnTo>
                    <a:pt x="5088" y="606215"/>
                  </a:lnTo>
                  <a:lnTo>
                    <a:pt x="3996" y="606215"/>
                  </a:lnTo>
                  <a:lnTo>
                    <a:pt x="4302" y="605352"/>
                  </a:lnTo>
                  <a:close/>
                </a:path>
                <a:path w="469900" h="609600">
                  <a:moveTo>
                    <a:pt x="996" y="608213"/>
                  </a:moveTo>
                  <a:lnTo>
                    <a:pt x="492" y="608811"/>
                  </a:lnTo>
                  <a:lnTo>
                    <a:pt x="996" y="608213"/>
                  </a:lnTo>
                  <a:close/>
                </a:path>
                <a:path w="469900" h="609600">
                  <a:moveTo>
                    <a:pt x="7168" y="603400"/>
                  </a:moveTo>
                  <a:lnTo>
                    <a:pt x="5529" y="603700"/>
                  </a:lnTo>
                  <a:lnTo>
                    <a:pt x="3996" y="606215"/>
                  </a:lnTo>
                  <a:lnTo>
                    <a:pt x="5088" y="606215"/>
                  </a:lnTo>
                  <a:lnTo>
                    <a:pt x="8625" y="604006"/>
                  </a:lnTo>
                  <a:lnTo>
                    <a:pt x="6051" y="604006"/>
                  </a:lnTo>
                  <a:lnTo>
                    <a:pt x="7168" y="603400"/>
                  </a:lnTo>
                  <a:close/>
                </a:path>
                <a:path w="469900" h="609600">
                  <a:moveTo>
                    <a:pt x="10286" y="602968"/>
                  </a:moveTo>
                  <a:lnTo>
                    <a:pt x="9528" y="602968"/>
                  </a:lnTo>
                  <a:lnTo>
                    <a:pt x="6051" y="604006"/>
                  </a:lnTo>
                  <a:lnTo>
                    <a:pt x="8625" y="604006"/>
                  </a:lnTo>
                  <a:lnTo>
                    <a:pt x="10286" y="602968"/>
                  </a:lnTo>
                  <a:close/>
                </a:path>
                <a:path w="469900" h="609600">
                  <a:moveTo>
                    <a:pt x="63413" y="565564"/>
                  </a:moveTo>
                  <a:lnTo>
                    <a:pt x="57373" y="569237"/>
                  </a:lnTo>
                  <a:lnTo>
                    <a:pt x="52387" y="572722"/>
                  </a:lnTo>
                  <a:lnTo>
                    <a:pt x="47685" y="575795"/>
                  </a:lnTo>
                  <a:lnTo>
                    <a:pt x="46069" y="576707"/>
                  </a:lnTo>
                  <a:lnTo>
                    <a:pt x="43157" y="578895"/>
                  </a:lnTo>
                  <a:lnTo>
                    <a:pt x="15052" y="598415"/>
                  </a:lnTo>
                  <a:lnTo>
                    <a:pt x="9310" y="602238"/>
                  </a:lnTo>
                  <a:lnTo>
                    <a:pt x="7168" y="603400"/>
                  </a:lnTo>
                  <a:lnTo>
                    <a:pt x="9528" y="602968"/>
                  </a:lnTo>
                  <a:lnTo>
                    <a:pt x="10286" y="602968"/>
                  </a:lnTo>
                  <a:lnTo>
                    <a:pt x="10900" y="602584"/>
                  </a:lnTo>
                  <a:lnTo>
                    <a:pt x="32184" y="588435"/>
                  </a:lnTo>
                  <a:lnTo>
                    <a:pt x="54147" y="573590"/>
                  </a:lnTo>
                  <a:lnTo>
                    <a:pt x="65363" y="565878"/>
                  </a:lnTo>
                  <a:lnTo>
                    <a:pt x="63590" y="565878"/>
                  </a:lnTo>
                  <a:lnTo>
                    <a:pt x="63413" y="565564"/>
                  </a:lnTo>
                  <a:close/>
                </a:path>
                <a:path w="469900" h="609600">
                  <a:moveTo>
                    <a:pt x="467551" y="74517"/>
                  </a:moveTo>
                  <a:lnTo>
                    <a:pt x="465404" y="75493"/>
                  </a:lnTo>
                  <a:lnTo>
                    <a:pt x="460274" y="79903"/>
                  </a:lnTo>
                  <a:lnTo>
                    <a:pt x="446331" y="99130"/>
                  </a:lnTo>
                  <a:lnTo>
                    <a:pt x="418136" y="136472"/>
                  </a:lnTo>
                  <a:lnTo>
                    <a:pt x="376289" y="191348"/>
                  </a:lnTo>
                  <a:lnTo>
                    <a:pt x="334270" y="246824"/>
                  </a:lnTo>
                  <a:lnTo>
                    <a:pt x="302993" y="287502"/>
                  </a:lnTo>
                  <a:lnTo>
                    <a:pt x="271398" y="329065"/>
                  </a:lnTo>
                  <a:lnTo>
                    <a:pt x="208954" y="411917"/>
                  </a:lnTo>
                  <a:lnTo>
                    <a:pt x="132962" y="511993"/>
                  </a:lnTo>
                  <a:lnTo>
                    <a:pt x="88037" y="548496"/>
                  </a:lnTo>
                  <a:lnTo>
                    <a:pt x="80500" y="554112"/>
                  </a:lnTo>
                  <a:lnTo>
                    <a:pt x="79474" y="554772"/>
                  </a:lnTo>
                  <a:lnTo>
                    <a:pt x="68670" y="561943"/>
                  </a:lnTo>
                  <a:lnTo>
                    <a:pt x="63590" y="565878"/>
                  </a:lnTo>
                  <a:lnTo>
                    <a:pt x="65363" y="565878"/>
                  </a:lnTo>
                  <a:lnTo>
                    <a:pt x="67090" y="564690"/>
                  </a:lnTo>
                  <a:lnTo>
                    <a:pt x="72567" y="560830"/>
                  </a:lnTo>
                  <a:lnTo>
                    <a:pt x="89046" y="549556"/>
                  </a:lnTo>
                  <a:lnTo>
                    <a:pt x="111700" y="534611"/>
                  </a:lnTo>
                  <a:lnTo>
                    <a:pt x="122895" y="526144"/>
                  </a:lnTo>
                  <a:lnTo>
                    <a:pt x="131288" y="517569"/>
                  </a:lnTo>
                  <a:lnTo>
                    <a:pt x="163296" y="475403"/>
                  </a:lnTo>
                  <a:lnTo>
                    <a:pt x="179177" y="454996"/>
                  </a:lnTo>
                  <a:lnTo>
                    <a:pt x="195470" y="433560"/>
                  </a:lnTo>
                  <a:lnTo>
                    <a:pt x="227369" y="391094"/>
                  </a:lnTo>
                  <a:lnTo>
                    <a:pt x="251413" y="359403"/>
                  </a:lnTo>
                  <a:lnTo>
                    <a:pt x="259336" y="348863"/>
                  </a:lnTo>
                  <a:lnTo>
                    <a:pt x="267417" y="338224"/>
                  </a:lnTo>
                  <a:lnTo>
                    <a:pt x="275487" y="327781"/>
                  </a:lnTo>
                  <a:lnTo>
                    <a:pt x="283476" y="317327"/>
                  </a:lnTo>
                  <a:lnTo>
                    <a:pt x="295349" y="301155"/>
                  </a:lnTo>
                  <a:lnTo>
                    <a:pt x="299282" y="295999"/>
                  </a:lnTo>
                  <a:lnTo>
                    <a:pt x="303236" y="290900"/>
                  </a:lnTo>
                  <a:lnTo>
                    <a:pt x="307332" y="285571"/>
                  </a:lnTo>
                  <a:lnTo>
                    <a:pt x="467680" y="74960"/>
                  </a:lnTo>
                  <a:lnTo>
                    <a:pt x="467551" y="74517"/>
                  </a:lnTo>
                  <a:close/>
                </a:path>
                <a:path w="469900" h="609600">
                  <a:moveTo>
                    <a:pt x="461814" y="54761"/>
                  </a:moveTo>
                  <a:lnTo>
                    <a:pt x="467551" y="74517"/>
                  </a:lnTo>
                  <a:lnTo>
                    <a:pt x="469491" y="73636"/>
                  </a:lnTo>
                  <a:lnTo>
                    <a:pt x="464526" y="58980"/>
                  </a:lnTo>
                  <a:lnTo>
                    <a:pt x="461814" y="54761"/>
                  </a:lnTo>
                  <a:close/>
                </a:path>
                <a:path w="469900" h="609600">
                  <a:moveTo>
                    <a:pt x="390985" y="0"/>
                  </a:moveTo>
                  <a:lnTo>
                    <a:pt x="387380" y="1439"/>
                  </a:lnTo>
                  <a:lnTo>
                    <a:pt x="393733" y="2957"/>
                  </a:lnTo>
                  <a:lnTo>
                    <a:pt x="402757" y="6445"/>
                  </a:lnTo>
                  <a:lnTo>
                    <a:pt x="407873" y="8539"/>
                  </a:lnTo>
                  <a:lnTo>
                    <a:pt x="414277" y="11777"/>
                  </a:lnTo>
                  <a:lnTo>
                    <a:pt x="423050" y="17648"/>
                  </a:lnTo>
                  <a:lnTo>
                    <a:pt x="429324" y="21295"/>
                  </a:lnTo>
                  <a:lnTo>
                    <a:pt x="457621" y="48957"/>
                  </a:lnTo>
                  <a:lnTo>
                    <a:pt x="461814" y="54761"/>
                  </a:lnTo>
                  <a:lnTo>
                    <a:pt x="459864" y="48046"/>
                  </a:lnTo>
                  <a:lnTo>
                    <a:pt x="427873" y="18039"/>
                  </a:lnTo>
                  <a:lnTo>
                    <a:pt x="390985" y="0"/>
                  </a:lnTo>
                  <a:close/>
                </a:path>
                <a:path w="469900" h="609600">
                  <a:moveTo>
                    <a:pt x="371008" y="7979"/>
                  </a:moveTo>
                  <a:lnTo>
                    <a:pt x="368477" y="8990"/>
                  </a:lnTo>
                  <a:lnTo>
                    <a:pt x="368740" y="10549"/>
                  </a:lnTo>
                  <a:lnTo>
                    <a:pt x="369358" y="10017"/>
                  </a:lnTo>
                  <a:lnTo>
                    <a:pt x="371008" y="7979"/>
                  </a:lnTo>
                  <a:close/>
                </a:path>
                <a:path w="469900" h="609600">
                  <a:moveTo>
                    <a:pt x="370271" y="9232"/>
                  </a:moveTo>
                  <a:lnTo>
                    <a:pt x="369358" y="10017"/>
                  </a:lnTo>
                  <a:lnTo>
                    <a:pt x="369248" y="10152"/>
                  </a:lnTo>
                  <a:lnTo>
                    <a:pt x="370271" y="9232"/>
                  </a:lnTo>
                  <a:close/>
                </a:path>
                <a:path w="469900" h="609600">
                  <a:moveTo>
                    <a:pt x="372579" y="7352"/>
                  </a:moveTo>
                  <a:lnTo>
                    <a:pt x="371516" y="7352"/>
                  </a:lnTo>
                  <a:lnTo>
                    <a:pt x="371008" y="7979"/>
                  </a:lnTo>
                  <a:lnTo>
                    <a:pt x="372579" y="7352"/>
                  </a:lnTo>
                  <a:close/>
                </a:path>
                <a:path w="469900" h="609600">
                  <a:moveTo>
                    <a:pt x="385435" y="975"/>
                  </a:moveTo>
                  <a:lnTo>
                    <a:pt x="378082" y="1788"/>
                  </a:lnTo>
                  <a:lnTo>
                    <a:pt x="371897" y="6683"/>
                  </a:lnTo>
                  <a:lnTo>
                    <a:pt x="370947" y="7946"/>
                  </a:lnTo>
                  <a:lnTo>
                    <a:pt x="371516" y="7352"/>
                  </a:lnTo>
                  <a:lnTo>
                    <a:pt x="372579" y="7352"/>
                  </a:lnTo>
                  <a:lnTo>
                    <a:pt x="387380" y="1439"/>
                  </a:lnTo>
                  <a:lnTo>
                    <a:pt x="385435" y="975"/>
                  </a:lnTo>
                  <a:close/>
                </a:path>
              </a:pathLst>
            </a:custGeom>
            <a:solidFill>
              <a:srgbClr val="9D9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3560" y="6418917"/>
              <a:ext cx="475615" cy="611505"/>
            </a:xfrm>
            <a:custGeom>
              <a:avLst/>
              <a:gdLst/>
              <a:ahLst/>
              <a:cxnLst/>
              <a:rect l="l" t="t" r="r" b="b"/>
              <a:pathLst>
                <a:path w="475614" h="611504">
                  <a:moveTo>
                    <a:pt x="45910" y="578993"/>
                  </a:moveTo>
                  <a:lnTo>
                    <a:pt x="40995" y="575868"/>
                  </a:lnTo>
                  <a:lnTo>
                    <a:pt x="33210" y="570128"/>
                  </a:lnTo>
                  <a:lnTo>
                    <a:pt x="25603" y="564146"/>
                  </a:lnTo>
                  <a:lnTo>
                    <a:pt x="21234" y="560311"/>
                  </a:lnTo>
                  <a:lnTo>
                    <a:pt x="19558" y="560222"/>
                  </a:lnTo>
                  <a:lnTo>
                    <a:pt x="0" y="611136"/>
                  </a:lnTo>
                  <a:lnTo>
                    <a:pt x="4991" y="609701"/>
                  </a:lnTo>
                  <a:lnTo>
                    <a:pt x="16243" y="600544"/>
                  </a:lnTo>
                  <a:lnTo>
                    <a:pt x="28536" y="592734"/>
                  </a:lnTo>
                  <a:lnTo>
                    <a:pt x="33375" y="588822"/>
                  </a:lnTo>
                  <a:lnTo>
                    <a:pt x="40386" y="584695"/>
                  </a:lnTo>
                  <a:lnTo>
                    <a:pt x="41376" y="583514"/>
                  </a:lnTo>
                  <a:lnTo>
                    <a:pt x="40944" y="584111"/>
                  </a:lnTo>
                  <a:lnTo>
                    <a:pt x="44691" y="580656"/>
                  </a:lnTo>
                  <a:lnTo>
                    <a:pt x="44373" y="581520"/>
                  </a:lnTo>
                  <a:lnTo>
                    <a:pt x="45910" y="578993"/>
                  </a:lnTo>
                  <a:close/>
                </a:path>
                <a:path w="475614" h="611504">
                  <a:moveTo>
                    <a:pt x="475615" y="19837"/>
                  </a:moveTo>
                  <a:lnTo>
                    <a:pt x="471068" y="10198"/>
                  </a:lnTo>
                  <a:lnTo>
                    <a:pt x="461124" y="1981"/>
                  </a:lnTo>
                  <a:lnTo>
                    <a:pt x="449656" y="0"/>
                  </a:lnTo>
                  <a:lnTo>
                    <a:pt x="444144" y="6337"/>
                  </a:lnTo>
                  <a:lnTo>
                    <a:pt x="448538" y="16103"/>
                  </a:lnTo>
                  <a:lnTo>
                    <a:pt x="458800" y="24333"/>
                  </a:lnTo>
                  <a:lnTo>
                    <a:pt x="470839" y="26073"/>
                  </a:lnTo>
                  <a:lnTo>
                    <a:pt x="475615" y="19837"/>
                  </a:lnTo>
                  <a:close/>
                </a:path>
              </a:pathLst>
            </a:custGeom>
            <a:solidFill>
              <a:srgbClr val="1814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>
              <a:hlinkClick r:id="rId6"/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8474" y="5816653"/>
              <a:ext cx="587858" cy="587858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7981" y="4901071"/>
            <a:ext cx="4711700" cy="812800"/>
          </a:xfrm>
          <a:prstGeom prst="rect">
            <a:avLst/>
          </a:prstGeom>
          <a:ln w="3175">
            <a:solidFill>
              <a:srgbClr val="FBE11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57175" algn="ctr">
              <a:lnSpc>
                <a:spcPts val="1580"/>
              </a:lnSpc>
            </a:pPr>
            <a:r>
              <a:rPr sz="1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4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  <a:p>
            <a:pPr marL="99695" marR="105410" algn="ctr">
              <a:lnSpc>
                <a:spcPts val="1340"/>
              </a:lnSpc>
              <a:spcBef>
                <a:spcPts val="13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Alongside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example,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cube,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30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degree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set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square.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If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not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set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square,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estimate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angles.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200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51616"/>
                </a:solidFill>
                <a:latin typeface="Arial"/>
                <a:cs typeface="Arial"/>
              </a:rPr>
              <a:t>sides</a:t>
            </a:r>
            <a:r>
              <a:rPr sz="1200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51616"/>
                </a:solidFill>
                <a:latin typeface="Arial"/>
                <a:cs typeface="Arial"/>
              </a:rPr>
              <a:t>should</a:t>
            </a:r>
            <a:r>
              <a:rPr sz="1200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1200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51616"/>
                </a:solidFill>
                <a:latin typeface="Arial"/>
                <a:cs typeface="Arial"/>
              </a:rPr>
              <a:t>same</a:t>
            </a:r>
            <a:r>
              <a:rPr sz="1200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151616"/>
                </a:solidFill>
                <a:latin typeface="Arial"/>
                <a:cs typeface="Arial"/>
              </a:rPr>
              <a:t>size.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583" y="5875975"/>
            <a:ext cx="1642745" cy="3892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7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Link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EXAMPLE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70986" y="5805730"/>
            <a:ext cx="2425700" cy="1593850"/>
          </a:xfrm>
          <a:custGeom>
            <a:avLst/>
            <a:gdLst/>
            <a:ahLst/>
            <a:cxnLst/>
            <a:rect l="l" t="t" r="r" b="b"/>
            <a:pathLst>
              <a:path w="2425700" h="1593850">
                <a:moveTo>
                  <a:pt x="0" y="0"/>
                </a:moveTo>
                <a:lnTo>
                  <a:pt x="2425701" y="0"/>
                </a:lnTo>
                <a:lnTo>
                  <a:pt x="2425701" y="1593852"/>
                </a:lnTo>
                <a:lnTo>
                  <a:pt x="0" y="159385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28701D86-F04E-B1D0-3EB5-CF3348BCDC4B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765126687"/>
              </p:ext>
            </p:extLst>
          </p:nvPr>
        </p:nvGraphicFramePr>
        <p:xfrm>
          <a:off x="1581782" y="1789275"/>
          <a:ext cx="795336" cy="79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5" imgW="1589356" imgH="1591705" progId="CorelDraw.Graphic.19">
                  <p:embed/>
                </p:oleObj>
              </mc:Choice>
              <mc:Fallback>
                <p:oleObj name="CorelDRAW" r:id="rId15" imgW="1589356" imgH="1591705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1782" y="1789275"/>
                        <a:ext cx="795336" cy="79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960601B9-1D3A-722F-FC28-DD09F53E43DE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128985807"/>
              </p:ext>
            </p:extLst>
          </p:nvPr>
        </p:nvGraphicFramePr>
        <p:xfrm>
          <a:off x="2593832" y="1797948"/>
          <a:ext cx="781798" cy="783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7" imgW="1622670" imgH="1625068" progId="CorelDraw.Graphic.19">
                  <p:embed/>
                </p:oleObj>
              </mc:Choice>
              <mc:Fallback>
                <p:oleObj name="CorelDRAW" r:id="rId17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93832" y="1797948"/>
                        <a:ext cx="781798" cy="783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061A880F-B881-3CFE-2796-CD7CD7C93EBC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809554420"/>
              </p:ext>
            </p:extLst>
          </p:nvPr>
        </p:nvGraphicFramePr>
        <p:xfrm>
          <a:off x="1819525" y="5760477"/>
          <a:ext cx="649312" cy="65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9" imgW="1622670" imgH="1625068" progId="CorelDraw.Graphic.19">
                  <p:embed/>
                </p:oleObj>
              </mc:Choice>
              <mc:Fallback>
                <p:oleObj name="CorelDRAW" r:id="rId19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19525" y="5760477"/>
                        <a:ext cx="649312" cy="650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0CBE6649-EB84-6E5C-2D70-3F5A27D0394D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822740212"/>
              </p:ext>
            </p:extLst>
          </p:nvPr>
        </p:nvGraphicFramePr>
        <p:xfrm>
          <a:off x="6446707" y="1810007"/>
          <a:ext cx="792756" cy="79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1" imgW="1622670" imgH="1625068" progId="CorelDraw.Graphic.19">
                  <p:embed/>
                </p:oleObj>
              </mc:Choice>
              <mc:Fallback>
                <p:oleObj name="CorelDRAW" r:id="rId21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46707" y="1810007"/>
                        <a:ext cx="792756" cy="794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C6D6B5FA-0F8C-778F-D2EC-D2103CBBB2B7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643190435"/>
              </p:ext>
            </p:extLst>
          </p:nvPr>
        </p:nvGraphicFramePr>
        <p:xfrm>
          <a:off x="7471390" y="1805676"/>
          <a:ext cx="774085" cy="77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3" imgW="1622670" imgH="1625068" progId="CorelDraw.Graphic.19">
                  <p:embed/>
                </p:oleObj>
              </mc:Choice>
              <mc:Fallback>
                <p:oleObj name="CorelDRAW" r:id="rId23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71390" y="1805676"/>
                        <a:ext cx="774085" cy="77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A7EF59B2-EFF6-B345-B391-99849DAF7D6F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18579589"/>
              </p:ext>
            </p:extLst>
          </p:nvPr>
        </p:nvGraphicFramePr>
        <p:xfrm>
          <a:off x="8501347" y="1796568"/>
          <a:ext cx="792754" cy="79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4" imgW="1622670" imgH="1625068" progId="CorelDraw.Graphic.19">
                  <p:embed/>
                </p:oleObj>
              </mc:Choice>
              <mc:Fallback>
                <p:oleObj name="CorelDRAW" r:id="rId24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01347" y="1796568"/>
                        <a:ext cx="792754" cy="794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65045" y="433285"/>
            <a:ext cx="3251200" cy="12065"/>
          </a:xfrm>
          <a:custGeom>
            <a:avLst/>
            <a:gdLst/>
            <a:ahLst/>
            <a:cxnLst/>
            <a:rect l="l" t="t" r="r" b="b"/>
            <a:pathLst>
              <a:path w="3251200" h="12065">
                <a:moveTo>
                  <a:pt x="3250603" y="0"/>
                </a:moveTo>
                <a:lnTo>
                  <a:pt x="0" y="0"/>
                </a:lnTo>
                <a:lnTo>
                  <a:pt x="0" y="12065"/>
                </a:lnTo>
                <a:lnTo>
                  <a:pt x="3250603" y="12065"/>
                </a:lnTo>
                <a:lnTo>
                  <a:pt x="325060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1290" algn="ctr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ISOMETRIC</a:t>
            </a:r>
            <a:r>
              <a:rPr spc="105" dirty="0"/>
              <a:t> </a:t>
            </a:r>
            <a:r>
              <a:rPr spc="35" dirty="0"/>
              <a:t>CYLINDERS</a:t>
            </a:r>
          </a:p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36245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0154" y="49511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J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285379" y="1043347"/>
            <a:ext cx="5982970" cy="1423035"/>
            <a:chOff x="285379" y="1043347"/>
            <a:chExt cx="5982970" cy="1423035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750" y="1044719"/>
              <a:ext cx="5980430" cy="1420495"/>
            </a:xfrm>
            <a:custGeom>
              <a:avLst/>
              <a:gdLst/>
              <a:ahLst/>
              <a:cxnLst/>
              <a:rect l="l" t="t" r="r" b="b"/>
              <a:pathLst>
                <a:path w="5980430" h="1420495">
                  <a:moveTo>
                    <a:pt x="0" y="0"/>
                  </a:moveTo>
                  <a:lnTo>
                    <a:pt x="5980087" y="0"/>
                  </a:lnTo>
                  <a:lnTo>
                    <a:pt x="5980087" y="1419999"/>
                  </a:lnTo>
                  <a:lnTo>
                    <a:pt x="0" y="141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9605" y="1356730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5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4"/>
                  </a:lnTo>
                  <a:lnTo>
                    <a:pt x="1607412" y="307713"/>
                  </a:lnTo>
                  <a:lnTo>
                    <a:pt x="1563992" y="290595"/>
                  </a:lnTo>
                  <a:lnTo>
                    <a:pt x="1521695" y="270614"/>
                  </a:lnTo>
                  <a:lnTo>
                    <a:pt x="1480555" y="247708"/>
                  </a:lnTo>
                  <a:lnTo>
                    <a:pt x="1440607" y="221810"/>
                  </a:lnTo>
                  <a:lnTo>
                    <a:pt x="1401886" y="192857"/>
                  </a:lnTo>
                  <a:lnTo>
                    <a:pt x="1364425" y="160784"/>
                  </a:lnTo>
                  <a:lnTo>
                    <a:pt x="1328261" y="125526"/>
                  </a:lnTo>
                  <a:lnTo>
                    <a:pt x="1293426" y="87019"/>
                  </a:lnTo>
                  <a:lnTo>
                    <a:pt x="1259957" y="45199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3089" y="1477042"/>
            <a:ext cx="8470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>
            <a:hlinkClick r:id="rId4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9044" y="2606496"/>
            <a:ext cx="587857" cy="58785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04096" y="2675757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6009" y="734193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81237" y="1077449"/>
            <a:ext cx="3898265" cy="12299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CYLINDER,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ISOMETRIC.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EXACT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COPY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ALONGSIDE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ORIGINAL.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COMPASS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METHOD,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 CIRCLES. DO NOT ERASE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ANY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GUIDELINES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DRAW,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 QUESTION. 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ISOMETRIC RECTANGLES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>
            <a:grpSpLocks noGrp="1" noUngrp="1" noRot="1" noMove="1" noResize="1"/>
          </p:cNvGrpSpPr>
          <p:nvPr/>
        </p:nvGrpSpPr>
        <p:grpSpPr>
          <a:xfrm>
            <a:off x="505128" y="3175493"/>
            <a:ext cx="1992630" cy="3472179"/>
            <a:chOff x="505128" y="3175493"/>
            <a:chExt cx="1992630" cy="3472179"/>
          </a:xfrm>
        </p:grpSpPr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129" y="6035940"/>
              <a:ext cx="1974850" cy="602615"/>
            </a:xfrm>
            <a:custGeom>
              <a:avLst/>
              <a:gdLst/>
              <a:ahLst/>
              <a:cxnLst/>
              <a:rect l="l" t="t" r="r" b="b"/>
              <a:pathLst>
                <a:path w="1974850" h="602615">
                  <a:moveTo>
                    <a:pt x="1974392" y="0"/>
                  </a:moveTo>
                  <a:lnTo>
                    <a:pt x="1967255" y="72785"/>
                  </a:lnTo>
                  <a:lnTo>
                    <a:pt x="1946392" y="142993"/>
                  </a:lnTo>
                  <a:lnTo>
                    <a:pt x="1912631" y="210120"/>
                  </a:lnTo>
                  <a:lnTo>
                    <a:pt x="1891171" y="242371"/>
                  </a:lnTo>
                  <a:lnTo>
                    <a:pt x="1866797" y="273663"/>
                  </a:lnTo>
                  <a:lnTo>
                    <a:pt x="1839610" y="303932"/>
                  </a:lnTo>
                  <a:lnTo>
                    <a:pt x="1809716" y="333116"/>
                  </a:lnTo>
                  <a:lnTo>
                    <a:pt x="1777217" y="361153"/>
                  </a:lnTo>
                  <a:lnTo>
                    <a:pt x="1742215" y="387978"/>
                  </a:lnTo>
                  <a:lnTo>
                    <a:pt x="1704815" y="413529"/>
                  </a:lnTo>
                  <a:lnTo>
                    <a:pt x="1665120" y="437743"/>
                  </a:lnTo>
                  <a:lnTo>
                    <a:pt x="1623233" y="460556"/>
                  </a:lnTo>
                  <a:lnTo>
                    <a:pt x="1579257" y="481907"/>
                  </a:lnTo>
                  <a:lnTo>
                    <a:pt x="1533295" y="501731"/>
                  </a:lnTo>
                  <a:lnTo>
                    <a:pt x="1485452" y="519967"/>
                  </a:lnTo>
                  <a:lnTo>
                    <a:pt x="1435829" y="536550"/>
                  </a:lnTo>
                  <a:lnTo>
                    <a:pt x="1384531" y="551418"/>
                  </a:lnTo>
                  <a:lnTo>
                    <a:pt x="1331660" y="564508"/>
                  </a:lnTo>
                  <a:lnTo>
                    <a:pt x="1277320" y="575758"/>
                  </a:lnTo>
                  <a:lnTo>
                    <a:pt x="1221614" y="585103"/>
                  </a:lnTo>
                  <a:lnTo>
                    <a:pt x="1164645" y="592481"/>
                  </a:lnTo>
                  <a:lnTo>
                    <a:pt x="1106517" y="597829"/>
                  </a:lnTo>
                  <a:lnTo>
                    <a:pt x="1047333" y="601084"/>
                  </a:lnTo>
                  <a:lnTo>
                    <a:pt x="987196" y="602183"/>
                  </a:lnTo>
                  <a:lnTo>
                    <a:pt x="927058" y="601084"/>
                  </a:lnTo>
                  <a:lnTo>
                    <a:pt x="867872" y="597829"/>
                  </a:lnTo>
                  <a:lnTo>
                    <a:pt x="809743" y="592481"/>
                  </a:lnTo>
                  <a:lnTo>
                    <a:pt x="752774" y="585103"/>
                  </a:lnTo>
                  <a:lnTo>
                    <a:pt x="697067" y="575758"/>
                  </a:lnTo>
                  <a:lnTo>
                    <a:pt x="642727" y="564508"/>
                  </a:lnTo>
                  <a:lnTo>
                    <a:pt x="589856" y="551418"/>
                  </a:lnTo>
                  <a:lnTo>
                    <a:pt x="538557" y="536550"/>
                  </a:lnTo>
                  <a:lnTo>
                    <a:pt x="488934" y="519967"/>
                  </a:lnTo>
                  <a:lnTo>
                    <a:pt x="441091" y="501731"/>
                  </a:lnTo>
                  <a:lnTo>
                    <a:pt x="395129" y="481907"/>
                  </a:lnTo>
                  <a:lnTo>
                    <a:pt x="351154" y="460556"/>
                  </a:lnTo>
                  <a:lnTo>
                    <a:pt x="309267" y="437743"/>
                  </a:lnTo>
                  <a:lnTo>
                    <a:pt x="269572" y="413529"/>
                  </a:lnTo>
                  <a:lnTo>
                    <a:pt x="232172" y="387978"/>
                  </a:lnTo>
                  <a:lnTo>
                    <a:pt x="197171" y="361153"/>
                  </a:lnTo>
                  <a:lnTo>
                    <a:pt x="164672" y="333116"/>
                  </a:lnTo>
                  <a:lnTo>
                    <a:pt x="134778" y="303932"/>
                  </a:lnTo>
                  <a:lnTo>
                    <a:pt x="107593" y="273663"/>
                  </a:lnTo>
                  <a:lnTo>
                    <a:pt x="83219" y="242371"/>
                  </a:lnTo>
                  <a:lnTo>
                    <a:pt x="61760" y="210120"/>
                  </a:lnTo>
                  <a:lnTo>
                    <a:pt x="27999" y="142993"/>
                  </a:lnTo>
                  <a:lnTo>
                    <a:pt x="7137" y="72785"/>
                  </a:lnTo>
                  <a:lnTo>
                    <a:pt x="1801" y="36683"/>
                  </a:lnTo>
                  <a:lnTo>
                    <a:pt x="0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139" y="3778447"/>
              <a:ext cx="1973580" cy="2277110"/>
            </a:xfrm>
            <a:custGeom>
              <a:avLst/>
              <a:gdLst/>
              <a:ahLst/>
              <a:cxnLst/>
              <a:rect l="l" t="t" r="r" b="b"/>
              <a:pathLst>
                <a:path w="1973580" h="2277110">
                  <a:moveTo>
                    <a:pt x="1973338" y="0"/>
                  </a:moveTo>
                  <a:lnTo>
                    <a:pt x="1973338" y="2276894"/>
                  </a:lnTo>
                </a:path>
                <a:path w="1973580" h="2277110">
                  <a:moveTo>
                    <a:pt x="0" y="2276894"/>
                  </a:moveTo>
                  <a:lnTo>
                    <a:pt x="0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4126" y="3184491"/>
              <a:ext cx="1974850" cy="1204595"/>
            </a:xfrm>
            <a:custGeom>
              <a:avLst/>
              <a:gdLst/>
              <a:ahLst/>
              <a:cxnLst/>
              <a:rect l="l" t="t" r="r" b="b"/>
              <a:pathLst>
                <a:path w="1974850" h="1204595">
                  <a:moveTo>
                    <a:pt x="987196" y="0"/>
                  </a:moveTo>
                  <a:lnTo>
                    <a:pt x="1047333" y="1099"/>
                  </a:lnTo>
                  <a:lnTo>
                    <a:pt x="1106517" y="4354"/>
                  </a:lnTo>
                  <a:lnTo>
                    <a:pt x="1164645" y="9702"/>
                  </a:lnTo>
                  <a:lnTo>
                    <a:pt x="1221614" y="17080"/>
                  </a:lnTo>
                  <a:lnTo>
                    <a:pt x="1277320" y="26425"/>
                  </a:lnTo>
                  <a:lnTo>
                    <a:pt x="1331660" y="37674"/>
                  </a:lnTo>
                  <a:lnTo>
                    <a:pt x="1384531" y="50764"/>
                  </a:lnTo>
                  <a:lnTo>
                    <a:pt x="1435829" y="65632"/>
                  </a:lnTo>
                  <a:lnTo>
                    <a:pt x="1485452" y="82216"/>
                  </a:lnTo>
                  <a:lnTo>
                    <a:pt x="1533295" y="100451"/>
                  </a:lnTo>
                  <a:lnTo>
                    <a:pt x="1579257" y="120275"/>
                  </a:lnTo>
                  <a:lnTo>
                    <a:pt x="1623233" y="141626"/>
                  </a:lnTo>
                  <a:lnTo>
                    <a:pt x="1665120" y="164440"/>
                  </a:lnTo>
                  <a:lnTo>
                    <a:pt x="1704815" y="188653"/>
                  </a:lnTo>
                  <a:lnTo>
                    <a:pt x="1742215" y="214204"/>
                  </a:lnTo>
                  <a:lnTo>
                    <a:pt x="1777217" y="241029"/>
                  </a:lnTo>
                  <a:lnTo>
                    <a:pt x="1809716" y="269066"/>
                  </a:lnTo>
                  <a:lnTo>
                    <a:pt x="1839610" y="298250"/>
                  </a:lnTo>
                  <a:lnTo>
                    <a:pt x="1866797" y="328520"/>
                  </a:lnTo>
                  <a:lnTo>
                    <a:pt x="1891171" y="359811"/>
                  </a:lnTo>
                  <a:lnTo>
                    <a:pt x="1912631" y="392062"/>
                  </a:lnTo>
                  <a:lnTo>
                    <a:pt x="1946392" y="459189"/>
                  </a:lnTo>
                  <a:lnTo>
                    <a:pt x="1967255" y="529398"/>
                  </a:lnTo>
                  <a:lnTo>
                    <a:pt x="1974392" y="602183"/>
                  </a:lnTo>
                  <a:lnTo>
                    <a:pt x="1972591" y="638866"/>
                  </a:lnTo>
                  <a:lnTo>
                    <a:pt x="1958487" y="710425"/>
                  </a:lnTo>
                  <a:lnTo>
                    <a:pt x="1931072" y="779156"/>
                  </a:lnTo>
                  <a:lnTo>
                    <a:pt x="1891171" y="844554"/>
                  </a:lnTo>
                  <a:lnTo>
                    <a:pt x="1866797" y="875846"/>
                  </a:lnTo>
                  <a:lnTo>
                    <a:pt x="1839610" y="906115"/>
                  </a:lnTo>
                  <a:lnTo>
                    <a:pt x="1809716" y="935300"/>
                  </a:lnTo>
                  <a:lnTo>
                    <a:pt x="1777217" y="963336"/>
                  </a:lnTo>
                  <a:lnTo>
                    <a:pt x="1742215" y="990161"/>
                  </a:lnTo>
                  <a:lnTo>
                    <a:pt x="1704815" y="1015712"/>
                  </a:lnTo>
                  <a:lnTo>
                    <a:pt x="1665120" y="1039926"/>
                  </a:lnTo>
                  <a:lnTo>
                    <a:pt x="1623233" y="1062739"/>
                  </a:lnTo>
                  <a:lnTo>
                    <a:pt x="1579257" y="1084090"/>
                  </a:lnTo>
                  <a:lnTo>
                    <a:pt x="1533295" y="1103914"/>
                  </a:lnTo>
                  <a:lnTo>
                    <a:pt x="1485452" y="1122150"/>
                  </a:lnTo>
                  <a:lnTo>
                    <a:pt x="1435829" y="1138733"/>
                  </a:lnTo>
                  <a:lnTo>
                    <a:pt x="1384531" y="1153601"/>
                  </a:lnTo>
                  <a:lnTo>
                    <a:pt x="1331660" y="1166692"/>
                  </a:lnTo>
                  <a:lnTo>
                    <a:pt x="1277320" y="1177941"/>
                  </a:lnTo>
                  <a:lnTo>
                    <a:pt x="1221614" y="1187286"/>
                  </a:lnTo>
                  <a:lnTo>
                    <a:pt x="1164645" y="1194664"/>
                  </a:lnTo>
                  <a:lnTo>
                    <a:pt x="1106517" y="1200012"/>
                  </a:lnTo>
                  <a:lnTo>
                    <a:pt x="1047333" y="1203267"/>
                  </a:lnTo>
                  <a:lnTo>
                    <a:pt x="987196" y="1204366"/>
                  </a:lnTo>
                  <a:lnTo>
                    <a:pt x="927058" y="1203267"/>
                  </a:lnTo>
                  <a:lnTo>
                    <a:pt x="867872" y="1200012"/>
                  </a:lnTo>
                  <a:lnTo>
                    <a:pt x="809743" y="1194664"/>
                  </a:lnTo>
                  <a:lnTo>
                    <a:pt x="752774" y="1187286"/>
                  </a:lnTo>
                  <a:lnTo>
                    <a:pt x="697067" y="1177941"/>
                  </a:lnTo>
                  <a:lnTo>
                    <a:pt x="642727" y="1166692"/>
                  </a:lnTo>
                  <a:lnTo>
                    <a:pt x="589856" y="1153601"/>
                  </a:lnTo>
                  <a:lnTo>
                    <a:pt x="538557" y="1138733"/>
                  </a:lnTo>
                  <a:lnTo>
                    <a:pt x="488934" y="1122150"/>
                  </a:lnTo>
                  <a:lnTo>
                    <a:pt x="441091" y="1103914"/>
                  </a:lnTo>
                  <a:lnTo>
                    <a:pt x="395129" y="1084090"/>
                  </a:lnTo>
                  <a:lnTo>
                    <a:pt x="351154" y="1062739"/>
                  </a:lnTo>
                  <a:lnTo>
                    <a:pt x="309267" y="1039926"/>
                  </a:lnTo>
                  <a:lnTo>
                    <a:pt x="269572" y="1015712"/>
                  </a:lnTo>
                  <a:lnTo>
                    <a:pt x="232172" y="990161"/>
                  </a:lnTo>
                  <a:lnTo>
                    <a:pt x="197171" y="963336"/>
                  </a:lnTo>
                  <a:lnTo>
                    <a:pt x="164672" y="935300"/>
                  </a:lnTo>
                  <a:lnTo>
                    <a:pt x="134778" y="906115"/>
                  </a:lnTo>
                  <a:lnTo>
                    <a:pt x="107593" y="875846"/>
                  </a:lnTo>
                  <a:lnTo>
                    <a:pt x="83219" y="844554"/>
                  </a:lnTo>
                  <a:lnTo>
                    <a:pt x="61760" y="812303"/>
                  </a:lnTo>
                  <a:lnTo>
                    <a:pt x="27999" y="745176"/>
                  </a:lnTo>
                  <a:lnTo>
                    <a:pt x="7137" y="674968"/>
                  </a:lnTo>
                  <a:lnTo>
                    <a:pt x="0" y="602183"/>
                  </a:lnTo>
                  <a:lnTo>
                    <a:pt x="1801" y="565500"/>
                  </a:lnTo>
                  <a:lnTo>
                    <a:pt x="15904" y="493940"/>
                  </a:lnTo>
                  <a:lnTo>
                    <a:pt x="43319" y="425209"/>
                  </a:lnTo>
                  <a:lnTo>
                    <a:pt x="83219" y="359811"/>
                  </a:lnTo>
                  <a:lnTo>
                    <a:pt x="107593" y="328520"/>
                  </a:lnTo>
                  <a:lnTo>
                    <a:pt x="134778" y="298250"/>
                  </a:lnTo>
                  <a:lnTo>
                    <a:pt x="164672" y="269066"/>
                  </a:lnTo>
                  <a:lnTo>
                    <a:pt x="197171" y="241029"/>
                  </a:lnTo>
                  <a:lnTo>
                    <a:pt x="232172" y="214204"/>
                  </a:lnTo>
                  <a:lnTo>
                    <a:pt x="269572" y="188653"/>
                  </a:lnTo>
                  <a:lnTo>
                    <a:pt x="309267" y="164440"/>
                  </a:lnTo>
                  <a:lnTo>
                    <a:pt x="351154" y="141626"/>
                  </a:lnTo>
                  <a:lnTo>
                    <a:pt x="395129" y="120275"/>
                  </a:lnTo>
                  <a:lnTo>
                    <a:pt x="441091" y="100451"/>
                  </a:lnTo>
                  <a:lnTo>
                    <a:pt x="488934" y="82216"/>
                  </a:lnTo>
                  <a:lnTo>
                    <a:pt x="538557" y="65632"/>
                  </a:lnTo>
                  <a:lnTo>
                    <a:pt x="589856" y="50764"/>
                  </a:lnTo>
                  <a:lnTo>
                    <a:pt x="642727" y="37674"/>
                  </a:lnTo>
                  <a:lnTo>
                    <a:pt x="697067" y="26425"/>
                  </a:lnTo>
                  <a:lnTo>
                    <a:pt x="752774" y="17080"/>
                  </a:lnTo>
                  <a:lnTo>
                    <a:pt x="809743" y="9702"/>
                  </a:lnTo>
                  <a:lnTo>
                    <a:pt x="867872" y="4354"/>
                  </a:lnTo>
                  <a:lnTo>
                    <a:pt x="927058" y="1099"/>
                  </a:lnTo>
                  <a:lnTo>
                    <a:pt x="987196" y="0"/>
                  </a:lnTo>
                  <a:close/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8603" y="2572671"/>
            <a:ext cx="766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58767" y="2572671"/>
            <a:ext cx="1497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YOUR</a:t>
            </a:r>
            <a:r>
              <a:rPr sz="14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CYLINDER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17260" y="3423556"/>
            <a:ext cx="0" cy="3136900"/>
          </a:xfrm>
          <a:custGeom>
            <a:avLst/>
            <a:gdLst/>
            <a:ahLst/>
            <a:cxnLst/>
            <a:rect l="l" t="t" r="r" b="b"/>
            <a:pathLst>
              <a:path h="3136900">
                <a:moveTo>
                  <a:pt x="0" y="0"/>
                </a:moveTo>
                <a:lnTo>
                  <a:pt x="0" y="3136900"/>
                </a:lnTo>
              </a:path>
            </a:pathLst>
          </a:custGeom>
          <a:ln w="7200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70063" y="1061355"/>
            <a:ext cx="0" cy="5994400"/>
          </a:xfrm>
          <a:custGeom>
            <a:avLst/>
            <a:gdLst/>
            <a:ahLst/>
            <a:cxnLst/>
            <a:rect l="l" t="t" r="r" b="b"/>
            <a:pathLst>
              <a:path h="5994400">
                <a:moveTo>
                  <a:pt x="0" y="0"/>
                </a:moveTo>
                <a:lnTo>
                  <a:pt x="0" y="5994400"/>
                </a:lnTo>
              </a:path>
            </a:pathLst>
          </a:custGeom>
          <a:ln w="7200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>
            <a:grpSpLocks noGrp="1" noUngrp="1" noRot="1" noMove="1" noResize="1"/>
          </p:cNvGrpSpPr>
          <p:nvPr/>
        </p:nvGrpSpPr>
        <p:grpSpPr>
          <a:xfrm>
            <a:off x="6505139" y="1043347"/>
            <a:ext cx="4076700" cy="1423035"/>
            <a:chOff x="6505139" y="1043347"/>
            <a:chExt cx="4076700" cy="1423035"/>
          </a:xfrm>
        </p:grpSpPr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06510" y="1044719"/>
              <a:ext cx="4074160" cy="1420495"/>
            </a:xfrm>
            <a:custGeom>
              <a:avLst/>
              <a:gdLst/>
              <a:ahLst/>
              <a:cxnLst/>
              <a:rect l="l" t="t" r="r" b="b"/>
              <a:pathLst>
                <a:path w="4074159" h="1420495">
                  <a:moveTo>
                    <a:pt x="0" y="0"/>
                  </a:moveTo>
                  <a:lnTo>
                    <a:pt x="4073601" y="0"/>
                  </a:lnTo>
                  <a:lnTo>
                    <a:pt x="4073601" y="1419999"/>
                  </a:lnTo>
                  <a:lnTo>
                    <a:pt x="0" y="141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68003" y="1324985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4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4"/>
                  </a:lnTo>
                  <a:lnTo>
                    <a:pt x="1607412" y="307713"/>
                  </a:lnTo>
                  <a:lnTo>
                    <a:pt x="1563992" y="290595"/>
                  </a:lnTo>
                  <a:lnTo>
                    <a:pt x="1521695" y="270614"/>
                  </a:lnTo>
                  <a:lnTo>
                    <a:pt x="1480555" y="247708"/>
                  </a:lnTo>
                  <a:lnTo>
                    <a:pt x="1440607" y="221810"/>
                  </a:lnTo>
                  <a:lnTo>
                    <a:pt x="1401886" y="192857"/>
                  </a:lnTo>
                  <a:lnTo>
                    <a:pt x="1364425" y="160784"/>
                  </a:lnTo>
                  <a:lnTo>
                    <a:pt x="1328261" y="125526"/>
                  </a:lnTo>
                  <a:lnTo>
                    <a:pt x="1293426" y="87019"/>
                  </a:lnTo>
                  <a:lnTo>
                    <a:pt x="1259957" y="45199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04190" y="1445292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7309" y="734193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>
            <a:grpSpLocks noGrp="1" noUngrp="1" noRot="1" noMove="1" noResize="1"/>
          </p:cNvGrpSpPr>
          <p:nvPr/>
        </p:nvGrpSpPr>
        <p:grpSpPr>
          <a:xfrm>
            <a:off x="6871768" y="2939707"/>
            <a:ext cx="2171700" cy="3785235"/>
            <a:chOff x="6871768" y="2939707"/>
            <a:chExt cx="2171700" cy="3785235"/>
          </a:xfrm>
        </p:grpSpPr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80774" y="6058760"/>
              <a:ext cx="2153920" cy="657225"/>
            </a:xfrm>
            <a:custGeom>
              <a:avLst/>
              <a:gdLst/>
              <a:ahLst/>
              <a:cxnLst/>
              <a:rect l="l" t="t" r="r" b="b"/>
              <a:pathLst>
                <a:path w="2153920" h="657225">
                  <a:moveTo>
                    <a:pt x="2153450" y="0"/>
                  </a:moveTo>
                  <a:lnTo>
                    <a:pt x="2147132" y="71564"/>
                  </a:lnTo>
                  <a:lnTo>
                    <a:pt x="2128615" y="140897"/>
                  </a:lnTo>
                  <a:lnTo>
                    <a:pt x="2098557" y="207597"/>
                  </a:lnTo>
                  <a:lnTo>
                    <a:pt x="2057615" y="271264"/>
                  </a:lnTo>
                  <a:lnTo>
                    <a:pt x="2033267" y="301834"/>
                  </a:lnTo>
                  <a:lnTo>
                    <a:pt x="2006445" y="331496"/>
                  </a:lnTo>
                  <a:lnTo>
                    <a:pt x="1977229" y="360199"/>
                  </a:lnTo>
                  <a:lnTo>
                    <a:pt x="1945704" y="387893"/>
                  </a:lnTo>
                  <a:lnTo>
                    <a:pt x="1911949" y="414529"/>
                  </a:lnTo>
                  <a:lnTo>
                    <a:pt x="1876048" y="440055"/>
                  </a:lnTo>
                  <a:lnTo>
                    <a:pt x="1838083" y="464423"/>
                  </a:lnTo>
                  <a:lnTo>
                    <a:pt x="1798136" y="487581"/>
                  </a:lnTo>
                  <a:lnTo>
                    <a:pt x="1756288" y="509480"/>
                  </a:lnTo>
                  <a:lnTo>
                    <a:pt x="1712623" y="530070"/>
                  </a:lnTo>
                  <a:lnTo>
                    <a:pt x="1667221" y="549300"/>
                  </a:lnTo>
                  <a:lnTo>
                    <a:pt x="1620166" y="567121"/>
                  </a:lnTo>
                  <a:lnTo>
                    <a:pt x="1571539" y="583483"/>
                  </a:lnTo>
                  <a:lnTo>
                    <a:pt x="1521423" y="598335"/>
                  </a:lnTo>
                  <a:lnTo>
                    <a:pt x="1469899" y="611627"/>
                  </a:lnTo>
                  <a:lnTo>
                    <a:pt x="1417050" y="623309"/>
                  </a:lnTo>
                  <a:lnTo>
                    <a:pt x="1362957" y="633331"/>
                  </a:lnTo>
                  <a:lnTo>
                    <a:pt x="1307703" y="641644"/>
                  </a:lnTo>
                  <a:lnTo>
                    <a:pt x="1251370" y="648196"/>
                  </a:lnTo>
                  <a:lnTo>
                    <a:pt x="1194040" y="652939"/>
                  </a:lnTo>
                  <a:lnTo>
                    <a:pt x="1135796" y="655821"/>
                  </a:lnTo>
                  <a:lnTo>
                    <a:pt x="1076718" y="656793"/>
                  </a:lnTo>
                  <a:lnTo>
                    <a:pt x="1017641" y="655821"/>
                  </a:lnTo>
                  <a:lnTo>
                    <a:pt x="959396" y="652939"/>
                  </a:lnTo>
                  <a:lnTo>
                    <a:pt x="902067" y="648196"/>
                  </a:lnTo>
                  <a:lnTo>
                    <a:pt x="845734" y="641644"/>
                  </a:lnTo>
                  <a:lnTo>
                    <a:pt x="790480" y="633331"/>
                  </a:lnTo>
                  <a:lnTo>
                    <a:pt x="736388" y="623309"/>
                  </a:lnTo>
                  <a:lnTo>
                    <a:pt x="683539" y="611627"/>
                  </a:lnTo>
                  <a:lnTo>
                    <a:pt x="632016" y="598335"/>
                  </a:lnTo>
                  <a:lnTo>
                    <a:pt x="581900" y="583483"/>
                  </a:lnTo>
                  <a:lnTo>
                    <a:pt x="533273" y="567121"/>
                  </a:lnTo>
                  <a:lnTo>
                    <a:pt x="486219" y="549300"/>
                  </a:lnTo>
                  <a:lnTo>
                    <a:pt x="440818" y="530070"/>
                  </a:lnTo>
                  <a:lnTo>
                    <a:pt x="397153" y="509480"/>
                  </a:lnTo>
                  <a:lnTo>
                    <a:pt x="355306" y="487581"/>
                  </a:lnTo>
                  <a:lnTo>
                    <a:pt x="315360" y="464423"/>
                  </a:lnTo>
                  <a:lnTo>
                    <a:pt x="277395" y="440055"/>
                  </a:lnTo>
                  <a:lnTo>
                    <a:pt x="241495" y="414529"/>
                  </a:lnTo>
                  <a:lnTo>
                    <a:pt x="207741" y="387893"/>
                  </a:lnTo>
                  <a:lnTo>
                    <a:pt x="176216" y="360199"/>
                  </a:lnTo>
                  <a:lnTo>
                    <a:pt x="147001" y="331496"/>
                  </a:lnTo>
                  <a:lnTo>
                    <a:pt x="120179" y="301834"/>
                  </a:lnTo>
                  <a:lnTo>
                    <a:pt x="95832" y="271264"/>
                  </a:lnTo>
                  <a:lnTo>
                    <a:pt x="74042" y="239835"/>
                  </a:lnTo>
                  <a:lnTo>
                    <a:pt x="38460" y="174601"/>
                  </a:lnTo>
                  <a:lnTo>
                    <a:pt x="14092" y="106535"/>
                  </a:lnTo>
                  <a:lnTo>
                    <a:pt x="1593" y="36036"/>
                  </a:lnTo>
                  <a:lnTo>
                    <a:pt x="0" y="0"/>
                  </a:lnTo>
                </a:path>
              </a:pathLst>
            </a:custGeom>
            <a:ln w="17995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80780" y="3596532"/>
              <a:ext cx="2152650" cy="2483485"/>
            </a:xfrm>
            <a:custGeom>
              <a:avLst/>
              <a:gdLst/>
              <a:ahLst/>
              <a:cxnLst/>
              <a:rect l="l" t="t" r="r" b="b"/>
              <a:pathLst>
                <a:path w="2152650" h="2483485">
                  <a:moveTo>
                    <a:pt x="2152307" y="0"/>
                  </a:moveTo>
                  <a:lnTo>
                    <a:pt x="2152307" y="2483396"/>
                  </a:lnTo>
                </a:path>
                <a:path w="2152650" h="2483485">
                  <a:moveTo>
                    <a:pt x="0" y="2483396"/>
                  </a:moveTo>
                  <a:lnTo>
                    <a:pt x="0" y="0"/>
                  </a:lnTo>
                </a:path>
              </a:pathLst>
            </a:custGeom>
            <a:ln w="17995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80766" y="2948705"/>
              <a:ext cx="2153920" cy="1313815"/>
            </a:xfrm>
            <a:custGeom>
              <a:avLst/>
              <a:gdLst/>
              <a:ahLst/>
              <a:cxnLst/>
              <a:rect l="l" t="t" r="r" b="b"/>
              <a:pathLst>
                <a:path w="2153920" h="1313814">
                  <a:moveTo>
                    <a:pt x="1076731" y="0"/>
                  </a:moveTo>
                  <a:lnTo>
                    <a:pt x="1135808" y="971"/>
                  </a:lnTo>
                  <a:lnTo>
                    <a:pt x="1194053" y="3853"/>
                  </a:lnTo>
                  <a:lnTo>
                    <a:pt x="1251383" y="8596"/>
                  </a:lnTo>
                  <a:lnTo>
                    <a:pt x="1307716" y="15148"/>
                  </a:lnTo>
                  <a:lnTo>
                    <a:pt x="1362970" y="23461"/>
                  </a:lnTo>
                  <a:lnTo>
                    <a:pt x="1417062" y="33483"/>
                  </a:lnTo>
                  <a:lnTo>
                    <a:pt x="1469912" y="45166"/>
                  </a:lnTo>
                  <a:lnTo>
                    <a:pt x="1521436" y="58458"/>
                  </a:lnTo>
                  <a:lnTo>
                    <a:pt x="1571552" y="73309"/>
                  </a:lnTo>
                  <a:lnTo>
                    <a:pt x="1620179" y="89671"/>
                  </a:lnTo>
                  <a:lnTo>
                    <a:pt x="1667234" y="107492"/>
                  </a:lnTo>
                  <a:lnTo>
                    <a:pt x="1712636" y="126722"/>
                  </a:lnTo>
                  <a:lnTo>
                    <a:pt x="1756301" y="147312"/>
                  </a:lnTo>
                  <a:lnTo>
                    <a:pt x="1798149" y="169211"/>
                  </a:lnTo>
                  <a:lnTo>
                    <a:pt x="1838096" y="192370"/>
                  </a:lnTo>
                  <a:lnTo>
                    <a:pt x="1876061" y="216737"/>
                  </a:lnTo>
                  <a:lnTo>
                    <a:pt x="1911962" y="242263"/>
                  </a:lnTo>
                  <a:lnTo>
                    <a:pt x="1945716" y="268899"/>
                  </a:lnTo>
                  <a:lnTo>
                    <a:pt x="1977242" y="296593"/>
                  </a:lnTo>
                  <a:lnTo>
                    <a:pt x="2006457" y="325296"/>
                  </a:lnTo>
                  <a:lnTo>
                    <a:pt x="2033280" y="354958"/>
                  </a:lnTo>
                  <a:lnTo>
                    <a:pt x="2057628" y="385529"/>
                  </a:lnTo>
                  <a:lnTo>
                    <a:pt x="2079418" y="416958"/>
                  </a:lnTo>
                  <a:lnTo>
                    <a:pt x="2115001" y="482191"/>
                  </a:lnTo>
                  <a:lnTo>
                    <a:pt x="2139370" y="550257"/>
                  </a:lnTo>
                  <a:lnTo>
                    <a:pt x="2151869" y="620756"/>
                  </a:lnTo>
                  <a:lnTo>
                    <a:pt x="2153462" y="656793"/>
                  </a:lnTo>
                  <a:lnTo>
                    <a:pt x="2151869" y="692829"/>
                  </a:lnTo>
                  <a:lnTo>
                    <a:pt x="2139370" y="763328"/>
                  </a:lnTo>
                  <a:lnTo>
                    <a:pt x="2115001" y="831395"/>
                  </a:lnTo>
                  <a:lnTo>
                    <a:pt x="2079418" y="896628"/>
                  </a:lnTo>
                  <a:lnTo>
                    <a:pt x="2057628" y="928057"/>
                  </a:lnTo>
                  <a:lnTo>
                    <a:pt x="2033280" y="958627"/>
                  </a:lnTo>
                  <a:lnTo>
                    <a:pt x="2006457" y="988289"/>
                  </a:lnTo>
                  <a:lnTo>
                    <a:pt x="1977242" y="1016992"/>
                  </a:lnTo>
                  <a:lnTo>
                    <a:pt x="1945716" y="1044686"/>
                  </a:lnTo>
                  <a:lnTo>
                    <a:pt x="1911962" y="1071322"/>
                  </a:lnTo>
                  <a:lnTo>
                    <a:pt x="1876061" y="1096848"/>
                  </a:lnTo>
                  <a:lnTo>
                    <a:pt x="1838096" y="1121216"/>
                  </a:lnTo>
                  <a:lnTo>
                    <a:pt x="1798149" y="1144374"/>
                  </a:lnTo>
                  <a:lnTo>
                    <a:pt x="1756301" y="1166273"/>
                  </a:lnTo>
                  <a:lnTo>
                    <a:pt x="1712636" y="1186863"/>
                  </a:lnTo>
                  <a:lnTo>
                    <a:pt x="1667234" y="1206094"/>
                  </a:lnTo>
                  <a:lnTo>
                    <a:pt x="1620179" y="1223914"/>
                  </a:lnTo>
                  <a:lnTo>
                    <a:pt x="1571552" y="1240276"/>
                  </a:lnTo>
                  <a:lnTo>
                    <a:pt x="1521436" y="1255128"/>
                  </a:lnTo>
                  <a:lnTo>
                    <a:pt x="1469912" y="1268420"/>
                  </a:lnTo>
                  <a:lnTo>
                    <a:pt x="1417062" y="1280102"/>
                  </a:lnTo>
                  <a:lnTo>
                    <a:pt x="1362970" y="1290125"/>
                  </a:lnTo>
                  <a:lnTo>
                    <a:pt x="1307716" y="1298437"/>
                  </a:lnTo>
                  <a:lnTo>
                    <a:pt x="1251383" y="1304990"/>
                  </a:lnTo>
                  <a:lnTo>
                    <a:pt x="1194053" y="1309732"/>
                  </a:lnTo>
                  <a:lnTo>
                    <a:pt x="1135808" y="1312614"/>
                  </a:lnTo>
                  <a:lnTo>
                    <a:pt x="1076731" y="1313586"/>
                  </a:lnTo>
                  <a:lnTo>
                    <a:pt x="1017653" y="1312614"/>
                  </a:lnTo>
                  <a:lnTo>
                    <a:pt x="959409" y="1309732"/>
                  </a:lnTo>
                  <a:lnTo>
                    <a:pt x="902079" y="1304990"/>
                  </a:lnTo>
                  <a:lnTo>
                    <a:pt x="845746" y="1298437"/>
                  </a:lnTo>
                  <a:lnTo>
                    <a:pt x="790492" y="1290125"/>
                  </a:lnTo>
                  <a:lnTo>
                    <a:pt x="736400" y="1280102"/>
                  </a:lnTo>
                  <a:lnTo>
                    <a:pt x="683550" y="1268420"/>
                  </a:lnTo>
                  <a:lnTo>
                    <a:pt x="632026" y="1255128"/>
                  </a:lnTo>
                  <a:lnTo>
                    <a:pt x="581910" y="1240276"/>
                  </a:lnTo>
                  <a:lnTo>
                    <a:pt x="533283" y="1223914"/>
                  </a:lnTo>
                  <a:lnTo>
                    <a:pt x="486228" y="1206094"/>
                  </a:lnTo>
                  <a:lnTo>
                    <a:pt x="440826" y="1186863"/>
                  </a:lnTo>
                  <a:lnTo>
                    <a:pt x="397161" y="1166273"/>
                  </a:lnTo>
                  <a:lnTo>
                    <a:pt x="355313" y="1144374"/>
                  </a:lnTo>
                  <a:lnTo>
                    <a:pt x="315366" y="1121216"/>
                  </a:lnTo>
                  <a:lnTo>
                    <a:pt x="277401" y="1096848"/>
                  </a:lnTo>
                  <a:lnTo>
                    <a:pt x="241500" y="1071322"/>
                  </a:lnTo>
                  <a:lnTo>
                    <a:pt x="207745" y="1044686"/>
                  </a:lnTo>
                  <a:lnTo>
                    <a:pt x="176220" y="1016992"/>
                  </a:lnTo>
                  <a:lnTo>
                    <a:pt x="147004" y="988289"/>
                  </a:lnTo>
                  <a:lnTo>
                    <a:pt x="120182" y="958627"/>
                  </a:lnTo>
                  <a:lnTo>
                    <a:pt x="95834" y="928057"/>
                  </a:lnTo>
                  <a:lnTo>
                    <a:pt x="74043" y="896628"/>
                  </a:lnTo>
                  <a:lnTo>
                    <a:pt x="38461" y="831395"/>
                  </a:lnTo>
                  <a:lnTo>
                    <a:pt x="14092" y="763328"/>
                  </a:lnTo>
                  <a:lnTo>
                    <a:pt x="1593" y="692829"/>
                  </a:lnTo>
                  <a:lnTo>
                    <a:pt x="0" y="656793"/>
                  </a:lnTo>
                  <a:lnTo>
                    <a:pt x="1593" y="620756"/>
                  </a:lnTo>
                  <a:lnTo>
                    <a:pt x="14092" y="550257"/>
                  </a:lnTo>
                  <a:lnTo>
                    <a:pt x="38461" y="482191"/>
                  </a:lnTo>
                  <a:lnTo>
                    <a:pt x="74043" y="416958"/>
                  </a:lnTo>
                  <a:lnTo>
                    <a:pt x="95834" y="385529"/>
                  </a:lnTo>
                  <a:lnTo>
                    <a:pt x="120182" y="354958"/>
                  </a:lnTo>
                  <a:lnTo>
                    <a:pt x="147004" y="325296"/>
                  </a:lnTo>
                  <a:lnTo>
                    <a:pt x="176220" y="296593"/>
                  </a:lnTo>
                  <a:lnTo>
                    <a:pt x="207745" y="268899"/>
                  </a:lnTo>
                  <a:lnTo>
                    <a:pt x="241500" y="242263"/>
                  </a:lnTo>
                  <a:lnTo>
                    <a:pt x="277401" y="216737"/>
                  </a:lnTo>
                  <a:lnTo>
                    <a:pt x="315366" y="192370"/>
                  </a:lnTo>
                  <a:lnTo>
                    <a:pt x="355313" y="169211"/>
                  </a:lnTo>
                  <a:lnTo>
                    <a:pt x="397161" y="147312"/>
                  </a:lnTo>
                  <a:lnTo>
                    <a:pt x="440826" y="126722"/>
                  </a:lnTo>
                  <a:lnTo>
                    <a:pt x="486228" y="107492"/>
                  </a:lnTo>
                  <a:lnTo>
                    <a:pt x="533283" y="89671"/>
                  </a:lnTo>
                  <a:lnTo>
                    <a:pt x="581910" y="73309"/>
                  </a:lnTo>
                  <a:lnTo>
                    <a:pt x="632026" y="58458"/>
                  </a:lnTo>
                  <a:lnTo>
                    <a:pt x="683550" y="45166"/>
                  </a:lnTo>
                  <a:lnTo>
                    <a:pt x="736400" y="33483"/>
                  </a:lnTo>
                  <a:lnTo>
                    <a:pt x="790492" y="23461"/>
                  </a:lnTo>
                  <a:lnTo>
                    <a:pt x="845746" y="15148"/>
                  </a:lnTo>
                  <a:lnTo>
                    <a:pt x="902079" y="8596"/>
                  </a:lnTo>
                  <a:lnTo>
                    <a:pt x="959409" y="3853"/>
                  </a:lnTo>
                  <a:lnTo>
                    <a:pt x="1017653" y="971"/>
                  </a:lnTo>
                  <a:lnTo>
                    <a:pt x="1076731" y="0"/>
                  </a:lnTo>
                  <a:close/>
                </a:path>
              </a:pathLst>
            </a:custGeom>
            <a:ln w="17995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33740" y="1072331"/>
            <a:ext cx="2146935" cy="12299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FAINT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CYLINDER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OUTLINE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BELOW,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ADD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COLOUR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SHADE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A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BOLD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OUTLINE.</a:t>
            </a:r>
            <a:endParaRPr sz="1200" dirty="0">
              <a:latin typeface="Arial"/>
              <a:cs typeface="Arial"/>
            </a:endParaRPr>
          </a:p>
          <a:p>
            <a:pPr marL="130810" marR="135890" indent="-635" algn="ctr">
              <a:lnSpc>
                <a:spcPts val="1340"/>
              </a:lnSpc>
              <a:spcBef>
                <a:spcPts val="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Consider using the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line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technique, combined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with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‘dark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light’</a:t>
            </a:r>
            <a:r>
              <a:rPr sz="12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shading.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>
            <a:grpSpLocks noGrp="1" noUngrp="1" noRot="1" noMove="1" noResize="1"/>
          </p:cNvGrpSpPr>
          <p:nvPr/>
        </p:nvGrpSpPr>
        <p:grpSpPr>
          <a:xfrm>
            <a:off x="3323206" y="2948294"/>
            <a:ext cx="2960370" cy="1666875"/>
            <a:chOff x="3323206" y="2948294"/>
            <a:chExt cx="2960370" cy="1666875"/>
          </a:xfrm>
        </p:grpSpPr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6806" y="3778833"/>
              <a:ext cx="1471930" cy="832485"/>
            </a:xfrm>
            <a:custGeom>
              <a:avLst/>
              <a:gdLst/>
              <a:ahLst/>
              <a:cxnLst/>
              <a:rect l="l" t="t" r="r" b="b"/>
              <a:pathLst>
                <a:path w="1471929" h="832485">
                  <a:moveTo>
                    <a:pt x="1471434" y="83248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01737" y="3778833"/>
              <a:ext cx="1478280" cy="832485"/>
            </a:xfrm>
            <a:custGeom>
              <a:avLst/>
              <a:gdLst/>
              <a:ahLst/>
              <a:cxnLst/>
              <a:rect l="l" t="t" r="r" b="b"/>
              <a:pathLst>
                <a:path w="1478279" h="832485">
                  <a:moveTo>
                    <a:pt x="0" y="832485"/>
                  </a:moveTo>
                  <a:lnTo>
                    <a:pt x="1477797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6806" y="2951894"/>
              <a:ext cx="1471930" cy="832485"/>
            </a:xfrm>
            <a:custGeom>
              <a:avLst/>
              <a:gdLst/>
              <a:ahLst/>
              <a:cxnLst/>
              <a:rect l="l" t="t" r="r" b="b"/>
              <a:pathLst>
                <a:path w="1471929" h="832485">
                  <a:moveTo>
                    <a:pt x="1471434" y="0"/>
                  </a:moveTo>
                  <a:lnTo>
                    <a:pt x="0" y="832485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99267" y="2952240"/>
              <a:ext cx="1480820" cy="832485"/>
            </a:xfrm>
            <a:custGeom>
              <a:avLst/>
              <a:gdLst/>
              <a:ahLst/>
              <a:cxnLst/>
              <a:rect l="l" t="t" r="r" b="b"/>
              <a:pathLst>
                <a:path w="1480820" h="832485">
                  <a:moveTo>
                    <a:pt x="0" y="0"/>
                  </a:moveTo>
                  <a:lnTo>
                    <a:pt x="1480261" y="832142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>
            <a:grpSpLocks noGrp="1" noUngrp="1" noRot="1" noMove="1" noResize="1"/>
          </p:cNvGrpSpPr>
          <p:nvPr/>
        </p:nvGrpSpPr>
        <p:grpSpPr>
          <a:xfrm>
            <a:off x="3323206" y="5218812"/>
            <a:ext cx="2960370" cy="1666875"/>
            <a:chOff x="3323206" y="5218812"/>
            <a:chExt cx="2960370" cy="1666875"/>
          </a:xfrm>
        </p:grpSpPr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6806" y="6049350"/>
              <a:ext cx="1471930" cy="832485"/>
            </a:xfrm>
            <a:custGeom>
              <a:avLst/>
              <a:gdLst/>
              <a:ahLst/>
              <a:cxnLst/>
              <a:rect l="l" t="t" r="r" b="b"/>
              <a:pathLst>
                <a:path w="1471929" h="832484">
                  <a:moveTo>
                    <a:pt x="1471434" y="83248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01737" y="6049350"/>
              <a:ext cx="1478280" cy="832485"/>
            </a:xfrm>
            <a:custGeom>
              <a:avLst/>
              <a:gdLst/>
              <a:ahLst/>
              <a:cxnLst/>
              <a:rect l="l" t="t" r="r" b="b"/>
              <a:pathLst>
                <a:path w="1478279" h="832484">
                  <a:moveTo>
                    <a:pt x="0" y="832485"/>
                  </a:moveTo>
                  <a:lnTo>
                    <a:pt x="1477797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26806" y="5222412"/>
              <a:ext cx="1471930" cy="832485"/>
            </a:xfrm>
            <a:custGeom>
              <a:avLst/>
              <a:gdLst/>
              <a:ahLst/>
              <a:cxnLst/>
              <a:rect l="l" t="t" r="r" b="b"/>
              <a:pathLst>
                <a:path w="1471929" h="832485">
                  <a:moveTo>
                    <a:pt x="1471434" y="0"/>
                  </a:moveTo>
                  <a:lnTo>
                    <a:pt x="0" y="832485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99267" y="5222757"/>
              <a:ext cx="1480820" cy="832485"/>
            </a:xfrm>
            <a:custGeom>
              <a:avLst/>
              <a:gdLst/>
              <a:ahLst/>
              <a:cxnLst/>
              <a:rect l="l" t="t" r="r" b="b"/>
              <a:pathLst>
                <a:path w="1480820" h="832485">
                  <a:moveTo>
                    <a:pt x="0" y="0"/>
                  </a:moveTo>
                  <a:lnTo>
                    <a:pt x="1480261" y="832142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5548" y="7257641"/>
            <a:ext cx="10782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78165" y="7257456"/>
            <a:ext cx="46037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1222" y="7267281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10770B30-D5B9-3CF8-D9DC-2597B15A4692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041939516"/>
              </p:ext>
            </p:extLst>
          </p:nvPr>
        </p:nvGraphicFramePr>
        <p:xfrm>
          <a:off x="2375558" y="2295391"/>
          <a:ext cx="1096621" cy="109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761478" imgH="1764081" progId="CorelDraw.Graphic.19">
                  <p:embed/>
                </p:oleObj>
              </mc:Choice>
              <mc:Fallback>
                <p:oleObj name="CorelDRAW" r:id="rId6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5558" y="2295391"/>
                        <a:ext cx="1096621" cy="1097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AE8C8EAA-A9E7-4A98-DB60-4B90CCC42627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927680064"/>
              </p:ext>
            </p:extLst>
          </p:nvPr>
        </p:nvGraphicFramePr>
        <p:xfrm>
          <a:off x="9161454" y="3190823"/>
          <a:ext cx="1419216" cy="142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761478" imgH="1764081" progId="CorelDraw.Graphic.19">
                  <p:embed/>
                </p:oleObj>
              </mc:Choice>
              <mc:Fallback>
                <p:oleObj name="CorelDRAW" r:id="rId8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61454" y="3190823"/>
                        <a:ext cx="1419216" cy="1420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D1BA224F-7EB1-661C-1C6B-CC637C687B17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518286065"/>
              </p:ext>
            </p:extLst>
          </p:nvPr>
        </p:nvGraphicFramePr>
        <p:xfrm>
          <a:off x="9161454" y="4788242"/>
          <a:ext cx="1419216" cy="142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622670" imgH="1625068" progId="CorelDraw.Graphic.19">
                  <p:embed/>
                </p:oleObj>
              </mc:Choice>
              <mc:Fallback>
                <p:oleObj name="CorelDRAW" r:id="rId9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61454" y="4788242"/>
                        <a:ext cx="1419216" cy="1421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65045" y="433285"/>
            <a:ext cx="3251200" cy="12065"/>
          </a:xfrm>
          <a:custGeom>
            <a:avLst/>
            <a:gdLst/>
            <a:ahLst/>
            <a:cxnLst/>
            <a:rect l="l" t="t" r="r" b="b"/>
            <a:pathLst>
              <a:path w="3251200" h="12065">
                <a:moveTo>
                  <a:pt x="3250603" y="0"/>
                </a:moveTo>
                <a:lnTo>
                  <a:pt x="0" y="0"/>
                </a:lnTo>
                <a:lnTo>
                  <a:pt x="0" y="12065"/>
                </a:lnTo>
                <a:lnTo>
                  <a:pt x="3250603" y="12065"/>
                </a:lnTo>
                <a:lnTo>
                  <a:pt x="325060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1290" algn="ctr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ISOMETRIC</a:t>
            </a:r>
            <a:r>
              <a:rPr spc="105" dirty="0"/>
              <a:t> </a:t>
            </a:r>
            <a:r>
              <a:rPr spc="35" dirty="0"/>
              <a:t>CYLINDERS</a:t>
            </a:r>
          </a:p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36245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15079" y="53004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191778" y="1043347"/>
            <a:ext cx="5982970" cy="775335"/>
            <a:chOff x="191778" y="1043347"/>
            <a:chExt cx="5982970" cy="775335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3150" y="1044719"/>
              <a:ext cx="5980430" cy="772795"/>
            </a:xfrm>
            <a:custGeom>
              <a:avLst/>
              <a:gdLst/>
              <a:ahLst/>
              <a:cxnLst/>
              <a:rect l="l" t="t" r="r" b="b"/>
              <a:pathLst>
                <a:path w="5980430" h="772794">
                  <a:moveTo>
                    <a:pt x="0" y="0"/>
                  </a:moveTo>
                  <a:lnTo>
                    <a:pt x="5980087" y="0"/>
                  </a:lnTo>
                  <a:lnTo>
                    <a:pt x="5980087" y="772261"/>
                  </a:lnTo>
                  <a:lnTo>
                    <a:pt x="0" y="7722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6005" y="1090027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5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5"/>
                  </a:lnTo>
                  <a:lnTo>
                    <a:pt x="1607412" y="307715"/>
                  </a:lnTo>
                  <a:lnTo>
                    <a:pt x="1563992" y="290597"/>
                  </a:lnTo>
                  <a:lnTo>
                    <a:pt x="1521695" y="270618"/>
                  </a:lnTo>
                  <a:lnTo>
                    <a:pt x="1480555" y="247712"/>
                  </a:lnTo>
                  <a:lnTo>
                    <a:pt x="1440607" y="221815"/>
                  </a:lnTo>
                  <a:lnTo>
                    <a:pt x="1401886" y="192863"/>
                  </a:lnTo>
                  <a:lnTo>
                    <a:pt x="1364425" y="160790"/>
                  </a:lnTo>
                  <a:lnTo>
                    <a:pt x="1328261" y="125532"/>
                  </a:lnTo>
                  <a:lnTo>
                    <a:pt x="1293426" y="87024"/>
                  </a:lnTo>
                  <a:lnTo>
                    <a:pt x="1259957" y="45201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2190" y="1210342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>
            <a:hlinkClick r:id="rId4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4749" y="2149300"/>
            <a:ext cx="587857" cy="58785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29810" y="2218570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53585" y="734193"/>
            <a:ext cx="1899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76463" y="1061355"/>
            <a:ext cx="0" cy="5994400"/>
          </a:xfrm>
          <a:custGeom>
            <a:avLst/>
            <a:gdLst/>
            <a:ahLst/>
            <a:cxnLst/>
            <a:rect l="l" t="t" r="r" b="b"/>
            <a:pathLst>
              <a:path h="5994400">
                <a:moveTo>
                  <a:pt x="0" y="0"/>
                </a:moveTo>
                <a:lnTo>
                  <a:pt x="0" y="5994400"/>
                </a:lnTo>
              </a:path>
            </a:pathLst>
          </a:custGeom>
          <a:ln w="7200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>
            <a:grpSpLocks noGrp="1" noUngrp="1" noRot="1" noMove="1" noResize="1"/>
          </p:cNvGrpSpPr>
          <p:nvPr/>
        </p:nvGrpSpPr>
        <p:grpSpPr>
          <a:xfrm>
            <a:off x="6379833" y="1043347"/>
            <a:ext cx="4108450" cy="1423035"/>
            <a:chOff x="6379833" y="1043347"/>
            <a:chExt cx="4108450" cy="1423035"/>
          </a:xfrm>
        </p:grpSpPr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1205" y="1044719"/>
              <a:ext cx="4105910" cy="1420495"/>
            </a:xfrm>
            <a:custGeom>
              <a:avLst/>
              <a:gdLst/>
              <a:ahLst/>
              <a:cxnLst/>
              <a:rect l="l" t="t" r="r" b="b"/>
              <a:pathLst>
                <a:path w="4105909" h="1420495">
                  <a:moveTo>
                    <a:pt x="0" y="0"/>
                  </a:moveTo>
                  <a:lnTo>
                    <a:pt x="4105313" y="0"/>
                  </a:lnTo>
                  <a:lnTo>
                    <a:pt x="4105313" y="1419999"/>
                  </a:lnTo>
                  <a:lnTo>
                    <a:pt x="0" y="141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17248" y="1363085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4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4"/>
                  </a:lnTo>
                  <a:lnTo>
                    <a:pt x="1607412" y="307713"/>
                  </a:lnTo>
                  <a:lnTo>
                    <a:pt x="1563992" y="290595"/>
                  </a:lnTo>
                  <a:lnTo>
                    <a:pt x="1521695" y="270614"/>
                  </a:lnTo>
                  <a:lnTo>
                    <a:pt x="1480555" y="247708"/>
                  </a:lnTo>
                  <a:lnTo>
                    <a:pt x="1440607" y="221810"/>
                  </a:lnTo>
                  <a:lnTo>
                    <a:pt x="1401886" y="192857"/>
                  </a:lnTo>
                  <a:lnTo>
                    <a:pt x="1364425" y="160784"/>
                  </a:lnTo>
                  <a:lnTo>
                    <a:pt x="1328261" y="125526"/>
                  </a:lnTo>
                  <a:lnTo>
                    <a:pt x="1293426" y="87019"/>
                  </a:lnTo>
                  <a:lnTo>
                    <a:pt x="1259957" y="45199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3428" y="1483392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8363" y="1123131"/>
            <a:ext cx="2143760" cy="10598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 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INTERNET,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COLLECT IMAGES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OBJECTS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PRODUCTS, THAT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PROJECTION.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PASTE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IMAGES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>
            <a:grpSpLocks noGrp="1" noUngrp="1" noRot="1" noMove="1" noResize="1"/>
          </p:cNvGrpSpPr>
          <p:nvPr/>
        </p:nvGrpSpPr>
        <p:grpSpPr>
          <a:xfrm>
            <a:off x="672076" y="2072055"/>
            <a:ext cx="4837430" cy="5092700"/>
            <a:chOff x="672076" y="2072055"/>
            <a:chExt cx="4837430" cy="5092700"/>
          </a:xfrm>
        </p:grpSpPr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9184" y="4396427"/>
              <a:ext cx="1517650" cy="2604135"/>
            </a:xfrm>
            <a:custGeom>
              <a:avLst/>
              <a:gdLst/>
              <a:ahLst/>
              <a:cxnLst/>
              <a:rect l="l" t="t" r="r" b="b"/>
              <a:pathLst>
                <a:path w="1517650" h="2604134">
                  <a:moveTo>
                    <a:pt x="0" y="0"/>
                  </a:moveTo>
                  <a:lnTo>
                    <a:pt x="1517192" y="872985"/>
                  </a:lnTo>
                  <a:lnTo>
                    <a:pt x="1517192" y="2603906"/>
                  </a:lnTo>
                  <a:lnTo>
                    <a:pt x="0" y="1730921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57305" y="5343073"/>
              <a:ext cx="3148965" cy="1818005"/>
            </a:xfrm>
            <a:custGeom>
              <a:avLst/>
              <a:gdLst/>
              <a:ahLst/>
              <a:cxnLst/>
              <a:rect l="l" t="t" r="r" b="b"/>
              <a:pathLst>
                <a:path w="3148965" h="1818004">
                  <a:moveTo>
                    <a:pt x="0" y="1817700"/>
                  </a:moveTo>
                  <a:lnTo>
                    <a:pt x="3148342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9184" y="4396427"/>
              <a:ext cx="1517650" cy="2604135"/>
            </a:xfrm>
            <a:custGeom>
              <a:avLst/>
              <a:gdLst/>
              <a:ahLst/>
              <a:cxnLst/>
              <a:rect l="l" t="t" r="r" b="b"/>
              <a:pathLst>
                <a:path w="1517650" h="2604134">
                  <a:moveTo>
                    <a:pt x="0" y="0"/>
                  </a:moveTo>
                  <a:lnTo>
                    <a:pt x="1517192" y="872985"/>
                  </a:lnTo>
                  <a:lnTo>
                    <a:pt x="1517192" y="2603906"/>
                  </a:lnTo>
                  <a:lnTo>
                    <a:pt x="0" y="1730921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20494" y="3036578"/>
              <a:ext cx="1517650" cy="2604135"/>
            </a:xfrm>
            <a:custGeom>
              <a:avLst/>
              <a:gdLst/>
              <a:ahLst/>
              <a:cxnLst/>
              <a:rect l="l" t="t" r="r" b="b"/>
              <a:pathLst>
                <a:path w="1517650" h="2604135">
                  <a:moveTo>
                    <a:pt x="0" y="0"/>
                  </a:moveTo>
                  <a:lnTo>
                    <a:pt x="1517192" y="872985"/>
                  </a:lnTo>
                  <a:lnTo>
                    <a:pt x="1517192" y="2603906"/>
                  </a:lnTo>
                  <a:lnTo>
                    <a:pt x="0" y="1730921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83726" y="2075655"/>
              <a:ext cx="673100" cy="1155700"/>
            </a:xfrm>
            <a:custGeom>
              <a:avLst/>
              <a:gdLst/>
              <a:ahLst/>
              <a:cxnLst/>
              <a:rect l="l" t="t" r="r" b="b"/>
              <a:pathLst>
                <a:path w="673100" h="1155700">
                  <a:moveTo>
                    <a:pt x="0" y="0"/>
                  </a:moveTo>
                  <a:lnTo>
                    <a:pt x="673100" y="387299"/>
                  </a:lnTo>
                  <a:lnTo>
                    <a:pt x="673100" y="1155217"/>
                  </a:lnTo>
                  <a:lnTo>
                    <a:pt x="0" y="76791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87233" y="2231794"/>
              <a:ext cx="560705" cy="814705"/>
            </a:xfrm>
            <a:custGeom>
              <a:avLst/>
              <a:gdLst/>
              <a:ahLst/>
              <a:cxnLst/>
              <a:rect l="l" t="t" r="r" b="b"/>
              <a:pathLst>
                <a:path w="560705" h="814705">
                  <a:moveTo>
                    <a:pt x="0" y="23720"/>
                  </a:moveTo>
                  <a:lnTo>
                    <a:pt x="32040" y="9330"/>
                  </a:lnTo>
                  <a:lnTo>
                    <a:pt x="66374" y="1503"/>
                  </a:lnTo>
                  <a:lnTo>
                    <a:pt x="102561" y="0"/>
                  </a:lnTo>
                  <a:lnTo>
                    <a:pt x="140162" y="4579"/>
                  </a:lnTo>
                  <a:lnTo>
                    <a:pt x="178737" y="15002"/>
                  </a:lnTo>
                  <a:lnTo>
                    <a:pt x="217846" y="31027"/>
                  </a:lnTo>
                  <a:lnTo>
                    <a:pt x="257048" y="52416"/>
                  </a:lnTo>
                  <a:lnTo>
                    <a:pt x="295903" y="78927"/>
                  </a:lnTo>
                  <a:lnTo>
                    <a:pt x="333972" y="110320"/>
                  </a:lnTo>
                  <a:lnTo>
                    <a:pt x="370814" y="146356"/>
                  </a:lnTo>
                  <a:lnTo>
                    <a:pt x="405990" y="186794"/>
                  </a:lnTo>
                  <a:lnTo>
                    <a:pt x="439059" y="231394"/>
                  </a:lnTo>
                  <a:lnTo>
                    <a:pt x="469582" y="279917"/>
                  </a:lnTo>
                  <a:lnTo>
                    <a:pt x="496343" y="330612"/>
                  </a:lnTo>
                  <a:lnTo>
                    <a:pt x="518433" y="381552"/>
                  </a:lnTo>
                  <a:lnTo>
                    <a:pt x="535866" y="432234"/>
                  </a:lnTo>
                  <a:lnTo>
                    <a:pt x="548653" y="482159"/>
                  </a:lnTo>
                  <a:lnTo>
                    <a:pt x="556806" y="530825"/>
                  </a:lnTo>
                  <a:lnTo>
                    <a:pt x="560338" y="577730"/>
                  </a:lnTo>
                  <a:lnTo>
                    <a:pt x="559260" y="622374"/>
                  </a:lnTo>
                  <a:lnTo>
                    <a:pt x="553584" y="664256"/>
                  </a:lnTo>
                  <a:lnTo>
                    <a:pt x="543323" y="702874"/>
                  </a:lnTo>
                  <a:lnTo>
                    <a:pt x="509093" y="768315"/>
                  </a:lnTo>
                  <a:lnTo>
                    <a:pt x="485148" y="794136"/>
                  </a:lnTo>
                  <a:lnTo>
                    <a:pt x="456666" y="814688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3085" y="2251449"/>
              <a:ext cx="1369060" cy="1317625"/>
            </a:xfrm>
            <a:custGeom>
              <a:avLst/>
              <a:gdLst/>
              <a:ahLst/>
              <a:cxnLst/>
              <a:rect l="l" t="t" r="r" b="b"/>
              <a:pathLst>
                <a:path w="1369060" h="1317625">
                  <a:moveTo>
                    <a:pt x="0" y="526630"/>
                  </a:moveTo>
                  <a:lnTo>
                    <a:pt x="912164" y="0"/>
                  </a:lnTo>
                </a:path>
                <a:path w="1369060" h="1317625">
                  <a:moveTo>
                    <a:pt x="1368590" y="790549"/>
                  </a:moveTo>
                  <a:lnTo>
                    <a:pt x="456425" y="131718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2462" y="2752036"/>
              <a:ext cx="664210" cy="838835"/>
            </a:xfrm>
            <a:custGeom>
              <a:avLst/>
              <a:gdLst/>
              <a:ahLst/>
              <a:cxnLst/>
              <a:rect l="l" t="t" r="r" b="b"/>
              <a:pathLst>
                <a:path w="664210" h="838835">
                  <a:moveTo>
                    <a:pt x="206233" y="0"/>
                  </a:moveTo>
                  <a:lnTo>
                    <a:pt x="135710" y="9329"/>
                  </a:lnTo>
                  <a:lnTo>
                    <a:pt x="75187" y="44272"/>
                  </a:lnTo>
                  <a:lnTo>
                    <a:pt x="31847" y="100682"/>
                  </a:lnTo>
                  <a:lnTo>
                    <a:pt x="6752" y="174155"/>
                  </a:lnTo>
                  <a:lnTo>
                    <a:pt x="1077" y="216038"/>
                  </a:lnTo>
                  <a:lnTo>
                    <a:pt x="0" y="260683"/>
                  </a:lnTo>
                  <a:lnTo>
                    <a:pt x="3532" y="307588"/>
                  </a:lnTo>
                  <a:lnTo>
                    <a:pt x="11687" y="356254"/>
                  </a:lnTo>
                  <a:lnTo>
                    <a:pt x="24475" y="406178"/>
                  </a:lnTo>
                  <a:lnTo>
                    <a:pt x="41910" y="456860"/>
                  </a:lnTo>
                  <a:lnTo>
                    <a:pt x="64003" y="507798"/>
                  </a:lnTo>
                  <a:lnTo>
                    <a:pt x="90766" y="558491"/>
                  </a:lnTo>
                  <a:lnTo>
                    <a:pt x="121286" y="607016"/>
                  </a:lnTo>
                  <a:lnTo>
                    <a:pt x="154354" y="651619"/>
                  </a:lnTo>
                  <a:lnTo>
                    <a:pt x="189528" y="692059"/>
                  </a:lnTo>
                  <a:lnTo>
                    <a:pt x="226370" y="728096"/>
                  </a:lnTo>
                  <a:lnTo>
                    <a:pt x="264439" y="759491"/>
                  </a:lnTo>
                  <a:lnTo>
                    <a:pt x="303295" y="786003"/>
                  </a:lnTo>
                  <a:lnTo>
                    <a:pt x="342498" y="807392"/>
                  </a:lnTo>
                  <a:lnTo>
                    <a:pt x="381607" y="823418"/>
                  </a:lnTo>
                  <a:lnTo>
                    <a:pt x="420183" y="833841"/>
                  </a:lnTo>
                  <a:lnTo>
                    <a:pt x="457785" y="838421"/>
                  </a:lnTo>
                  <a:lnTo>
                    <a:pt x="493974" y="836917"/>
                  </a:lnTo>
                  <a:lnTo>
                    <a:pt x="560349" y="814701"/>
                  </a:lnTo>
                  <a:lnTo>
                    <a:pt x="612776" y="768327"/>
                  </a:lnTo>
                  <a:lnTo>
                    <a:pt x="647005" y="702884"/>
                  </a:lnTo>
                  <a:lnTo>
                    <a:pt x="657266" y="664265"/>
                  </a:lnTo>
                  <a:lnTo>
                    <a:pt x="662941" y="622382"/>
                  </a:lnTo>
                  <a:lnTo>
                    <a:pt x="664018" y="577738"/>
                  </a:lnTo>
                  <a:lnTo>
                    <a:pt x="660486" y="530832"/>
                  </a:lnTo>
                  <a:lnTo>
                    <a:pt x="652331" y="482166"/>
                  </a:lnTo>
                  <a:lnTo>
                    <a:pt x="639543" y="432242"/>
                  </a:lnTo>
                  <a:lnTo>
                    <a:pt x="622108" y="381560"/>
                  </a:lnTo>
                  <a:lnTo>
                    <a:pt x="600015" y="330622"/>
                  </a:lnTo>
                  <a:lnTo>
                    <a:pt x="573252" y="279929"/>
                  </a:lnTo>
                  <a:lnTo>
                    <a:pt x="542732" y="231404"/>
                  </a:lnTo>
                  <a:lnTo>
                    <a:pt x="509664" y="186801"/>
                  </a:lnTo>
                  <a:lnTo>
                    <a:pt x="474489" y="146361"/>
                  </a:lnTo>
                  <a:lnTo>
                    <a:pt x="437647" y="110324"/>
                  </a:lnTo>
                  <a:lnTo>
                    <a:pt x="399578" y="78929"/>
                  </a:lnTo>
                  <a:lnTo>
                    <a:pt x="360723" y="52417"/>
                  </a:lnTo>
                  <a:lnTo>
                    <a:pt x="321520" y="31028"/>
                  </a:lnTo>
                  <a:lnTo>
                    <a:pt x="282411" y="15002"/>
                  </a:lnTo>
                  <a:lnTo>
                    <a:pt x="243835" y="4579"/>
                  </a:lnTo>
                  <a:lnTo>
                    <a:pt x="206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2462" y="2752036"/>
              <a:ext cx="664210" cy="838835"/>
            </a:xfrm>
            <a:custGeom>
              <a:avLst/>
              <a:gdLst/>
              <a:ahLst/>
              <a:cxnLst/>
              <a:rect l="l" t="t" r="r" b="b"/>
              <a:pathLst>
                <a:path w="664210" h="838835">
                  <a:moveTo>
                    <a:pt x="90766" y="558491"/>
                  </a:moveTo>
                  <a:lnTo>
                    <a:pt x="64003" y="507798"/>
                  </a:lnTo>
                  <a:lnTo>
                    <a:pt x="41910" y="456860"/>
                  </a:lnTo>
                  <a:lnTo>
                    <a:pt x="24475" y="406178"/>
                  </a:lnTo>
                  <a:lnTo>
                    <a:pt x="11687" y="356254"/>
                  </a:lnTo>
                  <a:lnTo>
                    <a:pt x="3532" y="307588"/>
                  </a:lnTo>
                  <a:lnTo>
                    <a:pt x="0" y="260683"/>
                  </a:lnTo>
                  <a:lnTo>
                    <a:pt x="1077" y="216038"/>
                  </a:lnTo>
                  <a:lnTo>
                    <a:pt x="6752" y="174155"/>
                  </a:lnTo>
                  <a:lnTo>
                    <a:pt x="17012" y="135536"/>
                  </a:lnTo>
                  <a:lnTo>
                    <a:pt x="51242" y="70094"/>
                  </a:lnTo>
                  <a:lnTo>
                    <a:pt x="103669" y="23719"/>
                  </a:lnTo>
                  <a:lnTo>
                    <a:pt x="170044" y="1503"/>
                  </a:lnTo>
                  <a:lnTo>
                    <a:pt x="206233" y="0"/>
                  </a:lnTo>
                  <a:lnTo>
                    <a:pt x="243835" y="4579"/>
                  </a:lnTo>
                  <a:lnTo>
                    <a:pt x="282411" y="15002"/>
                  </a:lnTo>
                  <a:lnTo>
                    <a:pt x="321520" y="31028"/>
                  </a:lnTo>
                  <a:lnTo>
                    <a:pt x="360723" y="52417"/>
                  </a:lnTo>
                  <a:lnTo>
                    <a:pt x="399578" y="78929"/>
                  </a:lnTo>
                  <a:lnTo>
                    <a:pt x="437647" y="110324"/>
                  </a:lnTo>
                  <a:lnTo>
                    <a:pt x="474489" y="146361"/>
                  </a:lnTo>
                  <a:lnTo>
                    <a:pt x="509664" y="186801"/>
                  </a:lnTo>
                  <a:lnTo>
                    <a:pt x="542732" y="231404"/>
                  </a:lnTo>
                  <a:lnTo>
                    <a:pt x="573252" y="279929"/>
                  </a:lnTo>
                  <a:lnTo>
                    <a:pt x="600015" y="330622"/>
                  </a:lnTo>
                  <a:lnTo>
                    <a:pt x="622108" y="381560"/>
                  </a:lnTo>
                  <a:lnTo>
                    <a:pt x="639543" y="432242"/>
                  </a:lnTo>
                  <a:lnTo>
                    <a:pt x="652331" y="482166"/>
                  </a:lnTo>
                  <a:lnTo>
                    <a:pt x="660486" y="530832"/>
                  </a:lnTo>
                  <a:lnTo>
                    <a:pt x="664018" y="577738"/>
                  </a:lnTo>
                  <a:lnTo>
                    <a:pt x="662941" y="622382"/>
                  </a:lnTo>
                  <a:lnTo>
                    <a:pt x="657266" y="664265"/>
                  </a:lnTo>
                  <a:lnTo>
                    <a:pt x="647005" y="702884"/>
                  </a:lnTo>
                  <a:lnTo>
                    <a:pt x="612776" y="768327"/>
                  </a:lnTo>
                  <a:lnTo>
                    <a:pt x="560349" y="814701"/>
                  </a:lnTo>
                  <a:lnTo>
                    <a:pt x="493974" y="836917"/>
                  </a:lnTo>
                  <a:lnTo>
                    <a:pt x="457785" y="838421"/>
                  </a:lnTo>
                  <a:lnTo>
                    <a:pt x="420183" y="833841"/>
                  </a:lnTo>
                  <a:lnTo>
                    <a:pt x="381607" y="823418"/>
                  </a:lnTo>
                  <a:lnTo>
                    <a:pt x="342498" y="807392"/>
                  </a:lnTo>
                  <a:lnTo>
                    <a:pt x="303295" y="786003"/>
                  </a:lnTo>
                  <a:lnTo>
                    <a:pt x="264439" y="759491"/>
                  </a:lnTo>
                  <a:lnTo>
                    <a:pt x="226370" y="728096"/>
                  </a:lnTo>
                  <a:lnTo>
                    <a:pt x="189528" y="692059"/>
                  </a:lnTo>
                  <a:lnTo>
                    <a:pt x="154354" y="651619"/>
                  </a:lnTo>
                  <a:lnTo>
                    <a:pt x="121286" y="607016"/>
                  </a:lnTo>
                  <a:lnTo>
                    <a:pt x="90766" y="558491"/>
                  </a:lnTo>
                  <a:close/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5676" y="2596355"/>
              <a:ext cx="673100" cy="1155700"/>
            </a:xfrm>
            <a:custGeom>
              <a:avLst/>
              <a:gdLst/>
              <a:ahLst/>
              <a:cxnLst/>
              <a:rect l="l" t="t" r="r" b="b"/>
              <a:pathLst>
                <a:path w="673100" h="1155700">
                  <a:moveTo>
                    <a:pt x="0" y="0"/>
                  </a:moveTo>
                  <a:lnTo>
                    <a:pt x="673100" y="387299"/>
                  </a:lnTo>
                  <a:lnTo>
                    <a:pt x="673100" y="1155217"/>
                  </a:lnTo>
                  <a:lnTo>
                    <a:pt x="0" y="76791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34939" y="2319018"/>
              <a:ext cx="523875" cy="796925"/>
            </a:xfrm>
            <a:custGeom>
              <a:avLst/>
              <a:gdLst/>
              <a:ahLst/>
              <a:cxnLst/>
              <a:rect l="l" t="t" r="r" b="b"/>
              <a:pathLst>
                <a:path w="523875" h="796925">
                  <a:moveTo>
                    <a:pt x="66675" y="0"/>
                  </a:moveTo>
                  <a:lnTo>
                    <a:pt x="30162" y="22225"/>
                  </a:lnTo>
                  <a:lnTo>
                    <a:pt x="0" y="558800"/>
                  </a:lnTo>
                  <a:lnTo>
                    <a:pt x="466725" y="796925"/>
                  </a:lnTo>
                  <a:lnTo>
                    <a:pt x="523875" y="762000"/>
                  </a:lnTo>
                  <a:lnTo>
                    <a:pt x="95250" y="471487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8151" y="1185222"/>
            <a:ext cx="3757929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6510" marR="5080" indent="-17145">
              <a:lnSpc>
                <a:spcPts val="1340"/>
              </a:lnSpc>
              <a:spcBef>
                <a:spcPts val="225"/>
              </a:spcBef>
            </a:pP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CYLINDER,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SQUARES,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AS THE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‘CIRCULAR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ENDS’.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2622" y="2141214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16117" y="2579608"/>
            <a:ext cx="4064000" cy="4419600"/>
          </a:xfrm>
          <a:custGeom>
            <a:avLst/>
            <a:gdLst/>
            <a:ahLst/>
            <a:cxnLst/>
            <a:rect l="l" t="t" r="r" b="b"/>
            <a:pathLst>
              <a:path w="4064000" h="4419600">
                <a:moveTo>
                  <a:pt x="0" y="0"/>
                </a:moveTo>
                <a:lnTo>
                  <a:pt x="4064000" y="0"/>
                </a:lnTo>
                <a:lnTo>
                  <a:pt x="40640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5548" y="7257641"/>
            <a:ext cx="10782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78165" y="7257456"/>
            <a:ext cx="46037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1222" y="7267281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0620F8F9-C94F-4419-3DBC-0D25EAAD8EA5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457823572"/>
              </p:ext>
            </p:extLst>
          </p:nvPr>
        </p:nvGraphicFramePr>
        <p:xfrm>
          <a:off x="4318623" y="1858800"/>
          <a:ext cx="1270313" cy="127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761478" imgH="1764081" progId="CorelDraw.Graphic.19">
                  <p:embed/>
                </p:oleObj>
              </mc:Choice>
              <mc:Fallback>
                <p:oleObj name="CorelDRAW" r:id="rId6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8623" y="1858800"/>
                        <a:ext cx="1270313" cy="1271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65045" y="433285"/>
            <a:ext cx="3638550" cy="12065"/>
          </a:xfrm>
          <a:custGeom>
            <a:avLst/>
            <a:gdLst/>
            <a:ahLst/>
            <a:cxnLst/>
            <a:rect l="l" t="t" r="r" b="b"/>
            <a:pathLst>
              <a:path w="3638550" h="12065">
                <a:moveTo>
                  <a:pt x="3637927" y="0"/>
                </a:moveTo>
                <a:lnTo>
                  <a:pt x="0" y="0"/>
                </a:lnTo>
                <a:lnTo>
                  <a:pt x="0" y="12065"/>
                </a:lnTo>
                <a:lnTo>
                  <a:pt x="3637927" y="12065"/>
                </a:lnTo>
                <a:lnTo>
                  <a:pt x="363792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algn="ctr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SKETCHING</a:t>
            </a:r>
            <a:r>
              <a:rPr spc="110" dirty="0"/>
              <a:t> </a:t>
            </a:r>
            <a:r>
              <a:rPr dirty="0"/>
              <a:t>IN</a:t>
            </a:r>
            <a:r>
              <a:rPr spc="110" dirty="0"/>
              <a:t> </a:t>
            </a:r>
            <a:r>
              <a:rPr spc="35" dirty="0"/>
              <a:t>ISOMETRIC</a:t>
            </a:r>
          </a:p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36245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42854" y="36811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285379" y="1043347"/>
            <a:ext cx="5982970" cy="1080135"/>
            <a:chOff x="285379" y="1043347"/>
            <a:chExt cx="5982970" cy="1080135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750" y="1044719"/>
              <a:ext cx="5980430" cy="1077595"/>
            </a:xfrm>
            <a:custGeom>
              <a:avLst/>
              <a:gdLst/>
              <a:ahLst/>
              <a:cxnLst/>
              <a:rect l="l" t="t" r="r" b="b"/>
              <a:pathLst>
                <a:path w="5980430" h="1077595">
                  <a:moveTo>
                    <a:pt x="0" y="0"/>
                  </a:moveTo>
                  <a:lnTo>
                    <a:pt x="5980087" y="0"/>
                  </a:lnTo>
                  <a:lnTo>
                    <a:pt x="5980087" y="1077061"/>
                  </a:lnTo>
                  <a:lnTo>
                    <a:pt x="0" y="10770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9456" y="1070980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5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4"/>
                  </a:lnTo>
                  <a:lnTo>
                    <a:pt x="1607412" y="307713"/>
                  </a:lnTo>
                  <a:lnTo>
                    <a:pt x="1563992" y="290595"/>
                  </a:lnTo>
                  <a:lnTo>
                    <a:pt x="1521695" y="270614"/>
                  </a:lnTo>
                  <a:lnTo>
                    <a:pt x="1480555" y="247708"/>
                  </a:lnTo>
                  <a:lnTo>
                    <a:pt x="1440607" y="221810"/>
                  </a:lnTo>
                  <a:lnTo>
                    <a:pt x="1401886" y="192857"/>
                  </a:lnTo>
                  <a:lnTo>
                    <a:pt x="1364425" y="160784"/>
                  </a:lnTo>
                  <a:lnTo>
                    <a:pt x="1328261" y="125526"/>
                  </a:lnTo>
                  <a:lnTo>
                    <a:pt x="1293426" y="87019"/>
                  </a:lnTo>
                  <a:lnTo>
                    <a:pt x="1259957" y="45199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5639" y="1191292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6009" y="734193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85540" y="1247693"/>
            <a:ext cx="2279650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39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ISOMETRIC.</a:t>
            </a:r>
            <a:endParaRPr sz="1200">
              <a:latin typeface="Arial"/>
              <a:cs typeface="Arial"/>
            </a:endParaRPr>
          </a:p>
          <a:p>
            <a:pPr marL="897255">
              <a:lnSpc>
                <a:spcPts val="1390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RULER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71420" y="1077449"/>
            <a:ext cx="393001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THESE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ABOUT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‘SKETCHING’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  <a:p>
            <a:pPr marL="136525">
              <a:lnSpc>
                <a:spcPts val="1390"/>
              </a:lnSpc>
              <a:spcBef>
                <a:spcPts val="124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SET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endParaRPr sz="1200">
              <a:latin typeface="Arial"/>
              <a:cs typeface="Arial"/>
            </a:endParaRPr>
          </a:p>
          <a:p>
            <a:pPr marL="802640" marR="5080" indent="-803275">
              <a:lnSpc>
                <a:spcPts val="1340"/>
              </a:lnSpc>
              <a:spcBef>
                <a:spcPts val="8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ADDITIONAL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QUICK,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FAINT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GUIDELINES.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OTHER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LINES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SHOULD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SKETCHED.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70063" y="1061355"/>
            <a:ext cx="0" cy="5994400"/>
          </a:xfrm>
          <a:custGeom>
            <a:avLst/>
            <a:gdLst/>
            <a:ahLst/>
            <a:cxnLst/>
            <a:rect l="l" t="t" r="r" b="b"/>
            <a:pathLst>
              <a:path h="5994400">
                <a:moveTo>
                  <a:pt x="0" y="0"/>
                </a:moveTo>
                <a:lnTo>
                  <a:pt x="0" y="5994400"/>
                </a:lnTo>
              </a:path>
            </a:pathLst>
          </a:custGeom>
          <a:ln w="7200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>
            <a:grpSpLocks noGrp="1" noUngrp="1" noRot="1" noMove="1" noResize="1"/>
          </p:cNvGrpSpPr>
          <p:nvPr/>
        </p:nvGrpSpPr>
        <p:grpSpPr>
          <a:xfrm>
            <a:off x="6578240" y="1043347"/>
            <a:ext cx="4003675" cy="1423035"/>
            <a:chOff x="6578240" y="1043347"/>
            <a:chExt cx="4003675" cy="1423035"/>
          </a:xfrm>
        </p:grpSpPr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9611" y="1044719"/>
              <a:ext cx="4000500" cy="1420495"/>
            </a:xfrm>
            <a:custGeom>
              <a:avLst/>
              <a:gdLst/>
              <a:ahLst/>
              <a:cxnLst/>
              <a:rect l="l" t="t" r="r" b="b"/>
              <a:pathLst>
                <a:path w="4000500" h="1420495">
                  <a:moveTo>
                    <a:pt x="0" y="0"/>
                  </a:moveTo>
                  <a:lnTo>
                    <a:pt x="4000500" y="0"/>
                  </a:lnTo>
                  <a:lnTo>
                    <a:pt x="4000500" y="1419999"/>
                  </a:lnTo>
                  <a:lnTo>
                    <a:pt x="0" y="14199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952" y="1350384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4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4"/>
                  </a:lnTo>
                  <a:lnTo>
                    <a:pt x="1607412" y="307713"/>
                  </a:lnTo>
                  <a:lnTo>
                    <a:pt x="1563992" y="290595"/>
                  </a:lnTo>
                  <a:lnTo>
                    <a:pt x="1521695" y="270614"/>
                  </a:lnTo>
                  <a:lnTo>
                    <a:pt x="1480555" y="247708"/>
                  </a:lnTo>
                  <a:lnTo>
                    <a:pt x="1440607" y="221810"/>
                  </a:lnTo>
                  <a:lnTo>
                    <a:pt x="1401886" y="192857"/>
                  </a:lnTo>
                  <a:lnTo>
                    <a:pt x="1364425" y="160784"/>
                  </a:lnTo>
                  <a:lnTo>
                    <a:pt x="1328261" y="125526"/>
                  </a:lnTo>
                  <a:lnTo>
                    <a:pt x="1293426" y="87019"/>
                  </a:lnTo>
                  <a:lnTo>
                    <a:pt x="1259957" y="45199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12140" y="1470692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7309" y="734193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9833" y="2380774"/>
            <a:ext cx="245618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 ISOMETRIC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CIRCLE,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 THE GUIDELINES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SHOWN OPPOSITE.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>
            <a:grpSpLocks noGrp="1" noUngrp="1" noRot="1" noMove="1" noResize="1"/>
          </p:cNvGrpSpPr>
          <p:nvPr/>
        </p:nvGrpSpPr>
        <p:grpSpPr>
          <a:xfrm>
            <a:off x="3736556" y="5354559"/>
            <a:ext cx="1932939" cy="1550035"/>
            <a:chOff x="3736556" y="5354559"/>
            <a:chExt cx="1932939" cy="1550035"/>
          </a:xfrm>
        </p:grpSpPr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8197" y="6464493"/>
              <a:ext cx="753110" cy="436880"/>
            </a:xfrm>
            <a:custGeom>
              <a:avLst/>
              <a:gdLst/>
              <a:ahLst/>
              <a:cxnLst/>
              <a:rect l="l" t="t" r="r" b="b"/>
              <a:pathLst>
                <a:path w="753110" h="436879">
                  <a:moveTo>
                    <a:pt x="752678" y="0"/>
                  </a:moveTo>
                  <a:lnTo>
                    <a:pt x="0" y="436460"/>
                  </a:lnTo>
                </a:path>
              </a:pathLst>
            </a:custGeom>
            <a:ln w="7200">
              <a:solidFill>
                <a:srgbClr val="67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40156" y="6342566"/>
              <a:ext cx="955040" cy="552450"/>
            </a:xfrm>
            <a:custGeom>
              <a:avLst/>
              <a:gdLst/>
              <a:ahLst/>
              <a:cxnLst/>
              <a:rect l="l" t="t" r="r" b="b"/>
              <a:pathLst>
                <a:path w="955039" h="552450">
                  <a:moveTo>
                    <a:pt x="954913" y="55205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10640" y="5358160"/>
              <a:ext cx="955040" cy="1536700"/>
            </a:xfrm>
            <a:custGeom>
              <a:avLst/>
              <a:gdLst/>
              <a:ahLst/>
              <a:cxnLst/>
              <a:rect l="l" t="t" r="r" b="b"/>
              <a:pathLst>
                <a:path w="955039" h="1536700">
                  <a:moveTo>
                    <a:pt x="954913" y="984402"/>
                  </a:moveTo>
                  <a:lnTo>
                    <a:pt x="0" y="1536458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9511" y="4958493"/>
            <a:ext cx="2599690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 ISOMETRIC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CUBE,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 THE GUIDELINES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SHOWN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FURTHER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GUIDELINES,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THEM.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0823" y="2288995"/>
            <a:ext cx="2898655" cy="1927086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09196" y="2358257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3" name="object 33"/>
          <p:cNvGrpSpPr>
            <a:grpSpLocks noGrp="1" noUngrp="1" noRot="1" noMove="1" noResize="1"/>
          </p:cNvGrpSpPr>
          <p:nvPr/>
        </p:nvGrpSpPr>
        <p:grpSpPr>
          <a:xfrm>
            <a:off x="568035" y="3201286"/>
            <a:ext cx="2048510" cy="1263015"/>
            <a:chOff x="568035" y="3201286"/>
            <a:chExt cx="2048510" cy="1263015"/>
          </a:xfrm>
        </p:grpSpPr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635" y="3365953"/>
              <a:ext cx="1126490" cy="650240"/>
            </a:xfrm>
            <a:custGeom>
              <a:avLst/>
              <a:gdLst/>
              <a:ahLst/>
              <a:cxnLst/>
              <a:rect l="l" t="t" r="r" b="b"/>
              <a:pathLst>
                <a:path w="1126489" h="650239">
                  <a:moveTo>
                    <a:pt x="1126185" y="0"/>
                  </a:moveTo>
                  <a:lnTo>
                    <a:pt x="0" y="650201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0504" y="3365956"/>
              <a:ext cx="1115060" cy="643890"/>
            </a:xfrm>
            <a:custGeom>
              <a:avLst/>
              <a:gdLst/>
              <a:ahLst/>
              <a:cxnLst/>
              <a:rect l="l" t="t" r="r" b="b"/>
              <a:pathLst>
                <a:path w="1115060" h="643889">
                  <a:moveTo>
                    <a:pt x="1115034" y="64376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7732" y="3799486"/>
              <a:ext cx="1115060" cy="643890"/>
            </a:xfrm>
            <a:custGeom>
              <a:avLst/>
              <a:gdLst/>
              <a:ahLst/>
              <a:cxnLst/>
              <a:rect l="l" t="t" r="r" b="b"/>
              <a:pathLst>
                <a:path w="1115060" h="643889">
                  <a:moveTo>
                    <a:pt x="0" y="643762"/>
                  </a:moveTo>
                  <a:lnTo>
                    <a:pt x="1115034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7547" y="3809934"/>
              <a:ext cx="1126490" cy="650240"/>
            </a:xfrm>
            <a:custGeom>
              <a:avLst/>
              <a:gdLst/>
              <a:ahLst/>
              <a:cxnLst/>
              <a:rect l="l" t="t" r="r" b="b"/>
              <a:pathLst>
                <a:path w="1126489" h="650239">
                  <a:moveTo>
                    <a:pt x="1126185" y="65020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2544" y="3598391"/>
              <a:ext cx="1277620" cy="624840"/>
            </a:xfrm>
            <a:custGeom>
              <a:avLst/>
              <a:gdLst/>
              <a:ahLst/>
              <a:cxnLst/>
              <a:rect l="l" t="t" r="r" b="b"/>
              <a:pathLst>
                <a:path w="1277620" h="624839">
                  <a:moveTo>
                    <a:pt x="619658" y="0"/>
                  </a:moveTo>
                  <a:lnTo>
                    <a:pt x="569289" y="2587"/>
                  </a:lnTo>
                  <a:lnTo>
                    <a:pt x="520108" y="6553"/>
                  </a:lnTo>
                  <a:lnTo>
                    <a:pt x="471885" y="12146"/>
                  </a:lnTo>
                  <a:lnTo>
                    <a:pt x="424386" y="19614"/>
                  </a:lnTo>
                  <a:lnTo>
                    <a:pt x="377379" y="29207"/>
                  </a:lnTo>
                  <a:lnTo>
                    <a:pt x="330631" y="41172"/>
                  </a:lnTo>
                  <a:lnTo>
                    <a:pt x="283911" y="55758"/>
                  </a:lnTo>
                  <a:lnTo>
                    <a:pt x="236986" y="73214"/>
                  </a:lnTo>
                  <a:lnTo>
                    <a:pt x="189623" y="93789"/>
                  </a:lnTo>
                  <a:lnTo>
                    <a:pt x="151644" y="114055"/>
                  </a:lnTo>
                  <a:lnTo>
                    <a:pt x="116360" y="136344"/>
                  </a:lnTo>
                  <a:lnTo>
                    <a:pt x="83110" y="162380"/>
                  </a:lnTo>
                  <a:lnTo>
                    <a:pt x="51231" y="193890"/>
                  </a:lnTo>
                  <a:lnTo>
                    <a:pt x="21249" y="236794"/>
                  </a:lnTo>
                  <a:lnTo>
                    <a:pt x="3319" y="285014"/>
                  </a:lnTo>
                  <a:lnTo>
                    <a:pt x="0" y="318262"/>
                  </a:lnTo>
                  <a:lnTo>
                    <a:pt x="1095" y="335568"/>
                  </a:lnTo>
                  <a:lnTo>
                    <a:pt x="13881" y="382562"/>
                  </a:lnTo>
                  <a:lnTo>
                    <a:pt x="40980" y="427551"/>
                  </a:lnTo>
                  <a:lnTo>
                    <a:pt x="84476" y="471975"/>
                  </a:lnTo>
                  <a:lnTo>
                    <a:pt x="117852" y="497292"/>
                  </a:lnTo>
                  <a:lnTo>
                    <a:pt x="153176" y="518901"/>
                  </a:lnTo>
                  <a:lnTo>
                    <a:pt x="191122" y="538492"/>
                  </a:lnTo>
                  <a:lnTo>
                    <a:pt x="241107" y="558986"/>
                  </a:lnTo>
                  <a:lnTo>
                    <a:pt x="290634" y="576153"/>
                  </a:lnTo>
                  <a:lnTo>
                    <a:pt x="339935" y="590250"/>
                  </a:lnTo>
                  <a:lnTo>
                    <a:pt x="389243" y="601534"/>
                  </a:lnTo>
                  <a:lnTo>
                    <a:pt x="438793" y="610260"/>
                  </a:lnTo>
                  <a:lnTo>
                    <a:pt x="488815" y="616685"/>
                  </a:lnTo>
                  <a:lnTo>
                    <a:pt x="539545" y="621064"/>
                  </a:lnTo>
                  <a:lnTo>
                    <a:pt x="591213" y="623655"/>
                  </a:lnTo>
                  <a:lnTo>
                    <a:pt x="644055" y="624713"/>
                  </a:lnTo>
                  <a:lnTo>
                    <a:pt x="696693" y="622895"/>
                  </a:lnTo>
                  <a:lnTo>
                    <a:pt x="748168" y="619559"/>
                  </a:lnTo>
                  <a:lnTo>
                    <a:pt x="798702" y="614440"/>
                  </a:lnTo>
                  <a:lnTo>
                    <a:pt x="805070" y="613524"/>
                  </a:lnTo>
                  <a:lnTo>
                    <a:pt x="644055" y="613524"/>
                  </a:lnTo>
                  <a:lnTo>
                    <a:pt x="591782" y="612159"/>
                  </a:lnTo>
                  <a:lnTo>
                    <a:pt x="540621" y="609291"/>
                  </a:lnTo>
                  <a:lnTo>
                    <a:pt x="490359" y="604659"/>
                  </a:lnTo>
                  <a:lnTo>
                    <a:pt x="440783" y="598006"/>
                  </a:lnTo>
                  <a:lnTo>
                    <a:pt x="391681" y="589072"/>
                  </a:lnTo>
                  <a:lnTo>
                    <a:pt x="342841" y="577600"/>
                  </a:lnTo>
                  <a:lnTo>
                    <a:pt x="294048" y="563329"/>
                  </a:lnTo>
                  <a:lnTo>
                    <a:pt x="245091" y="546002"/>
                  </a:lnTo>
                  <a:lnTo>
                    <a:pt x="195757" y="525360"/>
                  </a:lnTo>
                  <a:lnTo>
                    <a:pt x="159049" y="506196"/>
                  </a:lnTo>
                  <a:lnTo>
                    <a:pt x="124787" y="485059"/>
                  </a:lnTo>
                  <a:lnTo>
                    <a:pt x="92434" y="460333"/>
                  </a:lnTo>
                  <a:lnTo>
                    <a:pt x="61455" y="430403"/>
                  </a:lnTo>
                  <a:lnTo>
                    <a:pt x="33391" y="391062"/>
                  </a:lnTo>
                  <a:lnTo>
                    <a:pt x="16778" y="347792"/>
                  </a:lnTo>
                  <a:lnTo>
                    <a:pt x="13563" y="318262"/>
                  </a:lnTo>
                  <a:lnTo>
                    <a:pt x="14411" y="303081"/>
                  </a:lnTo>
                  <a:lnTo>
                    <a:pt x="25552" y="260731"/>
                  </a:lnTo>
                  <a:lnTo>
                    <a:pt x="50519" y="218531"/>
                  </a:lnTo>
                  <a:lnTo>
                    <a:pt x="91997" y="175416"/>
                  </a:lnTo>
                  <a:lnTo>
                    <a:pt x="124279" y="150429"/>
                  </a:lnTo>
                  <a:lnTo>
                    <a:pt x="158489" y="129050"/>
                  </a:lnTo>
                  <a:lnTo>
                    <a:pt x="195224" y="109639"/>
                  </a:lnTo>
                  <a:lnTo>
                    <a:pt x="257960" y="83703"/>
                  </a:lnTo>
                  <a:lnTo>
                    <a:pt x="311700" y="64901"/>
                  </a:lnTo>
                  <a:lnTo>
                    <a:pt x="358828" y="51838"/>
                  </a:lnTo>
                  <a:lnTo>
                    <a:pt x="401727" y="43120"/>
                  </a:lnTo>
                  <a:lnTo>
                    <a:pt x="442783" y="37351"/>
                  </a:lnTo>
                  <a:lnTo>
                    <a:pt x="484379" y="33137"/>
                  </a:lnTo>
                  <a:lnTo>
                    <a:pt x="528901" y="29082"/>
                  </a:lnTo>
                  <a:lnTo>
                    <a:pt x="578732" y="23793"/>
                  </a:lnTo>
                  <a:lnTo>
                    <a:pt x="636257" y="15875"/>
                  </a:lnTo>
                  <a:lnTo>
                    <a:pt x="636906" y="10426"/>
                  </a:lnTo>
                  <a:lnTo>
                    <a:pt x="642931" y="5737"/>
                  </a:lnTo>
                  <a:lnTo>
                    <a:pt x="641468" y="2148"/>
                  </a:lnTo>
                  <a:lnTo>
                    <a:pt x="619658" y="0"/>
                  </a:lnTo>
                  <a:close/>
                </a:path>
                <a:path w="1277620" h="624839">
                  <a:moveTo>
                    <a:pt x="728442" y="26669"/>
                  </a:moveTo>
                  <a:lnTo>
                    <a:pt x="797439" y="32537"/>
                  </a:lnTo>
                  <a:lnTo>
                    <a:pt x="846760" y="39563"/>
                  </a:lnTo>
                  <a:lnTo>
                    <a:pt x="895622" y="48929"/>
                  </a:lnTo>
                  <a:lnTo>
                    <a:pt x="944289" y="60782"/>
                  </a:lnTo>
                  <a:lnTo>
                    <a:pt x="993027" y="75267"/>
                  </a:lnTo>
                  <a:lnTo>
                    <a:pt x="1042103" y="92533"/>
                  </a:lnTo>
                  <a:lnTo>
                    <a:pt x="1091780" y="112725"/>
                  </a:lnTo>
                  <a:lnTo>
                    <a:pt x="1128339" y="131869"/>
                  </a:lnTo>
                  <a:lnTo>
                    <a:pt x="1162415" y="152971"/>
                  </a:lnTo>
                  <a:lnTo>
                    <a:pt x="1194590" y="177654"/>
                  </a:lnTo>
                  <a:lnTo>
                    <a:pt x="1225448" y="207543"/>
                  </a:lnTo>
                  <a:lnTo>
                    <a:pt x="1253194" y="246555"/>
                  </a:lnTo>
                  <a:lnTo>
                    <a:pt x="1269504" y="289221"/>
                  </a:lnTo>
                  <a:lnTo>
                    <a:pt x="1272616" y="318262"/>
                  </a:lnTo>
                  <a:lnTo>
                    <a:pt x="1271748" y="333448"/>
                  </a:lnTo>
                  <a:lnTo>
                    <a:pt x="1260729" y="374751"/>
                  </a:lnTo>
                  <a:lnTo>
                    <a:pt x="1235970" y="416397"/>
                  </a:lnTo>
                  <a:lnTo>
                    <a:pt x="1194747" y="459033"/>
                  </a:lnTo>
                  <a:lnTo>
                    <a:pt x="1162551" y="483782"/>
                  </a:lnTo>
                  <a:lnTo>
                    <a:pt x="1128441" y="504952"/>
                  </a:lnTo>
                  <a:lnTo>
                    <a:pt x="1091895" y="524154"/>
                  </a:lnTo>
                  <a:lnTo>
                    <a:pt x="1042655" y="544952"/>
                  </a:lnTo>
                  <a:lnTo>
                    <a:pt x="993770" y="562426"/>
                  </a:lnTo>
                  <a:lnTo>
                    <a:pt x="945034" y="576836"/>
                  </a:lnTo>
                  <a:lnTo>
                    <a:pt x="896237" y="588442"/>
                  </a:lnTo>
                  <a:lnTo>
                    <a:pt x="847172" y="597505"/>
                  </a:lnTo>
                  <a:lnTo>
                    <a:pt x="797629" y="604284"/>
                  </a:lnTo>
                  <a:lnTo>
                    <a:pt x="747401" y="609040"/>
                  </a:lnTo>
                  <a:lnTo>
                    <a:pt x="696279" y="612034"/>
                  </a:lnTo>
                  <a:lnTo>
                    <a:pt x="644055" y="613524"/>
                  </a:lnTo>
                  <a:lnTo>
                    <a:pt x="805070" y="613524"/>
                  </a:lnTo>
                  <a:lnTo>
                    <a:pt x="848514" y="607274"/>
                  </a:lnTo>
                  <a:lnTo>
                    <a:pt x="897825" y="597795"/>
                  </a:lnTo>
                  <a:lnTo>
                    <a:pt x="946857" y="585739"/>
                  </a:lnTo>
                  <a:lnTo>
                    <a:pt x="995831" y="570840"/>
                  </a:lnTo>
                  <a:lnTo>
                    <a:pt x="1044967" y="552834"/>
                  </a:lnTo>
                  <a:lnTo>
                    <a:pt x="1094486" y="531456"/>
                  </a:lnTo>
                  <a:lnTo>
                    <a:pt x="1131497" y="511712"/>
                  </a:lnTo>
                  <a:lnTo>
                    <a:pt x="1165977" y="489972"/>
                  </a:lnTo>
                  <a:lnTo>
                    <a:pt x="1198481" y="464584"/>
                  </a:lnTo>
                  <a:lnTo>
                    <a:pt x="1229563" y="433895"/>
                  </a:lnTo>
                  <a:lnTo>
                    <a:pt x="1257914" y="393354"/>
                  </a:lnTo>
                  <a:lnTo>
                    <a:pt x="1274572" y="348721"/>
                  </a:lnTo>
                  <a:lnTo>
                    <a:pt x="1277607" y="318262"/>
                  </a:lnTo>
                  <a:lnTo>
                    <a:pt x="1276591" y="302417"/>
                  </a:lnTo>
                  <a:lnTo>
                    <a:pt x="1264831" y="259397"/>
                  </a:lnTo>
                  <a:lnTo>
                    <a:pt x="1239174" y="216960"/>
                  </a:lnTo>
                  <a:lnTo>
                    <a:pt x="1197098" y="174126"/>
                  </a:lnTo>
                  <a:lnTo>
                    <a:pt x="1164475" y="149453"/>
                  </a:lnTo>
                  <a:lnTo>
                    <a:pt x="1129957" y="128391"/>
                  </a:lnTo>
                  <a:lnTo>
                    <a:pt x="1092974" y="109321"/>
                  </a:lnTo>
                  <a:lnTo>
                    <a:pt x="1043451" y="89033"/>
                  </a:lnTo>
                  <a:lnTo>
                    <a:pt x="994365" y="72041"/>
                  </a:lnTo>
                  <a:lnTo>
                    <a:pt x="945492" y="58091"/>
                  </a:lnTo>
                  <a:lnTo>
                    <a:pt x="896606" y="46929"/>
                  </a:lnTo>
                  <a:lnTo>
                    <a:pt x="847479" y="38301"/>
                  </a:lnTo>
                  <a:lnTo>
                    <a:pt x="797886" y="31951"/>
                  </a:lnTo>
                  <a:lnTo>
                    <a:pt x="747602" y="27625"/>
                  </a:lnTo>
                  <a:lnTo>
                    <a:pt x="728442" y="26669"/>
                  </a:lnTo>
                  <a:close/>
                </a:path>
                <a:path w="1277620" h="624839">
                  <a:moveTo>
                    <a:pt x="644055" y="24028"/>
                  </a:moveTo>
                  <a:lnTo>
                    <a:pt x="696400" y="25069"/>
                  </a:lnTo>
                  <a:lnTo>
                    <a:pt x="728442" y="26669"/>
                  </a:lnTo>
                  <a:lnTo>
                    <a:pt x="696351" y="24916"/>
                  </a:lnTo>
                  <a:lnTo>
                    <a:pt x="644055" y="24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18169" y="3214999"/>
              <a:ext cx="342900" cy="638175"/>
            </a:xfrm>
            <a:custGeom>
              <a:avLst/>
              <a:gdLst/>
              <a:ahLst/>
              <a:cxnLst/>
              <a:rect l="l" t="t" r="r" b="b"/>
              <a:pathLst>
                <a:path w="342900" h="638175">
                  <a:moveTo>
                    <a:pt x="21364" y="501604"/>
                  </a:moveTo>
                  <a:lnTo>
                    <a:pt x="19604" y="504262"/>
                  </a:lnTo>
                  <a:lnTo>
                    <a:pt x="17156" y="518625"/>
                  </a:lnTo>
                  <a:lnTo>
                    <a:pt x="14988" y="534946"/>
                  </a:lnTo>
                  <a:lnTo>
                    <a:pt x="13423" y="547624"/>
                  </a:lnTo>
                  <a:lnTo>
                    <a:pt x="11203" y="563629"/>
                  </a:lnTo>
                  <a:lnTo>
                    <a:pt x="6983" y="593193"/>
                  </a:lnTo>
                  <a:lnTo>
                    <a:pt x="2627" y="622463"/>
                  </a:lnTo>
                  <a:lnTo>
                    <a:pt x="0" y="637590"/>
                  </a:lnTo>
                  <a:lnTo>
                    <a:pt x="1625" y="637298"/>
                  </a:lnTo>
                  <a:lnTo>
                    <a:pt x="11252" y="568794"/>
                  </a:lnTo>
                  <a:lnTo>
                    <a:pt x="12141" y="562762"/>
                  </a:lnTo>
                  <a:lnTo>
                    <a:pt x="12433" y="557987"/>
                  </a:lnTo>
                  <a:lnTo>
                    <a:pt x="14236" y="548589"/>
                  </a:lnTo>
                  <a:lnTo>
                    <a:pt x="14198" y="547116"/>
                  </a:lnTo>
                  <a:lnTo>
                    <a:pt x="14997" y="541667"/>
                  </a:lnTo>
                  <a:lnTo>
                    <a:pt x="20904" y="503237"/>
                  </a:lnTo>
                  <a:lnTo>
                    <a:pt x="21364" y="501604"/>
                  </a:lnTo>
                  <a:close/>
                </a:path>
                <a:path w="342900" h="638175">
                  <a:moveTo>
                    <a:pt x="143779" y="501129"/>
                  </a:moveTo>
                  <a:lnTo>
                    <a:pt x="21678" y="501129"/>
                  </a:lnTo>
                  <a:lnTo>
                    <a:pt x="25574" y="506065"/>
                  </a:lnTo>
                  <a:lnTo>
                    <a:pt x="27376" y="509184"/>
                  </a:lnTo>
                  <a:lnTo>
                    <a:pt x="57571" y="534379"/>
                  </a:lnTo>
                  <a:lnTo>
                    <a:pt x="102221" y="545800"/>
                  </a:lnTo>
                  <a:lnTo>
                    <a:pt x="124790" y="544207"/>
                  </a:lnTo>
                  <a:lnTo>
                    <a:pt x="126530" y="541667"/>
                  </a:lnTo>
                  <a:lnTo>
                    <a:pt x="129806" y="532955"/>
                  </a:lnTo>
                  <a:lnTo>
                    <a:pt x="143779" y="501129"/>
                  </a:lnTo>
                  <a:close/>
                </a:path>
                <a:path w="342900" h="638175">
                  <a:moveTo>
                    <a:pt x="19659" y="503941"/>
                  </a:moveTo>
                  <a:lnTo>
                    <a:pt x="19189" y="504888"/>
                  </a:lnTo>
                  <a:lnTo>
                    <a:pt x="19604" y="504262"/>
                  </a:lnTo>
                  <a:lnTo>
                    <a:pt x="19659" y="503941"/>
                  </a:lnTo>
                  <a:close/>
                </a:path>
                <a:path w="342900" h="638175">
                  <a:moveTo>
                    <a:pt x="239064" y="0"/>
                  </a:moveTo>
                  <a:lnTo>
                    <a:pt x="219929" y="42033"/>
                  </a:lnTo>
                  <a:lnTo>
                    <a:pt x="200365" y="86305"/>
                  </a:lnTo>
                  <a:lnTo>
                    <a:pt x="176350" y="140958"/>
                  </a:lnTo>
                  <a:lnTo>
                    <a:pt x="31717" y="471800"/>
                  </a:lnTo>
                  <a:lnTo>
                    <a:pt x="23012" y="491578"/>
                  </a:lnTo>
                  <a:lnTo>
                    <a:pt x="19855" y="502791"/>
                  </a:lnTo>
                  <a:lnTo>
                    <a:pt x="19659" y="503941"/>
                  </a:lnTo>
                  <a:lnTo>
                    <a:pt x="22085" y="499046"/>
                  </a:lnTo>
                  <a:lnTo>
                    <a:pt x="144693" y="499046"/>
                  </a:lnTo>
                  <a:lnTo>
                    <a:pt x="179285" y="420255"/>
                  </a:lnTo>
                  <a:lnTo>
                    <a:pt x="219813" y="327056"/>
                  </a:lnTo>
                  <a:lnTo>
                    <a:pt x="240398" y="280245"/>
                  </a:lnTo>
                  <a:lnTo>
                    <a:pt x="260883" y="234353"/>
                  </a:lnTo>
                  <a:lnTo>
                    <a:pt x="288213" y="171894"/>
                  </a:lnTo>
                  <a:lnTo>
                    <a:pt x="315518" y="110058"/>
                  </a:lnTo>
                  <a:lnTo>
                    <a:pt x="333830" y="68045"/>
                  </a:lnTo>
                  <a:lnTo>
                    <a:pt x="341538" y="49380"/>
                  </a:lnTo>
                  <a:lnTo>
                    <a:pt x="327499" y="49380"/>
                  </a:lnTo>
                  <a:lnTo>
                    <a:pt x="310494" y="47129"/>
                  </a:lnTo>
                  <a:lnTo>
                    <a:pt x="272555" y="32290"/>
                  </a:lnTo>
                  <a:lnTo>
                    <a:pt x="239674" y="1422"/>
                  </a:lnTo>
                  <a:lnTo>
                    <a:pt x="239064" y="0"/>
                  </a:lnTo>
                  <a:close/>
                </a:path>
                <a:path w="342900" h="638175">
                  <a:moveTo>
                    <a:pt x="144693" y="499046"/>
                  </a:moveTo>
                  <a:lnTo>
                    <a:pt x="22085" y="499046"/>
                  </a:lnTo>
                  <a:lnTo>
                    <a:pt x="21364" y="501604"/>
                  </a:lnTo>
                  <a:lnTo>
                    <a:pt x="21678" y="501129"/>
                  </a:lnTo>
                  <a:lnTo>
                    <a:pt x="143779" y="501129"/>
                  </a:lnTo>
                  <a:lnTo>
                    <a:pt x="144693" y="499046"/>
                  </a:lnTo>
                  <a:close/>
                </a:path>
                <a:path w="342900" h="638175">
                  <a:moveTo>
                    <a:pt x="342709" y="46545"/>
                  </a:moveTo>
                  <a:lnTo>
                    <a:pt x="327499" y="49380"/>
                  </a:lnTo>
                  <a:lnTo>
                    <a:pt x="341538" y="49380"/>
                  </a:lnTo>
                  <a:lnTo>
                    <a:pt x="342709" y="46545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9796" y="3714052"/>
              <a:ext cx="123164" cy="150558"/>
            </a:xfrm>
            <a:prstGeom prst="rect">
              <a:avLst/>
            </a:prstGeom>
          </p:spPr>
        </p:pic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7834" y="3203473"/>
              <a:ext cx="110489" cy="60960"/>
            </a:xfrm>
            <a:custGeom>
              <a:avLst/>
              <a:gdLst/>
              <a:ahLst/>
              <a:cxnLst/>
              <a:rect l="l" t="t" r="r" b="b"/>
              <a:pathLst>
                <a:path w="110489" h="60960">
                  <a:moveTo>
                    <a:pt x="64106" y="11337"/>
                  </a:moveTo>
                  <a:lnTo>
                    <a:pt x="1155" y="11337"/>
                  </a:lnTo>
                  <a:lnTo>
                    <a:pt x="393" y="12455"/>
                  </a:lnTo>
                  <a:lnTo>
                    <a:pt x="32880" y="43817"/>
                  </a:lnTo>
                  <a:lnTo>
                    <a:pt x="70826" y="58648"/>
                  </a:lnTo>
                  <a:lnTo>
                    <a:pt x="87831" y="60902"/>
                  </a:lnTo>
                  <a:lnTo>
                    <a:pt x="103047" y="58073"/>
                  </a:lnTo>
                  <a:lnTo>
                    <a:pt x="106921" y="52689"/>
                  </a:lnTo>
                  <a:lnTo>
                    <a:pt x="110388" y="49996"/>
                  </a:lnTo>
                  <a:lnTo>
                    <a:pt x="102982" y="38235"/>
                  </a:lnTo>
                  <a:lnTo>
                    <a:pt x="56117" y="38235"/>
                  </a:lnTo>
                  <a:lnTo>
                    <a:pt x="44470" y="32743"/>
                  </a:lnTo>
                  <a:lnTo>
                    <a:pt x="38045" y="24451"/>
                  </a:lnTo>
                  <a:lnTo>
                    <a:pt x="41846" y="17154"/>
                  </a:lnTo>
                  <a:lnTo>
                    <a:pt x="53218" y="16420"/>
                  </a:lnTo>
                  <a:lnTo>
                    <a:pt x="73763" y="16420"/>
                  </a:lnTo>
                  <a:lnTo>
                    <a:pt x="72101" y="15492"/>
                  </a:lnTo>
                  <a:lnTo>
                    <a:pt x="64106" y="11337"/>
                  </a:lnTo>
                  <a:close/>
                </a:path>
                <a:path w="110489" h="60960">
                  <a:moveTo>
                    <a:pt x="73763" y="16420"/>
                  </a:moveTo>
                  <a:lnTo>
                    <a:pt x="53218" y="16420"/>
                  </a:lnTo>
                  <a:lnTo>
                    <a:pt x="64577" y="21966"/>
                  </a:lnTo>
                  <a:lnTo>
                    <a:pt x="71105" y="30100"/>
                  </a:lnTo>
                  <a:lnTo>
                    <a:pt x="67983" y="37131"/>
                  </a:lnTo>
                  <a:lnTo>
                    <a:pt x="56117" y="38235"/>
                  </a:lnTo>
                  <a:lnTo>
                    <a:pt x="102982" y="38235"/>
                  </a:lnTo>
                  <a:lnTo>
                    <a:pt x="79555" y="19653"/>
                  </a:lnTo>
                  <a:lnTo>
                    <a:pt x="73763" y="16420"/>
                  </a:lnTo>
                  <a:close/>
                </a:path>
                <a:path w="110489" h="60960">
                  <a:moveTo>
                    <a:pt x="471" y="12292"/>
                  </a:moveTo>
                  <a:lnTo>
                    <a:pt x="354" y="12455"/>
                  </a:lnTo>
                  <a:lnTo>
                    <a:pt x="471" y="12292"/>
                  </a:lnTo>
                  <a:close/>
                </a:path>
                <a:path w="110489" h="60960">
                  <a:moveTo>
                    <a:pt x="59948" y="9267"/>
                  </a:moveTo>
                  <a:lnTo>
                    <a:pt x="1917" y="9267"/>
                  </a:lnTo>
                  <a:lnTo>
                    <a:pt x="471" y="12292"/>
                  </a:lnTo>
                  <a:lnTo>
                    <a:pt x="1155" y="11337"/>
                  </a:lnTo>
                  <a:lnTo>
                    <a:pt x="64106" y="11337"/>
                  </a:lnTo>
                  <a:lnTo>
                    <a:pt x="60159" y="9331"/>
                  </a:lnTo>
                  <a:lnTo>
                    <a:pt x="59948" y="9267"/>
                  </a:lnTo>
                  <a:close/>
                </a:path>
                <a:path w="110489" h="60960">
                  <a:moveTo>
                    <a:pt x="22069" y="0"/>
                  </a:moveTo>
                  <a:lnTo>
                    <a:pt x="13712" y="12"/>
                  </a:lnTo>
                  <a:lnTo>
                    <a:pt x="6894" y="2468"/>
                  </a:lnTo>
                  <a:lnTo>
                    <a:pt x="2120" y="8543"/>
                  </a:lnTo>
                  <a:lnTo>
                    <a:pt x="1511" y="9966"/>
                  </a:lnTo>
                  <a:lnTo>
                    <a:pt x="1917" y="9267"/>
                  </a:lnTo>
                  <a:lnTo>
                    <a:pt x="59948" y="9267"/>
                  </a:lnTo>
                  <a:lnTo>
                    <a:pt x="53352" y="7286"/>
                  </a:lnTo>
                  <a:lnTo>
                    <a:pt x="43649" y="3705"/>
                  </a:lnTo>
                  <a:lnTo>
                    <a:pt x="36817" y="2079"/>
                  </a:lnTo>
                  <a:lnTo>
                    <a:pt x="31457" y="1254"/>
                  </a:lnTo>
                  <a:lnTo>
                    <a:pt x="22069" y="0"/>
                  </a:lnTo>
                  <a:close/>
                </a:path>
              </a:pathLst>
            </a:custGeom>
            <a:solidFill>
              <a:srgbClr val="F3D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3616" y="3201286"/>
              <a:ext cx="325120" cy="669925"/>
            </a:xfrm>
            <a:custGeom>
              <a:avLst/>
              <a:gdLst/>
              <a:ahLst/>
              <a:cxnLst/>
              <a:rect l="l" t="t" r="r" b="b"/>
              <a:pathLst>
                <a:path w="325119" h="669925">
                  <a:moveTo>
                    <a:pt x="3162" y="665018"/>
                  </a:moveTo>
                  <a:lnTo>
                    <a:pt x="393" y="669159"/>
                  </a:lnTo>
                  <a:lnTo>
                    <a:pt x="0" y="669844"/>
                  </a:lnTo>
                  <a:lnTo>
                    <a:pt x="3867" y="665907"/>
                  </a:lnTo>
                  <a:lnTo>
                    <a:pt x="3073" y="665907"/>
                  </a:lnTo>
                  <a:lnTo>
                    <a:pt x="3162" y="665018"/>
                  </a:lnTo>
                  <a:close/>
                </a:path>
                <a:path w="325119" h="669925">
                  <a:moveTo>
                    <a:pt x="673" y="668498"/>
                  </a:moveTo>
                  <a:lnTo>
                    <a:pt x="342" y="669159"/>
                  </a:lnTo>
                  <a:lnTo>
                    <a:pt x="673" y="668498"/>
                  </a:lnTo>
                  <a:close/>
                </a:path>
                <a:path w="325119" h="669925">
                  <a:moveTo>
                    <a:pt x="5441" y="662504"/>
                  </a:moveTo>
                  <a:lnTo>
                    <a:pt x="3949" y="663164"/>
                  </a:lnTo>
                  <a:lnTo>
                    <a:pt x="3073" y="665907"/>
                  </a:lnTo>
                  <a:lnTo>
                    <a:pt x="3867" y="665907"/>
                  </a:lnTo>
                  <a:lnTo>
                    <a:pt x="6400" y="663329"/>
                  </a:lnTo>
                  <a:lnTo>
                    <a:pt x="4521" y="663329"/>
                  </a:lnTo>
                  <a:lnTo>
                    <a:pt x="5441" y="662504"/>
                  </a:lnTo>
                  <a:close/>
                </a:path>
                <a:path w="325119" h="669925">
                  <a:moveTo>
                    <a:pt x="8147" y="661551"/>
                  </a:moveTo>
                  <a:lnTo>
                    <a:pt x="7594" y="661551"/>
                  </a:lnTo>
                  <a:lnTo>
                    <a:pt x="4521" y="663329"/>
                  </a:lnTo>
                  <a:lnTo>
                    <a:pt x="6400" y="663329"/>
                  </a:lnTo>
                  <a:lnTo>
                    <a:pt x="8147" y="661551"/>
                  </a:lnTo>
                  <a:close/>
                </a:path>
                <a:path w="325119" h="669925">
                  <a:moveTo>
                    <a:pt x="50368" y="613596"/>
                  </a:moveTo>
                  <a:lnTo>
                    <a:pt x="45453" y="618473"/>
                  </a:lnTo>
                  <a:lnTo>
                    <a:pt x="41503" y="622943"/>
                  </a:lnTo>
                  <a:lnTo>
                    <a:pt x="37718" y="626944"/>
                  </a:lnTo>
                  <a:lnTo>
                    <a:pt x="36398" y="628176"/>
                  </a:lnTo>
                  <a:lnTo>
                    <a:pt x="34124" y="630932"/>
                  </a:lnTo>
                  <a:lnTo>
                    <a:pt x="11810" y="655951"/>
                  </a:lnTo>
                  <a:lnTo>
                    <a:pt x="7226" y="660904"/>
                  </a:lnTo>
                  <a:lnTo>
                    <a:pt x="5441" y="662504"/>
                  </a:lnTo>
                  <a:lnTo>
                    <a:pt x="7594" y="661551"/>
                  </a:lnTo>
                  <a:lnTo>
                    <a:pt x="8147" y="661551"/>
                  </a:lnTo>
                  <a:lnTo>
                    <a:pt x="8821" y="660865"/>
                  </a:lnTo>
                  <a:lnTo>
                    <a:pt x="25854" y="642520"/>
                  </a:lnTo>
                  <a:lnTo>
                    <a:pt x="43376" y="623356"/>
                  </a:lnTo>
                  <a:lnTo>
                    <a:pt x="51932" y="613850"/>
                  </a:lnTo>
                  <a:lnTo>
                    <a:pt x="50609" y="613850"/>
                  </a:lnTo>
                  <a:lnTo>
                    <a:pt x="50368" y="613596"/>
                  </a:lnTo>
                  <a:close/>
                </a:path>
                <a:path w="325119" h="669925">
                  <a:moveTo>
                    <a:pt x="322965" y="53464"/>
                  </a:moveTo>
                  <a:lnTo>
                    <a:pt x="321144" y="54885"/>
                  </a:lnTo>
                  <a:lnTo>
                    <a:pt x="317258" y="60257"/>
                  </a:lnTo>
                  <a:lnTo>
                    <a:pt x="308379" y="81757"/>
                  </a:lnTo>
                  <a:lnTo>
                    <a:pt x="290067" y="123770"/>
                  </a:lnTo>
                  <a:lnTo>
                    <a:pt x="262762" y="185606"/>
                  </a:lnTo>
                  <a:lnTo>
                    <a:pt x="235432" y="248065"/>
                  </a:lnTo>
                  <a:lnTo>
                    <a:pt x="214948" y="293962"/>
                  </a:lnTo>
                  <a:lnTo>
                    <a:pt x="194363" y="340773"/>
                  </a:lnTo>
                  <a:lnTo>
                    <a:pt x="153847" y="433967"/>
                  </a:lnTo>
                  <a:lnTo>
                    <a:pt x="104355" y="546667"/>
                  </a:lnTo>
                  <a:lnTo>
                    <a:pt x="69913" y="591714"/>
                  </a:lnTo>
                  <a:lnTo>
                    <a:pt x="64223" y="598559"/>
                  </a:lnTo>
                  <a:lnTo>
                    <a:pt x="63195" y="599639"/>
                  </a:lnTo>
                  <a:lnTo>
                    <a:pt x="54546" y="608948"/>
                  </a:lnTo>
                  <a:lnTo>
                    <a:pt x="50609" y="613850"/>
                  </a:lnTo>
                  <a:lnTo>
                    <a:pt x="51932" y="613850"/>
                  </a:lnTo>
                  <a:lnTo>
                    <a:pt x="53670" y="611920"/>
                  </a:lnTo>
                  <a:lnTo>
                    <a:pt x="58000" y="606992"/>
                  </a:lnTo>
                  <a:lnTo>
                    <a:pt x="62356" y="602133"/>
                  </a:lnTo>
                  <a:lnTo>
                    <a:pt x="71119" y="592489"/>
                  </a:lnTo>
                  <a:lnTo>
                    <a:pt x="79699" y="583371"/>
                  </a:lnTo>
                  <a:lnTo>
                    <a:pt x="89274" y="573070"/>
                  </a:lnTo>
                  <a:lnTo>
                    <a:pt x="98001" y="562446"/>
                  </a:lnTo>
                  <a:lnTo>
                    <a:pt x="104038" y="552357"/>
                  </a:lnTo>
                  <a:lnTo>
                    <a:pt x="124879" y="504871"/>
                  </a:lnTo>
                  <a:lnTo>
                    <a:pt x="135337" y="481807"/>
                  </a:lnTo>
                  <a:lnTo>
                    <a:pt x="145949" y="457665"/>
                  </a:lnTo>
                  <a:lnTo>
                    <a:pt x="166611" y="409926"/>
                  </a:lnTo>
                  <a:lnTo>
                    <a:pt x="171808" y="398043"/>
                  </a:lnTo>
                  <a:lnTo>
                    <a:pt x="182268" y="374238"/>
                  </a:lnTo>
                  <a:lnTo>
                    <a:pt x="187401" y="362390"/>
                  </a:lnTo>
                  <a:lnTo>
                    <a:pt x="192666" y="350409"/>
                  </a:lnTo>
                  <a:lnTo>
                    <a:pt x="197966" y="338616"/>
                  </a:lnTo>
                  <a:lnTo>
                    <a:pt x="203187" y="326832"/>
                  </a:lnTo>
                  <a:lnTo>
                    <a:pt x="210794" y="308711"/>
                  </a:lnTo>
                  <a:lnTo>
                    <a:pt x="213358" y="302900"/>
                  </a:lnTo>
                  <a:lnTo>
                    <a:pt x="215958" y="297141"/>
                  </a:lnTo>
                  <a:lnTo>
                    <a:pt x="218643" y="291130"/>
                  </a:lnTo>
                  <a:lnTo>
                    <a:pt x="323189" y="53856"/>
                  </a:lnTo>
                  <a:lnTo>
                    <a:pt x="322965" y="53464"/>
                  </a:lnTo>
                  <a:close/>
                </a:path>
                <a:path w="325119" h="669925">
                  <a:moveTo>
                    <a:pt x="312982" y="35958"/>
                  </a:moveTo>
                  <a:lnTo>
                    <a:pt x="322965" y="53464"/>
                  </a:lnTo>
                  <a:lnTo>
                    <a:pt x="324611" y="52180"/>
                  </a:lnTo>
                  <a:lnTo>
                    <a:pt x="316522" y="39353"/>
                  </a:lnTo>
                  <a:lnTo>
                    <a:pt x="312982" y="35958"/>
                  </a:lnTo>
                  <a:close/>
                </a:path>
                <a:path w="325119" h="669925">
                  <a:moveTo>
                    <a:pt x="242799" y="2183"/>
                  </a:moveTo>
                  <a:lnTo>
                    <a:pt x="236288" y="2183"/>
                  </a:lnTo>
                  <a:lnTo>
                    <a:pt x="245681" y="3437"/>
                  </a:lnTo>
                  <a:lnTo>
                    <a:pt x="251028" y="4275"/>
                  </a:lnTo>
                  <a:lnTo>
                    <a:pt x="257873" y="5888"/>
                  </a:lnTo>
                  <a:lnTo>
                    <a:pt x="267576" y="9470"/>
                  </a:lnTo>
                  <a:lnTo>
                    <a:pt x="274383" y="11514"/>
                  </a:lnTo>
                  <a:lnTo>
                    <a:pt x="307657" y="31390"/>
                  </a:lnTo>
                  <a:lnTo>
                    <a:pt x="312982" y="35958"/>
                  </a:lnTo>
                  <a:lnTo>
                    <a:pt x="309588" y="30006"/>
                  </a:lnTo>
                  <a:lnTo>
                    <a:pt x="272254" y="8743"/>
                  </a:lnTo>
                  <a:lnTo>
                    <a:pt x="242799" y="2183"/>
                  </a:lnTo>
                  <a:close/>
                </a:path>
                <a:path w="325119" h="669925">
                  <a:moveTo>
                    <a:pt x="215785" y="12175"/>
                  </a:moveTo>
                  <a:lnTo>
                    <a:pt x="213613" y="13712"/>
                  </a:lnTo>
                  <a:lnTo>
                    <a:pt x="214223" y="15134"/>
                  </a:lnTo>
                  <a:lnTo>
                    <a:pt x="214686" y="14494"/>
                  </a:lnTo>
                  <a:lnTo>
                    <a:pt x="215785" y="12175"/>
                  </a:lnTo>
                  <a:close/>
                </a:path>
                <a:path w="325119" h="669925">
                  <a:moveTo>
                    <a:pt x="215379" y="13534"/>
                  </a:moveTo>
                  <a:lnTo>
                    <a:pt x="214686" y="14494"/>
                  </a:lnTo>
                  <a:lnTo>
                    <a:pt x="214617" y="14639"/>
                  </a:lnTo>
                  <a:lnTo>
                    <a:pt x="215379" y="13534"/>
                  </a:lnTo>
                  <a:close/>
                </a:path>
                <a:path w="325119" h="669925">
                  <a:moveTo>
                    <a:pt x="216809" y="11451"/>
                  </a:moveTo>
                  <a:lnTo>
                    <a:pt x="216128" y="11451"/>
                  </a:lnTo>
                  <a:lnTo>
                    <a:pt x="215785" y="12175"/>
                  </a:lnTo>
                  <a:lnTo>
                    <a:pt x="216809" y="11451"/>
                  </a:lnTo>
                  <a:close/>
                </a:path>
                <a:path w="325119" h="669925">
                  <a:moveTo>
                    <a:pt x="229894" y="2193"/>
                  </a:moveTo>
                  <a:lnTo>
                    <a:pt x="227931" y="2196"/>
                  </a:lnTo>
                  <a:lnTo>
                    <a:pt x="221115" y="4652"/>
                  </a:lnTo>
                  <a:lnTo>
                    <a:pt x="216344" y="10727"/>
                  </a:lnTo>
                  <a:lnTo>
                    <a:pt x="215734" y="12149"/>
                  </a:lnTo>
                  <a:lnTo>
                    <a:pt x="216128" y="11451"/>
                  </a:lnTo>
                  <a:lnTo>
                    <a:pt x="216809" y="11451"/>
                  </a:lnTo>
                  <a:lnTo>
                    <a:pt x="229894" y="2193"/>
                  </a:lnTo>
                  <a:close/>
                </a:path>
                <a:path w="325119" h="669925">
                  <a:moveTo>
                    <a:pt x="232994" y="0"/>
                  </a:moveTo>
                  <a:lnTo>
                    <a:pt x="229894" y="2193"/>
                  </a:lnTo>
                  <a:lnTo>
                    <a:pt x="242799" y="2183"/>
                  </a:lnTo>
                  <a:lnTo>
                    <a:pt x="232994" y="0"/>
                  </a:lnTo>
                  <a:close/>
                </a:path>
              </a:pathLst>
            </a:custGeom>
            <a:solidFill>
              <a:srgbClr val="9D9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11184" y="3219901"/>
              <a:ext cx="318135" cy="685800"/>
            </a:xfrm>
            <a:custGeom>
              <a:avLst/>
              <a:gdLst/>
              <a:ahLst/>
              <a:cxnLst/>
              <a:rect l="l" t="t" r="r" b="b"/>
              <a:pathLst>
                <a:path w="318135" h="685800">
                  <a:moveTo>
                    <a:pt x="36385" y="644563"/>
                  </a:moveTo>
                  <a:lnTo>
                    <a:pt x="30975" y="642696"/>
                  </a:lnTo>
                  <a:lnTo>
                    <a:pt x="22250" y="639000"/>
                  </a:lnTo>
                  <a:lnTo>
                    <a:pt x="13639" y="635038"/>
                  </a:lnTo>
                  <a:lnTo>
                    <a:pt x="8610" y="632396"/>
                  </a:lnTo>
                  <a:lnTo>
                    <a:pt x="6985" y="632701"/>
                  </a:lnTo>
                  <a:lnTo>
                    <a:pt x="0" y="685673"/>
                  </a:lnTo>
                  <a:lnTo>
                    <a:pt x="4432" y="683158"/>
                  </a:lnTo>
                  <a:lnTo>
                    <a:pt x="13055" y="671868"/>
                  </a:lnTo>
                  <a:lnTo>
                    <a:pt x="22974" y="661619"/>
                  </a:lnTo>
                  <a:lnTo>
                    <a:pt x="26682" y="656780"/>
                  </a:lnTo>
                  <a:lnTo>
                    <a:pt x="32423" y="651243"/>
                  </a:lnTo>
                  <a:lnTo>
                    <a:pt x="33096" y="649897"/>
                  </a:lnTo>
                  <a:lnTo>
                    <a:pt x="32816" y="650557"/>
                  </a:lnTo>
                  <a:lnTo>
                    <a:pt x="35598" y="646404"/>
                  </a:lnTo>
                  <a:lnTo>
                    <a:pt x="35496" y="647306"/>
                  </a:lnTo>
                  <a:lnTo>
                    <a:pt x="36385" y="644563"/>
                  </a:lnTo>
                  <a:close/>
                </a:path>
                <a:path w="318135" h="685800">
                  <a:moveTo>
                    <a:pt x="317754" y="13677"/>
                  </a:moveTo>
                  <a:lnTo>
                    <a:pt x="311226" y="5549"/>
                  </a:lnTo>
                  <a:lnTo>
                    <a:pt x="299859" y="0"/>
                  </a:lnTo>
                  <a:lnTo>
                    <a:pt x="288493" y="736"/>
                  </a:lnTo>
                  <a:lnTo>
                    <a:pt x="284695" y="8026"/>
                  </a:lnTo>
                  <a:lnTo>
                    <a:pt x="291109" y="16319"/>
                  </a:lnTo>
                  <a:lnTo>
                    <a:pt x="302768" y="21818"/>
                  </a:lnTo>
                  <a:lnTo>
                    <a:pt x="314629" y="20713"/>
                  </a:lnTo>
                  <a:lnTo>
                    <a:pt x="317754" y="13677"/>
                  </a:lnTo>
                  <a:close/>
                </a:path>
              </a:pathLst>
            </a:custGeom>
            <a:solidFill>
              <a:srgbClr val="1814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840" y="3366370"/>
            <a:ext cx="64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5" name="object 45"/>
          <p:cNvGrpSpPr>
            <a:grpSpLocks noGrp="1" noUngrp="1" noRot="1" noMove="1" noResize="1"/>
          </p:cNvGrpSpPr>
          <p:nvPr/>
        </p:nvGrpSpPr>
        <p:grpSpPr>
          <a:xfrm>
            <a:off x="1044849" y="5848458"/>
            <a:ext cx="1171575" cy="1266190"/>
            <a:chOff x="1044849" y="5848458"/>
            <a:chExt cx="1171575" cy="1266190"/>
          </a:xfrm>
        </p:grpSpPr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449" y="6767155"/>
              <a:ext cx="577850" cy="334010"/>
            </a:xfrm>
            <a:custGeom>
              <a:avLst/>
              <a:gdLst/>
              <a:ahLst/>
              <a:cxnLst/>
              <a:rect l="l" t="t" r="r" b="b"/>
              <a:pathLst>
                <a:path w="577850" h="334009">
                  <a:moveTo>
                    <a:pt x="577253" y="33371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5112" y="5986811"/>
              <a:ext cx="577850" cy="1114425"/>
            </a:xfrm>
            <a:custGeom>
              <a:avLst/>
              <a:gdLst/>
              <a:ahLst/>
              <a:cxnLst/>
              <a:rect l="l" t="t" r="r" b="b"/>
              <a:pathLst>
                <a:path w="577850" h="1114425">
                  <a:moveTo>
                    <a:pt x="577253" y="780338"/>
                  </a:moveTo>
                  <a:lnTo>
                    <a:pt x="0" y="1114056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5897" y="6838957"/>
              <a:ext cx="455930" cy="269240"/>
            </a:xfrm>
            <a:custGeom>
              <a:avLst/>
              <a:gdLst/>
              <a:ahLst/>
              <a:cxnLst/>
              <a:rect l="l" t="t" r="r" b="b"/>
              <a:pathLst>
                <a:path w="455930" h="269240">
                  <a:moveTo>
                    <a:pt x="6616" y="265379"/>
                  </a:moveTo>
                  <a:lnTo>
                    <a:pt x="51513" y="238842"/>
                  </a:lnTo>
                  <a:lnTo>
                    <a:pt x="96410" y="212304"/>
                  </a:lnTo>
                  <a:lnTo>
                    <a:pt x="141307" y="185766"/>
                  </a:lnTo>
                  <a:lnTo>
                    <a:pt x="186204" y="159228"/>
                  </a:lnTo>
                  <a:lnTo>
                    <a:pt x="231101" y="132689"/>
                  </a:lnTo>
                  <a:lnTo>
                    <a:pt x="275998" y="106151"/>
                  </a:lnTo>
                  <a:lnTo>
                    <a:pt x="320895" y="79612"/>
                  </a:lnTo>
                  <a:lnTo>
                    <a:pt x="365793" y="53074"/>
                  </a:lnTo>
                  <a:lnTo>
                    <a:pt x="410690" y="26537"/>
                  </a:lnTo>
                  <a:lnTo>
                    <a:pt x="455587" y="0"/>
                  </a:lnTo>
                  <a:lnTo>
                    <a:pt x="410932" y="25747"/>
                  </a:lnTo>
                  <a:lnTo>
                    <a:pt x="365595" y="51667"/>
                  </a:lnTo>
                  <a:lnTo>
                    <a:pt x="319781" y="77752"/>
                  </a:lnTo>
                  <a:lnTo>
                    <a:pt x="273698" y="103990"/>
                  </a:lnTo>
                  <a:lnTo>
                    <a:pt x="227550" y="130370"/>
                  </a:lnTo>
                  <a:lnTo>
                    <a:pt x="181544" y="156882"/>
                  </a:lnTo>
                  <a:lnTo>
                    <a:pt x="135884" y="183516"/>
                  </a:lnTo>
                  <a:lnTo>
                    <a:pt x="90778" y="210262"/>
                  </a:lnTo>
                  <a:lnTo>
                    <a:pt x="46430" y="237108"/>
                  </a:lnTo>
                  <a:lnTo>
                    <a:pt x="3047" y="264045"/>
                  </a:lnTo>
                  <a:lnTo>
                    <a:pt x="4825" y="264718"/>
                  </a:lnTo>
                  <a:lnTo>
                    <a:pt x="0" y="268668"/>
                  </a:lnTo>
                  <a:lnTo>
                    <a:pt x="6616" y="265379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79890" y="6309306"/>
              <a:ext cx="6985" cy="530860"/>
            </a:xfrm>
            <a:custGeom>
              <a:avLst/>
              <a:gdLst/>
              <a:ahLst/>
              <a:cxnLst/>
              <a:rect l="l" t="t" r="r" b="b"/>
              <a:pathLst>
                <a:path w="6985" h="530859">
                  <a:moveTo>
                    <a:pt x="6583" y="7404"/>
                  </a:moveTo>
                  <a:lnTo>
                    <a:pt x="6027" y="59723"/>
                  </a:lnTo>
                  <a:lnTo>
                    <a:pt x="5471" y="112043"/>
                  </a:lnTo>
                  <a:lnTo>
                    <a:pt x="4917" y="164363"/>
                  </a:lnTo>
                  <a:lnTo>
                    <a:pt x="4362" y="216684"/>
                  </a:lnTo>
                  <a:lnTo>
                    <a:pt x="3808" y="269005"/>
                  </a:lnTo>
                  <a:lnTo>
                    <a:pt x="3253" y="321325"/>
                  </a:lnTo>
                  <a:lnTo>
                    <a:pt x="2699" y="373646"/>
                  </a:lnTo>
                  <a:lnTo>
                    <a:pt x="2144" y="425966"/>
                  </a:lnTo>
                  <a:lnTo>
                    <a:pt x="1589" y="478286"/>
                  </a:lnTo>
                  <a:lnTo>
                    <a:pt x="1033" y="530606"/>
                  </a:lnTo>
                  <a:lnTo>
                    <a:pt x="1024" y="478888"/>
                  </a:lnTo>
                  <a:lnTo>
                    <a:pt x="824" y="426493"/>
                  </a:lnTo>
                  <a:lnTo>
                    <a:pt x="528" y="373603"/>
                  </a:lnTo>
                  <a:lnTo>
                    <a:pt x="229" y="320403"/>
                  </a:lnTo>
                  <a:lnTo>
                    <a:pt x="22" y="267076"/>
                  </a:lnTo>
                  <a:lnTo>
                    <a:pt x="0" y="213805"/>
                  </a:lnTo>
                  <a:lnTo>
                    <a:pt x="257" y="160775"/>
                  </a:lnTo>
                  <a:lnTo>
                    <a:pt x="889" y="108169"/>
                  </a:lnTo>
                  <a:lnTo>
                    <a:pt x="1988" y="56171"/>
                  </a:lnTo>
                  <a:lnTo>
                    <a:pt x="3649" y="4965"/>
                  </a:lnTo>
                  <a:lnTo>
                    <a:pt x="5109" y="6184"/>
                  </a:lnTo>
                  <a:lnTo>
                    <a:pt x="6125" y="0"/>
                  </a:lnTo>
                  <a:lnTo>
                    <a:pt x="6583" y="7404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6962" y="6579610"/>
              <a:ext cx="6350" cy="528955"/>
            </a:xfrm>
            <a:custGeom>
              <a:avLst/>
              <a:gdLst/>
              <a:ahLst/>
              <a:cxnLst/>
              <a:rect l="l" t="t" r="r" b="b"/>
              <a:pathLst>
                <a:path w="6350" h="528954">
                  <a:moveTo>
                    <a:pt x="0" y="521525"/>
                  </a:moveTo>
                  <a:lnTo>
                    <a:pt x="457" y="469374"/>
                  </a:lnTo>
                  <a:lnTo>
                    <a:pt x="914" y="417222"/>
                  </a:lnTo>
                  <a:lnTo>
                    <a:pt x="1371" y="365071"/>
                  </a:lnTo>
                  <a:lnTo>
                    <a:pt x="1828" y="312919"/>
                  </a:lnTo>
                  <a:lnTo>
                    <a:pt x="2286" y="260767"/>
                  </a:lnTo>
                  <a:lnTo>
                    <a:pt x="2743" y="208615"/>
                  </a:lnTo>
                  <a:lnTo>
                    <a:pt x="3200" y="156462"/>
                  </a:lnTo>
                  <a:lnTo>
                    <a:pt x="3657" y="104308"/>
                  </a:lnTo>
                  <a:lnTo>
                    <a:pt x="4114" y="52154"/>
                  </a:lnTo>
                  <a:lnTo>
                    <a:pt x="4572" y="0"/>
                  </a:lnTo>
                  <a:lnTo>
                    <a:pt x="4676" y="51548"/>
                  </a:lnTo>
                  <a:lnTo>
                    <a:pt x="4973" y="103773"/>
                  </a:lnTo>
                  <a:lnTo>
                    <a:pt x="5367" y="156491"/>
                  </a:lnTo>
                  <a:lnTo>
                    <a:pt x="5765" y="209520"/>
                  </a:lnTo>
                  <a:lnTo>
                    <a:pt x="6072" y="262675"/>
                  </a:lnTo>
                  <a:lnTo>
                    <a:pt x="6193" y="315775"/>
                  </a:lnTo>
                  <a:lnTo>
                    <a:pt x="6034" y="368635"/>
                  </a:lnTo>
                  <a:lnTo>
                    <a:pt x="5501" y="421073"/>
                  </a:lnTo>
                  <a:lnTo>
                    <a:pt x="4498" y="472906"/>
                  </a:lnTo>
                  <a:lnTo>
                    <a:pt x="2933" y="523951"/>
                  </a:lnTo>
                  <a:lnTo>
                    <a:pt x="1473" y="522744"/>
                  </a:lnTo>
                  <a:lnTo>
                    <a:pt x="469" y="528904"/>
                  </a:lnTo>
                  <a:lnTo>
                    <a:pt x="0" y="521525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0687" y="6310186"/>
              <a:ext cx="457200" cy="271145"/>
            </a:xfrm>
            <a:custGeom>
              <a:avLst/>
              <a:gdLst/>
              <a:ahLst/>
              <a:cxnLst/>
              <a:rect l="l" t="t" r="r" b="b"/>
              <a:pathLst>
                <a:path w="457200" h="271145">
                  <a:moveTo>
                    <a:pt x="450227" y="3327"/>
                  </a:moveTo>
                  <a:lnTo>
                    <a:pt x="405204" y="30104"/>
                  </a:lnTo>
                  <a:lnTo>
                    <a:pt x="360182" y="56882"/>
                  </a:lnTo>
                  <a:lnTo>
                    <a:pt x="315159" y="83660"/>
                  </a:lnTo>
                  <a:lnTo>
                    <a:pt x="270136" y="110438"/>
                  </a:lnTo>
                  <a:lnTo>
                    <a:pt x="225113" y="137217"/>
                  </a:lnTo>
                  <a:lnTo>
                    <a:pt x="180091" y="163995"/>
                  </a:lnTo>
                  <a:lnTo>
                    <a:pt x="135068" y="190774"/>
                  </a:lnTo>
                  <a:lnTo>
                    <a:pt x="90045" y="217552"/>
                  </a:lnTo>
                  <a:lnTo>
                    <a:pt x="45022" y="244329"/>
                  </a:lnTo>
                  <a:lnTo>
                    <a:pt x="0" y="271106"/>
                  </a:lnTo>
                  <a:lnTo>
                    <a:pt x="44787" y="245113"/>
                  </a:lnTo>
                  <a:lnTo>
                    <a:pt x="90253" y="218947"/>
                  </a:lnTo>
                  <a:lnTo>
                    <a:pt x="136193" y="192620"/>
                  </a:lnTo>
                  <a:lnTo>
                    <a:pt x="182403" y="166141"/>
                  </a:lnTo>
                  <a:lnTo>
                    <a:pt x="228676" y="139520"/>
                  </a:lnTo>
                  <a:lnTo>
                    <a:pt x="274807" y="112768"/>
                  </a:lnTo>
                  <a:lnTo>
                    <a:pt x="320591" y="85895"/>
                  </a:lnTo>
                  <a:lnTo>
                    <a:pt x="365823" y="58910"/>
                  </a:lnTo>
                  <a:lnTo>
                    <a:pt x="410297" y="31824"/>
                  </a:lnTo>
                  <a:lnTo>
                    <a:pt x="453809" y="4648"/>
                  </a:lnTo>
                  <a:lnTo>
                    <a:pt x="452018" y="3987"/>
                  </a:lnTo>
                  <a:lnTo>
                    <a:pt x="456869" y="0"/>
                  </a:lnTo>
                  <a:lnTo>
                    <a:pt x="450227" y="3327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8071" y="6838957"/>
              <a:ext cx="455930" cy="269240"/>
            </a:xfrm>
            <a:custGeom>
              <a:avLst/>
              <a:gdLst/>
              <a:ahLst/>
              <a:cxnLst/>
              <a:rect l="l" t="t" r="r" b="b"/>
              <a:pathLst>
                <a:path w="455930" h="269240">
                  <a:moveTo>
                    <a:pt x="448970" y="265379"/>
                  </a:moveTo>
                  <a:lnTo>
                    <a:pt x="404073" y="238842"/>
                  </a:lnTo>
                  <a:lnTo>
                    <a:pt x="359176" y="212304"/>
                  </a:lnTo>
                  <a:lnTo>
                    <a:pt x="314279" y="185766"/>
                  </a:lnTo>
                  <a:lnTo>
                    <a:pt x="269382" y="159228"/>
                  </a:lnTo>
                  <a:lnTo>
                    <a:pt x="224485" y="132689"/>
                  </a:lnTo>
                  <a:lnTo>
                    <a:pt x="179588" y="106151"/>
                  </a:lnTo>
                  <a:lnTo>
                    <a:pt x="134691" y="79612"/>
                  </a:lnTo>
                  <a:lnTo>
                    <a:pt x="89794" y="53074"/>
                  </a:lnTo>
                  <a:lnTo>
                    <a:pt x="44897" y="26537"/>
                  </a:lnTo>
                  <a:lnTo>
                    <a:pt x="0" y="0"/>
                  </a:lnTo>
                  <a:lnTo>
                    <a:pt x="44655" y="25746"/>
                  </a:lnTo>
                  <a:lnTo>
                    <a:pt x="89992" y="51666"/>
                  </a:lnTo>
                  <a:lnTo>
                    <a:pt x="135805" y="77750"/>
                  </a:lnTo>
                  <a:lnTo>
                    <a:pt x="181888" y="103986"/>
                  </a:lnTo>
                  <a:lnTo>
                    <a:pt x="228036" y="130365"/>
                  </a:lnTo>
                  <a:lnTo>
                    <a:pt x="274042" y="156877"/>
                  </a:lnTo>
                  <a:lnTo>
                    <a:pt x="319702" y="183511"/>
                  </a:lnTo>
                  <a:lnTo>
                    <a:pt x="364808" y="210257"/>
                  </a:lnTo>
                  <a:lnTo>
                    <a:pt x="409156" y="237105"/>
                  </a:lnTo>
                  <a:lnTo>
                    <a:pt x="452539" y="264045"/>
                  </a:lnTo>
                  <a:lnTo>
                    <a:pt x="450761" y="264706"/>
                  </a:lnTo>
                  <a:lnTo>
                    <a:pt x="455587" y="268668"/>
                  </a:lnTo>
                  <a:lnTo>
                    <a:pt x="448970" y="265379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3081" y="6309306"/>
              <a:ext cx="6985" cy="530860"/>
            </a:xfrm>
            <a:custGeom>
              <a:avLst/>
              <a:gdLst/>
              <a:ahLst/>
              <a:cxnLst/>
              <a:rect l="l" t="t" r="r" b="b"/>
              <a:pathLst>
                <a:path w="6984" h="530859">
                  <a:moveTo>
                    <a:pt x="0" y="7404"/>
                  </a:moveTo>
                  <a:lnTo>
                    <a:pt x="555" y="59723"/>
                  </a:lnTo>
                  <a:lnTo>
                    <a:pt x="1111" y="112043"/>
                  </a:lnTo>
                  <a:lnTo>
                    <a:pt x="1666" y="164363"/>
                  </a:lnTo>
                  <a:lnTo>
                    <a:pt x="2220" y="216684"/>
                  </a:lnTo>
                  <a:lnTo>
                    <a:pt x="2774" y="269005"/>
                  </a:lnTo>
                  <a:lnTo>
                    <a:pt x="3329" y="321325"/>
                  </a:lnTo>
                  <a:lnTo>
                    <a:pt x="3883" y="373646"/>
                  </a:lnTo>
                  <a:lnTo>
                    <a:pt x="4438" y="425966"/>
                  </a:lnTo>
                  <a:lnTo>
                    <a:pt x="4993" y="478286"/>
                  </a:lnTo>
                  <a:lnTo>
                    <a:pt x="5549" y="530606"/>
                  </a:lnTo>
                  <a:lnTo>
                    <a:pt x="5558" y="478888"/>
                  </a:lnTo>
                  <a:lnTo>
                    <a:pt x="5758" y="426493"/>
                  </a:lnTo>
                  <a:lnTo>
                    <a:pt x="6054" y="373603"/>
                  </a:lnTo>
                  <a:lnTo>
                    <a:pt x="6353" y="320403"/>
                  </a:lnTo>
                  <a:lnTo>
                    <a:pt x="6561" y="267076"/>
                  </a:lnTo>
                  <a:lnTo>
                    <a:pt x="6583" y="213805"/>
                  </a:lnTo>
                  <a:lnTo>
                    <a:pt x="6325" y="160775"/>
                  </a:lnTo>
                  <a:lnTo>
                    <a:pt x="5694" y="108169"/>
                  </a:lnTo>
                  <a:lnTo>
                    <a:pt x="4594" y="56171"/>
                  </a:lnTo>
                  <a:lnTo>
                    <a:pt x="2933" y="4965"/>
                  </a:lnTo>
                  <a:lnTo>
                    <a:pt x="1473" y="6184"/>
                  </a:lnTo>
                  <a:lnTo>
                    <a:pt x="457" y="0"/>
                  </a:lnTo>
                  <a:lnTo>
                    <a:pt x="0" y="7404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6399" y="6579610"/>
              <a:ext cx="6350" cy="528955"/>
            </a:xfrm>
            <a:custGeom>
              <a:avLst/>
              <a:gdLst/>
              <a:ahLst/>
              <a:cxnLst/>
              <a:rect l="l" t="t" r="r" b="b"/>
              <a:pathLst>
                <a:path w="6350" h="528954">
                  <a:moveTo>
                    <a:pt x="6193" y="521525"/>
                  </a:moveTo>
                  <a:lnTo>
                    <a:pt x="5736" y="469374"/>
                  </a:lnTo>
                  <a:lnTo>
                    <a:pt x="5278" y="417222"/>
                  </a:lnTo>
                  <a:lnTo>
                    <a:pt x="4821" y="365071"/>
                  </a:lnTo>
                  <a:lnTo>
                    <a:pt x="4364" y="312919"/>
                  </a:lnTo>
                  <a:lnTo>
                    <a:pt x="3907" y="260767"/>
                  </a:lnTo>
                  <a:lnTo>
                    <a:pt x="3450" y="208615"/>
                  </a:lnTo>
                  <a:lnTo>
                    <a:pt x="2992" y="156462"/>
                  </a:lnTo>
                  <a:lnTo>
                    <a:pt x="2535" y="104308"/>
                  </a:lnTo>
                  <a:lnTo>
                    <a:pt x="2078" y="52154"/>
                  </a:lnTo>
                  <a:lnTo>
                    <a:pt x="1621" y="0"/>
                  </a:lnTo>
                  <a:lnTo>
                    <a:pt x="1516" y="51548"/>
                  </a:lnTo>
                  <a:lnTo>
                    <a:pt x="1219" y="103774"/>
                  </a:lnTo>
                  <a:lnTo>
                    <a:pt x="825" y="156494"/>
                  </a:lnTo>
                  <a:lnTo>
                    <a:pt x="427" y="209523"/>
                  </a:lnTo>
                  <a:lnTo>
                    <a:pt x="121" y="262680"/>
                  </a:lnTo>
                  <a:lnTo>
                    <a:pt x="0" y="315780"/>
                  </a:lnTo>
                  <a:lnTo>
                    <a:pt x="158" y="368641"/>
                  </a:lnTo>
                  <a:lnTo>
                    <a:pt x="692" y="421078"/>
                  </a:lnTo>
                  <a:lnTo>
                    <a:pt x="1694" y="472909"/>
                  </a:lnTo>
                  <a:lnTo>
                    <a:pt x="3259" y="523951"/>
                  </a:lnTo>
                  <a:lnTo>
                    <a:pt x="4720" y="522744"/>
                  </a:lnTo>
                  <a:lnTo>
                    <a:pt x="5723" y="528904"/>
                  </a:lnTo>
                  <a:lnTo>
                    <a:pt x="6193" y="521525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001" y="6310186"/>
              <a:ext cx="457200" cy="271145"/>
            </a:xfrm>
            <a:custGeom>
              <a:avLst/>
              <a:gdLst/>
              <a:ahLst/>
              <a:cxnLst/>
              <a:rect l="l" t="t" r="r" b="b"/>
              <a:pathLst>
                <a:path w="457200" h="271145">
                  <a:moveTo>
                    <a:pt x="6642" y="3327"/>
                  </a:moveTo>
                  <a:lnTo>
                    <a:pt x="51664" y="30104"/>
                  </a:lnTo>
                  <a:lnTo>
                    <a:pt x="96687" y="56882"/>
                  </a:lnTo>
                  <a:lnTo>
                    <a:pt x="141710" y="83660"/>
                  </a:lnTo>
                  <a:lnTo>
                    <a:pt x="186732" y="110438"/>
                  </a:lnTo>
                  <a:lnTo>
                    <a:pt x="231754" y="137217"/>
                  </a:lnTo>
                  <a:lnTo>
                    <a:pt x="276775" y="163995"/>
                  </a:lnTo>
                  <a:lnTo>
                    <a:pt x="321797" y="190774"/>
                  </a:lnTo>
                  <a:lnTo>
                    <a:pt x="366817" y="217552"/>
                  </a:lnTo>
                  <a:lnTo>
                    <a:pt x="411837" y="244329"/>
                  </a:lnTo>
                  <a:lnTo>
                    <a:pt x="456857" y="271106"/>
                  </a:lnTo>
                  <a:lnTo>
                    <a:pt x="412073" y="245113"/>
                  </a:lnTo>
                  <a:lnTo>
                    <a:pt x="366608" y="218947"/>
                  </a:lnTo>
                  <a:lnTo>
                    <a:pt x="320669" y="192620"/>
                  </a:lnTo>
                  <a:lnTo>
                    <a:pt x="274460" y="166141"/>
                  </a:lnTo>
                  <a:lnTo>
                    <a:pt x="228187" y="139520"/>
                  </a:lnTo>
                  <a:lnTo>
                    <a:pt x="182056" y="112768"/>
                  </a:lnTo>
                  <a:lnTo>
                    <a:pt x="136272" y="85895"/>
                  </a:lnTo>
                  <a:lnTo>
                    <a:pt x="91041" y="58910"/>
                  </a:lnTo>
                  <a:lnTo>
                    <a:pt x="46569" y="31824"/>
                  </a:lnTo>
                  <a:lnTo>
                    <a:pt x="3060" y="4648"/>
                  </a:lnTo>
                  <a:lnTo>
                    <a:pt x="4838" y="3987"/>
                  </a:lnTo>
                  <a:lnTo>
                    <a:pt x="0" y="0"/>
                  </a:lnTo>
                  <a:lnTo>
                    <a:pt x="6642" y="3327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068" y="6317736"/>
              <a:ext cx="460375" cy="260985"/>
            </a:xfrm>
            <a:custGeom>
              <a:avLst/>
              <a:gdLst/>
              <a:ahLst/>
              <a:cxnLst/>
              <a:rect l="l" t="t" r="r" b="b"/>
              <a:pathLst>
                <a:path w="460375" h="260984">
                  <a:moveTo>
                    <a:pt x="6159" y="4089"/>
                  </a:moveTo>
                  <a:lnTo>
                    <a:pt x="51571" y="29737"/>
                  </a:lnTo>
                  <a:lnTo>
                    <a:pt x="96983" y="55385"/>
                  </a:lnTo>
                  <a:lnTo>
                    <a:pt x="142396" y="81033"/>
                  </a:lnTo>
                  <a:lnTo>
                    <a:pt x="187809" y="106679"/>
                  </a:lnTo>
                  <a:lnTo>
                    <a:pt x="233222" y="132326"/>
                  </a:lnTo>
                  <a:lnTo>
                    <a:pt x="278636" y="157971"/>
                  </a:lnTo>
                  <a:lnTo>
                    <a:pt x="324049" y="183617"/>
                  </a:lnTo>
                  <a:lnTo>
                    <a:pt x="369461" y="209262"/>
                  </a:lnTo>
                  <a:lnTo>
                    <a:pt x="414874" y="234908"/>
                  </a:lnTo>
                  <a:lnTo>
                    <a:pt x="460286" y="260553"/>
                  </a:lnTo>
                  <a:lnTo>
                    <a:pt x="415678" y="234723"/>
                  </a:lnTo>
                  <a:lnTo>
                    <a:pt x="370579" y="208389"/>
                  </a:lnTo>
                  <a:lnTo>
                    <a:pt x="325102" y="181723"/>
                  </a:lnTo>
                  <a:lnTo>
                    <a:pt x="279358" y="154898"/>
                  </a:lnTo>
                  <a:lnTo>
                    <a:pt x="233457" y="128089"/>
                  </a:lnTo>
                  <a:lnTo>
                    <a:pt x="187513" y="101467"/>
                  </a:lnTo>
                  <a:lnTo>
                    <a:pt x="141636" y="75207"/>
                  </a:lnTo>
                  <a:lnTo>
                    <a:pt x="95937" y="49482"/>
                  </a:lnTo>
                  <a:lnTo>
                    <a:pt x="50530" y="24465"/>
                  </a:lnTo>
                  <a:lnTo>
                    <a:pt x="5524" y="330"/>
                  </a:lnTo>
                  <a:lnTo>
                    <a:pt x="5841" y="2209"/>
                  </a:lnTo>
                  <a:lnTo>
                    <a:pt x="0" y="0"/>
                  </a:lnTo>
                  <a:lnTo>
                    <a:pt x="6159" y="4089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9244" y="6317740"/>
              <a:ext cx="462280" cy="260985"/>
            </a:xfrm>
            <a:custGeom>
              <a:avLst/>
              <a:gdLst/>
              <a:ahLst/>
              <a:cxnLst/>
              <a:rect l="l" t="t" r="r" b="b"/>
              <a:pathLst>
                <a:path w="462280" h="260984">
                  <a:moveTo>
                    <a:pt x="456069" y="4089"/>
                  </a:moveTo>
                  <a:lnTo>
                    <a:pt x="410463" y="29734"/>
                  </a:lnTo>
                  <a:lnTo>
                    <a:pt x="364856" y="55380"/>
                  </a:lnTo>
                  <a:lnTo>
                    <a:pt x="319249" y="81027"/>
                  </a:lnTo>
                  <a:lnTo>
                    <a:pt x="273642" y="106674"/>
                  </a:lnTo>
                  <a:lnTo>
                    <a:pt x="228034" y="132321"/>
                  </a:lnTo>
                  <a:lnTo>
                    <a:pt x="182427" y="157968"/>
                  </a:lnTo>
                  <a:lnTo>
                    <a:pt x="136819" y="183615"/>
                  </a:lnTo>
                  <a:lnTo>
                    <a:pt x="91212" y="209261"/>
                  </a:lnTo>
                  <a:lnTo>
                    <a:pt x="45606" y="234907"/>
                  </a:lnTo>
                  <a:lnTo>
                    <a:pt x="0" y="260553"/>
                  </a:lnTo>
                  <a:lnTo>
                    <a:pt x="44802" y="234720"/>
                  </a:lnTo>
                  <a:lnTo>
                    <a:pt x="90097" y="208383"/>
                  </a:lnTo>
                  <a:lnTo>
                    <a:pt x="135771" y="181715"/>
                  </a:lnTo>
                  <a:lnTo>
                    <a:pt x="181713" y="154889"/>
                  </a:lnTo>
                  <a:lnTo>
                    <a:pt x="227811" y="128079"/>
                  </a:lnTo>
                  <a:lnTo>
                    <a:pt x="273952" y="101458"/>
                  </a:lnTo>
                  <a:lnTo>
                    <a:pt x="320025" y="75199"/>
                  </a:lnTo>
                  <a:lnTo>
                    <a:pt x="365918" y="49476"/>
                  </a:lnTo>
                  <a:lnTo>
                    <a:pt x="411520" y="24462"/>
                  </a:lnTo>
                  <a:lnTo>
                    <a:pt x="456717" y="330"/>
                  </a:lnTo>
                  <a:lnTo>
                    <a:pt x="456387" y="2209"/>
                  </a:lnTo>
                  <a:lnTo>
                    <a:pt x="462254" y="0"/>
                  </a:lnTo>
                  <a:lnTo>
                    <a:pt x="456069" y="4089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0068" y="6058958"/>
              <a:ext cx="460375" cy="260985"/>
            </a:xfrm>
            <a:custGeom>
              <a:avLst/>
              <a:gdLst/>
              <a:ahLst/>
              <a:cxnLst/>
              <a:rect l="l" t="t" r="r" b="b"/>
              <a:pathLst>
                <a:path w="460375" h="260985">
                  <a:moveTo>
                    <a:pt x="6159" y="256463"/>
                  </a:moveTo>
                  <a:lnTo>
                    <a:pt x="51571" y="230818"/>
                  </a:lnTo>
                  <a:lnTo>
                    <a:pt x="96983" y="205172"/>
                  </a:lnTo>
                  <a:lnTo>
                    <a:pt x="142396" y="179525"/>
                  </a:lnTo>
                  <a:lnTo>
                    <a:pt x="187809" y="153878"/>
                  </a:lnTo>
                  <a:lnTo>
                    <a:pt x="233222" y="128231"/>
                  </a:lnTo>
                  <a:lnTo>
                    <a:pt x="278636" y="102584"/>
                  </a:lnTo>
                  <a:lnTo>
                    <a:pt x="324049" y="76938"/>
                  </a:lnTo>
                  <a:lnTo>
                    <a:pt x="369461" y="51291"/>
                  </a:lnTo>
                  <a:lnTo>
                    <a:pt x="414874" y="25645"/>
                  </a:lnTo>
                  <a:lnTo>
                    <a:pt x="460286" y="0"/>
                  </a:lnTo>
                  <a:lnTo>
                    <a:pt x="415678" y="25829"/>
                  </a:lnTo>
                  <a:lnTo>
                    <a:pt x="370579" y="52164"/>
                  </a:lnTo>
                  <a:lnTo>
                    <a:pt x="325102" y="78830"/>
                  </a:lnTo>
                  <a:lnTo>
                    <a:pt x="279358" y="105654"/>
                  </a:lnTo>
                  <a:lnTo>
                    <a:pt x="233457" y="132464"/>
                  </a:lnTo>
                  <a:lnTo>
                    <a:pt x="187513" y="159085"/>
                  </a:lnTo>
                  <a:lnTo>
                    <a:pt x="141636" y="185345"/>
                  </a:lnTo>
                  <a:lnTo>
                    <a:pt x="95937" y="211070"/>
                  </a:lnTo>
                  <a:lnTo>
                    <a:pt x="50530" y="236087"/>
                  </a:lnTo>
                  <a:lnTo>
                    <a:pt x="5524" y="260223"/>
                  </a:lnTo>
                  <a:lnTo>
                    <a:pt x="5841" y="258343"/>
                  </a:lnTo>
                  <a:lnTo>
                    <a:pt x="0" y="260553"/>
                  </a:lnTo>
                  <a:lnTo>
                    <a:pt x="6159" y="256463"/>
                  </a:lnTo>
                  <a:close/>
                </a:path>
              </a:pathLst>
            </a:custGeom>
            <a:ln w="11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7113" y="6248348"/>
              <a:ext cx="127825" cy="77089"/>
            </a:xfrm>
            <a:prstGeom prst="rect">
              <a:avLst/>
            </a:prstGeom>
          </p:spPr>
        </p:pic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5702" y="5856632"/>
              <a:ext cx="200025" cy="372110"/>
            </a:xfrm>
            <a:custGeom>
              <a:avLst/>
              <a:gdLst/>
              <a:ahLst/>
              <a:cxnLst/>
              <a:rect l="l" t="t" r="r" b="b"/>
              <a:pathLst>
                <a:path w="200025" h="372110">
                  <a:moveTo>
                    <a:pt x="12439" y="292331"/>
                  </a:moveTo>
                  <a:lnTo>
                    <a:pt x="11422" y="293851"/>
                  </a:lnTo>
                  <a:lnTo>
                    <a:pt x="9993" y="302226"/>
                  </a:lnTo>
                  <a:lnTo>
                    <a:pt x="8730" y="311737"/>
                  </a:lnTo>
                  <a:lnTo>
                    <a:pt x="7745" y="319684"/>
                  </a:lnTo>
                  <a:lnTo>
                    <a:pt x="6527" y="328452"/>
                  </a:lnTo>
                  <a:lnTo>
                    <a:pt x="4068" y="345681"/>
                  </a:lnTo>
                  <a:lnTo>
                    <a:pt x="1531" y="362738"/>
                  </a:lnTo>
                  <a:lnTo>
                    <a:pt x="0" y="371551"/>
                  </a:lnTo>
                  <a:lnTo>
                    <a:pt x="952" y="371373"/>
                  </a:lnTo>
                  <a:lnTo>
                    <a:pt x="6553" y="331457"/>
                  </a:lnTo>
                  <a:lnTo>
                    <a:pt x="7073" y="327939"/>
                  </a:lnTo>
                  <a:lnTo>
                    <a:pt x="7238" y="325170"/>
                  </a:lnTo>
                  <a:lnTo>
                    <a:pt x="8293" y="319684"/>
                  </a:lnTo>
                  <a:lnTo>
                    <a:pt x="8380" y="318059"/>
                  </a:lnTo>
                  <a:lnTo>
                    <a:pt x="12179" y="293255"/>
                  </a:lnTo>
                  <a:lnTo>
                    <a:pt x="12439" y="292331"/>
                  </a:lnTo>
                  <a:close/>
                </a:path>
                <a:path w="200025" h="372110">
                  <a:moveTo>
                    <a:pt x="83782" y="292036"/>
                  </a:moveTo>
                  <a:lnTo>
                    <a:pt x="12636" y="292036"/>
                  </a:lnTo>
                  <a:lnTo>
                    <a:pt x="14906" y="294907"/>
                  </a:lnTo>
                  <a:lnTo>
                    <a:pt x="15955" y="296722"/>
                  </a:lnTo>
                  <a:lnTo>
                    <a:pt x="59567" y="318059"/>
                  </a:lnTo>
                  <a:lnTo>
                    <a:pt x="72720" y="317131"/>
                  </a:lnTo>
                  <a:lnTo>
                    <a:pt x="73736" y="315645"/>
                  </a:lnTo>
                  <a:lnTo>
                    <a:pt x="75641" y="310578"/>
                  </a:lnTo>
                  <a:lnTo>
                    <a:pt x="83782" y="292036"/>
                  </a:lnTo>
                  <a:close/>
                </a:path>
                <a:path w="200025" h="372110">
                  <a:moveTo>
                    <a:pt x="11456" y="293656"/>
                  </a:moveTo>
                  <a:lnTo>
                    <a:pt x="11176" y="294220"/>
                  </a:lnTo>
                  <a:lnTo>
                    <a:pt x="11422" y="293851"/>
                  </a:lnTo>
                  <a:lnTo>
                    <a:pt x="11456" y="293656"/>
                  </a:lnTo>
                  <a:close/>
                </a:path>
                <a:path w="200025" h="372110">
                  <a:moveTo>
                    <a:pt x="139306" y="0"/>
                  </a:moveTo>
                  <a:lnTo>
                    <a:pt x="107663" y="70988"/>
                  </a:lnTo>
                  <a:lnTo>
                    <a:pt x="78941" y="136563"/>
                  </a:lnTo>
                  <a:lnTo>
                    <a:pt x="13411" y="286461"/>
                  </a:lnTo>
                  <a:lnTo>
                    <a:pt x="11456" y="293656"/>
                  </a:lnTo>
                  <a:lnTo>
                    <a:pt x="12865" y="290817"/>
                  </a:lnTo>
                  <a:lnTo>
                    <a:pt x="84318" y="290817"/>
                  </a:lnTo>
                  <a:lnTo>
                    <a:pt x="104482" y="244894"/>
                  </a:lnTo>
                  <a:lnTo>
                    <a:pt x="128089" y="190590"/>
                  </a:lnTo>
                  <a:lnTo>
                    <a:pt x="140083" y="163310"/>
                  </a:lnTo>
                  <a:lnTo>
                    <a:pt x="152108" y="136358"/>
                  </a:lnTo>
                  <a:lnTo>
                    <a:pt x="167957" y="100177"/>
                  </a:lnTo>
                  <a:lnTo>
                    <a:pt x="183861" y="64138"/>
                  </a:lnTo>
                  <a:lnTo>
                    <a:pt x="194532" y="39655"/>
                  </a:lnTo>
                  <a:lnTo>
                    <a:pt x="199025" y="28777"/>
                  </a:lnTo>
                  <a:lnTo>
                    <a:pt x="190842" y="28777"/>
                  </a:lnTo>
                  <a:lnTo>
                    <a:pt x="180933" y="27463"/>
                  </a:lnTo>
                  <a:lnTo>
                    <a:pt x="144002" y="7923"/>
                  </a:lnTo>
                  <a:lnTo>
                    <a:pt x="139661" y="825"/>
                  </a:lnTo>
                  <a:lnTo>
                    <a:pt x="139306" y="0"/>
                  </a:lnTo>
                  <a:close/>
                </a:path>
                <a:path w="200025" h="372110">
                  <a:moveTo>
                    <a:pt x="84318" y="290817"/>
                  </a:moveTo>
                  <a:lnTo>
                    <a:pt x="12865" y="290817"/>
                  </a:lnTo>
                  <a:lnTo>
                    <a:pt x="12439" y="292331"/>
                  </a:lnTo>
                  <a:lnTo>
                    <a:pt x="12636" y="292036"/>
                  </a:lnTo>
                  <a:lnTo>
                    <a:pt x="83782" y="292036"/>
                  </a:lnTo>
                  <a:lnTo>
                    <a:pt x="84318" y="290817"/>
                  </a:lnTo>
                  <a:close/>
                </a:path>
                <a:path w="200025" h="372110">
                  <a:moveTo>
                    <a:pt x="199707" y="27127"/>
                  </a:moveTo>
                  <a:lnTo>
                    <a:pt x="190842" y="28777"/>
                  </a:lnTo>
                  <a:lnTo>
                    <a:pt x="199025" y="28777"/>
                  </a:lnTo>
                  <a:lnTo>
                    <a:pt x="199707" y="27127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648" y="6147451"/>
              <a:ext cx="71780" cy="87744"/>
            </a:xfrm>
            <a:prstGeom prst="rect">
              <a:avLst/>
            </a:prstGeom>
          </p:spPr>
        </p:pic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5366" y="5848458"/>
              <a:ext cx="64769" cy="37465"/>
            </a:xfrm>
            <a:custGeom>
              <a:avLst/>
              <a:gdLst/>
              <a:ahLst/>
              <a:cxnLst/>
              <a:rect l="l" t="t" r="r" b="b"/>
              <a:pathLst>
                <a:path w="64769" h="37464">
                  <a:moveTo>
                    <a:pt x="37343" y="8064"/>
                  </a:moveTo>
                  <a:lnTo>
                    <a:pt x="673" y="8064"/>
                  </a:lnTo>
                  <a:lnTo>
                    <a:pt x="228" y="8712"/>
                  </a:lnTo>
                  <a:lnTo>
                    <a:pt x="32058" y="32850"/>
                  </a:lnTo>
                  <a:lnTo>
                    <a:pt x="51180" y="36945"/>
                  </a:lnTo>
                  <a:lnTo>
                    <a:pt x="60045" y="35293"/>
                  </a:lnTo>
                  <a:lnTo>
                    <a:pt x="62306" y="32169"/>
                  </a:lnTo>
                  <a:lnTo>
                    <a:pt x="64325" y="30594"/>
                  </a:lnTo>
                  <a:lnTo>
                    <a:pt x="60008" y="23740"/>
                  </a:lnTo>
                  <a:lnTo>
                    <a:pt x="32699" y="23740"/>
                  </a:lnTo>
                  <a:lnTo>
                    <a:pt x="25911" y="20540"/>
                  </a:lnTo>
                  <a:lnTo>
                    <a:pt x="22166" y="15709"/>
                  </a:lnTo>
                  <a:lnTo>
                    <a:pt x="24383" y="11455"/>
                  </a:lnTo>
                  <a:lnTo>
                    <a:pt x="31012" y="11030"/>
                  </a:lnTo>
                  <a:lnTo>
                    <a:pt x="43159" y="11030"/>
                  </a:lnTo>
                  <a:lnTo>
                    <a:pt x="37343" y="8064"/>
                  </a:lnTo>
                  <a:close/>
                </a:path>
                <a:path w="64769" h="37464">
                  <a:moveTo>
                    <a:pt x="43159" y="11030"/>
                  </a:moveTo>
                  <a:lnTo>
                    <a:pt x="31012" y="11030"/>
                  </a:lnTo>
                  <a:lnTo>
                    <a:pt x="37631" y="14263"/>
                  </a:lnTo>
                  <a:lnTo>
                    <a:pt x="41434" y="19004"/>
                  </a:lnTo>
                  <a:lnTo>
                    <a:pt x="39611" y="23101"/>
                  </a:lnTo>
                  <a:lnTo>
                    <a:pt x="32699" y="23740"/>
                  </a:lnTo>
                  <a:lnTo>
                    <a:pt x="60008" y="23740"/>
                  </a:lnTo>
                  <a:lnTo>
                    <a:pt x="59600" y="23101"/>
                  </a:lnTo>
                  <a:lnTo>
                    <a:pt x="56895" y="20510"/>
                  </a:lnTo>
                  <a:lnTo>
                    <a:pt x="49529" y="14376"/>
                  </a:lnTo>
                  <a:lnTo>
                    <a:pt x="43159" y="11030"/>
                  </a:lnTo>
                  <a:close/>
                </a:path>
                <a:path w="64769" h="37464">
                  <a:moveTo>
                    <a:pt x="267" y="8630"/>
                  </a:moveTo>
                  <a:close/>
                </a:path>
                <a:path w="64769" h="37464">
                  <a:moveTo>
                    <a:pt x="34925" y="6857"/>
                  </a:moveTo>
                  <a:lnTo>
                    <a:pt x="1117" y="6857"/>
                  </a:lnTo>
                  <a:lnTo>
                    <a:pt x="267" y="8630"/>
                  </a:lnTo>
                  <a:lnTo>
                    <a:pt x="673" y="8064"/>
                  </a:lnTo>
                  <a:lnTo>
                    <a:pt x="37343" y="8064"/>
                  </a:lnTo>
                  <a:lnTo>
                    <a:pt x="35051" y="6896"/>
                  </a:lnTo>
                  <a:close/>
                </a:path>
                <a:path w="64769" h="37464">
                  <a:moveTo>
                    <a:pt x="4013" y="0"/>
                  </a:moveTo>
                  <a:lnTo>
                    <a:pt x="876" y="7264"/>
                  </a:lnTo>
                  <a:lnTo>
                    <a:pt x="1117" y="6857"/>
                  </a:lnTo>
                  <a:lnTo>
                    <a:pt x="34925" y="6857"/>
                  </a:lnTo>
                  <a:lnTo>
                    <a:pt x="31089" y="5702"/>
                  </a:lnTo>
                  <a:lnTo>
                    <a:pt x="25438" y="3619"/>
                  </a:lnTo>
                  <a:lnTo>
                    <a:pt x="21450" y="2666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F3D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90525" y="5848465"/>
              <a:ext cx="189230" cy="390525"/>
            </a:xfrm>
            <a:custGeom>
              <a:avLst/>
              <a:gdLst/>
              <a:ahLst/>
              <a:cxnLst/>
              <a:rect l="l" t="t" r="r" b="b"/>
              <a:pathLst>
                <a:path w="189230" h="390525">
                  <a:moveTo>
                    <a:pt x="1854" y="387705"/>
                  </a:moveTo>
                  <a:lnTo>
                    <a:pt x="241" y="390131"/>
                  </a:lnTo>
                  <a:lnTo>
                    <a:pt x="0" y="390525"/>
                  </a:lnTo>
                  <a:lnTo>
                    <a:pt x="2257" y="388226"/>
                  </a:lnTo>
                  <a:lnTo>
                    <a:pt x="1790" y="388226"/>
                  </a:lnTo>
                  <a:lnTo>
                    <a:pt x="1854" y="387705"/>
                  </a:lnTo>
                  <a:close/>
                </a:path>
                <a:path w="189230" h="390525">
                  <a:moveTo>
                    <a:pt x="393" y="389737"/>
                  </a:moveTo>
                  <a:lnTo>
                    <a:pt x="196" y="390131"/>
                  </a:lnTo>
                  <a:lnTo>
                    <a:pt x="393" y="389737"/>
                  </a:lnTo>
                  <a:close/>
                </a:path>
                <a:path w="189230" h="390525">
                  <a:moveTo>
                    <a:pt x="3180" y="386241"/>
                  </a:moveTo>
                  <a:lnTo>
                    <a:pt x="2311" y="386626"/>
                  </a:lnTo>
                  <a:lnTo>
                    <a:pt x="1790" y="388226"/>
                  </a:lnTo>
                  <a:lnTo>
                    <a:pt x="2257" y="388226"/>
                  </a:lnTo>
                  <a:lnTo>
                    <a:pt x="3729" y="386727"/>
                  </a:lnTo>
                  <a:lnTo>
                    <a:pt x="2641" y="386727"/>
                  </a:lnTo>
                  <a:lnTo>
                    <a:pt x="3180" y="386241"/>
                  </a:lnTo>
                  <a:close/>
                </a:path>
                <a:path w="189230" h="390525">
                  <a:moveTo>
                    <a:pt x="4751" y="385686"/>
                  </a:moveTo>
                  <a:lnTo>
                    <a:pt x="4432" y="385686"/>
                  </a:lnTo>
                  <a:lnTo>
                    <a:pt x="2641" y="386727"/>
                  </a:lnTo>
                  <a:lnTo>
                    <a:pt x="3729" y="386727"/>
                  </a:lnTo>
                  <a:lnTo>
                    <a:pt x="4751" y="385686"/>
                  </a:lnTo>
                  <a:close/>
                </a:path>
                <a:path w="189230" h="390525">
                  <a:moveTo>
                    <a:pt x="29349" y="357746"/>
                  </a:moveTo>
                  <a:lnTo>
                    <a:pt x="26492" y="360591"/>
                  </a:lnTo>
                  <a:lnTo>
                    <a:pt x="24193" y="363181"/>
                  </a:lnTo>
                  <a:lnTo>
                    <a:pt x="21996" y="365518"/>
                  </a:lnTo>
                  <a:lnTo>
                    <a:pt x="21208" y="366242"/>
                  </a:lnTo>
                  <a:lnTo>
                    <a:pt x="19888" y="367842"/>
                  </a:lnTo>
                  <a:lnTo>
                    <a:pt x="6896" y="382422"/>
                  </a:lnTo>
                  <a:lnTo>
                    <a:pt x="4216" y="385305"/>
                  </a:lnTo>
                  <a:lnTo>
                    <a:pt x="3180" y="386241"/>
                  </a:lnTo>
                  <a:lnTo>
                    <a:pt x="4432" y="385686"/>
                  </a:lnTo>
                  <a:lnTo>
                    <a:pt x="4751" y="385686"/>
                  </a:lnTo>
                  <a:lnTo>
                    <a:pt x="5141" y="385289"/>
                  </a:lnTo>
                  <a:lnTo>
                    <a:pt x="15068" y="374599"/>
                  </a:lnTo>
                  <a:lnTo>
                    <a:pt x="25281" y="363432"/>
                  </a:lnTo>
                  <a:lnTo>
                    <a:pt x="30262" y="357898"/>
                  </a:lnTo>
                  <a:lnTo>
                    <a:pt x="29489" y="357898"/>
                  </a:lnTo>
                  <a:lnTo>
                    <a:pt x="29349" y="357746"/>
                  </a:lnTo>
                  <a:close/>
                </a:path>
                <a:path w="189230" h="390525">
                  <a:moveTo>
                    <a:pt x="188209" y="31328"/>
                  </a:moveTo>
                  <a:lnTo>
                    <a:pt x="187147" y="32156"/>
                  </a:lnTo>
                  <a:lnTo>
                    <a:pt x="184886" y="35293"/>
                  </a:lnTo>
                  <a:lnTo>
                    <a:pt x="179711" y="47823"/>
                  </a:lnTo>
                  <a:lnTo>
                    <a:pt x="169038" y="72309"/>
                  </a:lnTo>
                  <a:lnTo>
                    <a:pt x="158349" y="96549"/>
                  </a:lnTo>
                  <a:lnTo>
                    <a:pt x="153123" y="108343"/>
                  </a:lnTo>
                  <a:lnTo>
                    <a:pt x="137198" y="144729"/>
                  </a:lnTo>
                  <a:lnTo>
                    <a:pt x="125262" y="171476"/>
                  </a:lnTo>
                  <a:lnTo>
                    <a:pt x="113266" y="198758"/>
                  </a:lnTo>
                  <a:lnTo>
                    <a:pt x="89649" y="253072"/>
                  </a:lnTo>
                  <a:lnTo>
                    <a:pt x="60820" y="318744"/>
                  </a:lnTo>
                  <a:lnTo>
                    <a:pt x="40741" y="344995"/>
                  </a:lnTo>
                  <a:lnTo>
                    <a:pt x="37312" y="349110"/>
                  </a:lnTo>
                  <a:lnTo>
                    <a:pt x="31788" y="355028"/>
                  </a:lnTo>
                  <a:lnTo>
                    <a:pt x="29489" y="357898"/>
                  </a:lnTo>
                  <a:lnTo>
                    <a:pt x="30262" y="357898"/>
                  </a:lnTo>
                  <a:lnTo>
                    <a:pt x="31280" y="356768"/>
                  </a:lnTo>
                  <a:lnTo>
                    <a:pt x="34632" y="352907"/>
                  </a:lnTo>
                  <a:lnTo>
                    <a:pt x="41452" y="345440"/>
                  </a:lnTo>
                  <a:lnTo>
                    <a:pt x="72770" y="294386"/>
                  </a:lnTo>
                  <a:lnTo>
                    <a:pt x="78866" y="280944"/>
                  </a:lnTo>
                  <a:lnTo>
                    <a:pt x="85050" y="266876"/>
                  </a:lnTo>
                  <a:lnTo>
                    <a:pt x="97091" y="239052"/>
                  </a:lnTo>
                  <a:lnTo>
                    <a:pt x="106217" y="218260"/>
                  </a:lnTo>
                  <a:lnTo>
                    <a:pt x="109207" y="211353"/>
                  </a:lnTo>
                  <a:lnTo>
                    <a:pt x="112277" y="204373"/>
                  </a:lnTo>
                  <a:lnTo>
                    <a:pt x="115366" y="197500"/>
                  </a:lnTo>
                  <a:lnTo>
                    <a:pt x="118408" y="190632"/>
                  </a:lnTo>
                  <a:lnTo>
                    <a:pt x="121335" y="183667"/>
                  </a:lnTo>
                  <a:lnTo>
                    <a:pt x="123355" y="178663"/>
                  </a:lnTo>
                  <a:lnTo>
                    <a:pt x="125285" y="174675"/>
                  </a:lnTo>
                  <a:lnTo>
                    <a:pt x="188340" y="31559"/>
                  </a:lnTo>
                  <a:lnTo>
                    <a:pt x="188209" y="31328"/>
                  </a:lnTo>
                  <a:close/>
                </a:path>
                <a:path w="189230" h="390525">
                  <a:moveTo>
                    <a:pt x="182392" y="21128"/>
                  </a:moveTo>
                  <a:lnTo>
                    <a:pt x="188209" y="31328"/>
                  </a:lnTo>
                  <a:lnTo>
                    <a:pt x="189166" y="30581"/>
                  </a:lnTo>
                  <a:lnTo>
                    <a:pt x="184454" y="23114"/>
                  </a:lnTo>
                  <a:lnTo>
                    <a:pt x="182392" y="21128"/>
                  </a:lnTo>
                  <a:close/>
                </a:path>
                <a:path w="189230" h="390525">
                  <a:moveTo>
                    <a:pt x="135780" y="178"/>
                  </a:moveTo>
                  <a:lnTo>
                    <a:pt x="134774" y="890"/>
                  </a:lnTo>
                  <a:lnTo>
                    <a:pt x="146291" y="2667"/>
                  </a:lnTo>
                  <a:lnTo>
                    <a:pt x="150279" y="3606"/>
                  </a:lnTo>
                  <a:lnTo>
                    <a:pt x="155930" y="5702"/>
                  </a:lnTo>
                  <a:lnTo>
                    <a:pt x="159892" y="6883"/>
                  </a:lnTo>
                  <a:lnTo>
                    <a:pt x="168236" y="11150"/>
                  </a:lnTo>
                  <a:lnTo>
                    <a:pt x="174370" y="14376"/>
                  </a:lnTo>
                  <a:lnTo>
                    <a:pt x="181736" y="20497"/>
                  </a:lnTo>
                  <a:lnTo>
                    <a:pt x="182392" y="21128"/>
                  </a:lnTo>
                  <a:lnTo>
                    <a:pt x="180417" y="17665"/>
                  </a:lnTo>
                  <a:lnTo>
                    <a:pt x="158661" y="5275"/>
                  </a:lnTo>
                  <a:lnTo>
                    <a:pt x="135780" y="178"/>
                  </a:lnTo>
                  <a:close/>
                </a:path>
                <a:path w="189230" h="390525">
                  <a:moveTo>
                    <a:pt x="125758" y="7266"/>
                  </a:moveTo>
                  <a:lnTo>
                    <a:pt x="124485" y="8166"/>
                  </a:lnTo>
                  <a:lnTo>
                    <a:pt x="124840" y="9004"/>
                  </a:lnTo>
                  <a:lnTo>
                    <a:pt x="125108" y="8631"/>
                  </a:lnTo>
                  <a:lnTo>
                    <a:pt x="125758" y="7266"/>
                  </a:lnTo>
                  <a:close/>
                </a:path>
                <a:path w="189230" h="390525">
                  <a:moveTo>
                    <a:pt x="125514" y="8064"/>
                  </a:moveTo>
                  <a:lnTo>
                    <a:pt x="125108" y="8631"/>
                  </a:lnTo>
                  <a:lnTo>
                    <a:pt x="125514" y="8064"/>
                  </a:lnTo>
                  <a:close/>
                </a:path>
                <a:path w="189230" h="390525">
                  <a:moveTo>
                    <a:pt x="126353" y="6845"/>
                  </a:moveTo>
                  <a:lnTo>
                    <a:pt x="125958" y="6845"/>
                  </a:lnTo>
                  <a:lnTo>
                    <a:pt x="125758" y="7266"/>
                  </a:lnTo>
                  <a:lnTo>
                    <a:pt x="126353" y="6845"/>
                  </a:lnTo>
                  <a:close/>
                </a:path>
                <a:path w="189230" h="390525">
                  <a:moveTo>
                    <a:pt x="128854" y="0"/>
                  </a:moveTo>
                  <a:lnTo>
                    <a:pt x="125717" y="7251"/>
                  </a:lnTo>
                  <a:lnTo>
                    <a:pt x="125958" y="6845"/>
                  </a:lnTo>
                  <a:lnTo>
                    <a:pt x="126353" y="6845"/>
                  </a:lnTo>
                  <a:lnTo>
                    <a:pt x="134774" y="890"/>
                  </a:lnTo>
                  <a:lnTo>
                    <a:pt x="128854" y="0"/>
                  </a:lnTo>
                  <a:close/>
                </a:path>
              </a:pathLst>
            </a:custGeom>
            <a:solidFill>
              <a:srgbClr val="9D9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1624" y="5859495"/>
              <a:ext cx="185420" cy="400050"/>
            </a:xfrm>
            <a:custGeom>
              <a:avLst/>
              <a:gdLst/>
              <a:ahLst/>
              <a:cxnLst/>
              <a:rect l="l" t="t" r="r" b="b"/>
              <a:pathLst>
                <a:path w="185419" h="400050">
                  <a:moveTo>
                    <a:pt x="21209" y="375602"/>
                  </a:moveTo>
                  <a:lnTo>
                    <a:pt x="19189" y="375285"/>
                  </a:lnTo>
                  <a:lnTo>
                    <a:pt x="6654" y="369671"/>
                  </a:lnTo>
                  <a:lnTo>
                    <a:pt x="5016" y="368515"/>
                  </a:lnTo>
                  <a:lnTo>
                    <a:pt x="4076" y="368693"/>
                  </a:lnTo>
                  <a:lnTo>
                    <a:pt x="0" y="399567"/>
                  </a:lnTo>
                  <a:lnTo>
                    <a:pt x="2590" y="398094"/>
                  </a:lnTo>
                  <a:lnTo>
                    <a:pt x="7607" y="391515"/>
                  </a:lnTo>
                  <a:lnTo>
                    <a:pt x="13385" y="385546"/>
                  </a:lnTo>
                  <a:lnTo>
                    <a:pt x="15557" y="382727"/>
                  </a:lnTo>
                  <a:lnTo>
                    <a:pt x="18897" y="379501"/>
                  </a:lnTo>
                  <a:lnTo>
                    <a:pt x="19291" y="378714"/>
                  </a:lnTo>
                  <a:lnTo>
                    <a:pt x="19126" y="379107"/>
                  </a:lnTo>
                  <a:lnTo>
                    <a:pt x="20751" y="376682"/>
                  </a:lnTo>
                  <a:lnTo>
                    <a:pt x="20688" y="377202"/>
                  </a:lnTo>
                  <a:lnTo>
                    <a:pt x="21209" y="375602"/>
                  </a:lnTo>
                  <a:close/>
                </a:path>
                <a:path w="185419" h="400050">
                  <a:moveTo>
                    <a:pt x="185166" y="7975"/>
                  </a:moveTo>
                  <a:lnTo>
                    <a:pt x="181368" y="3238"/>
                  </a:lnTo>
                  <a:lnTo>
                    <a:pt x="174752" y="0"/>
                  </a:lnTo>
                  <a:lnTo>
                    <a:pt x="168122" y="419"/>
                  </a:lnTo>
                  <a:lnTo>
                    <a:pt x="165900" y="4673"/>
                  </a:lnTo>
                  <a:lnTo>
                    <a:pt x="169646" y="9512"/>
                  </a:lnTo>
                  <a:lnTo>
                    <a:pt x="176441" y="12712"/>
                  </a:lnTo>
                  <a:lnTo>
                    <a:pt x="183349" y="12065"/>
                  </a:lnTo>
                  <a:lnTo>
                    <a:pt x="185166" y="7975"/>
                  </a:lnTo>
                  <a:close/>
                </a:path>
              </a:pathLst>
            </a:custGeom>
            <a:solidFill>
              <a:srgbClr val="1814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38007" y="1115575"/>
            <a:ext cx="2163445" cy="12299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CYLINDERS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 ISOMETRIC. DO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NOT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ERASE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ANY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ISOMETRIC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GUIDELINES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DRAW,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QUESTION.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83756" y="3119266"/>
            <a:ext cx="1129030" cy="1661160"/>
          </a:xfrm>
          <a:custGeom>
            <a:avLst/>
            <a:gdLst/>
            <a:ahLst/>
            <a:cxnLst/>
            <a:rect l="l" t="t" r="r" b="b"/>
            <a:pathLst>
              <a:path w="1129029" h="1661160">
                <a:moveTo>
                  <a:pt x="272554" y="58420"/>
                </a:moveTo>
                <a:lnTo>
                  <a:pt x="269328" y="59753"/>
                </a:lnTo>
                <a:lnTo>
                  <a:pt x="272554" y="58420"/>
                </a:lnTo>
                <a:close/>
              </a:path>
              <a:path w="1129029" h="1661160">
                <a:moveTo>
                  <a:pt x="510730" y="0"/>
                </a:moveTo>
                <a:lnTo>
                  <a:pt x="510578" y="0"/>
                </a:lnTo>
                <a:lnTo>
                  <a:pt x="510082" y="50"/>
                </a:lnTo>
                <a:lnTo>
                  <a:pt x="510730" y="0"/>
                </a:lnTo>
                <a:close/>
              </a:path>
              <a:path w="1129029" h="1661160">
                <a:moveTo>
                  <a:pt x="521144" y="2540"/>
                </a:moveTo>
                <a:lnTo>
                  <a:pt x="466382" y="7620"/>
                </a:lnTo>
                <a:lnTo>
                  <a:pt x="465518" y="7747"/>
                </a:lnTo>
                <a:lnTo>
                  <a:pt x="466559" y="7620"/>
                </a:lnTo>
                <a:lnTo>
                  <a:pt x="521144" y="2540"/>
                </a:lnTo>
                <a:close/>
              </a:path>
              <a:path w="1129029" h="1661160">
                <a:moveTo>
                  <a:pt x="663194" y="19367"/>
                </a:moveTo>
                <a:lnTo>
                  <a:pt x="661073" y="19050"/>
                </a:lnTo>
                <a:lnTo>
                  <a:pt x="606894" y="15240"/>
                </a:lnTo>
                <a:lnTo>
                  <a:pt x="660666" y="19050"/>
                </a:lnTo>
                <a:lnTo>
                  <a:pt x="663194" y="19367"/>
                </a:lnTo>
                <a:close/>
              </a:path>
              <a:path w="1129029" h="1661160">
                <a:moveTo>
                  <a:pt x="665670" y="23926"/>
                </a:moveTo>
                <a:lnTo>
                  <a:pt x="617080" y="19050"/>
                </a:lnTo>
                <a:lnTo>
                  <a:pt x="564616" y="17780"/>
                </a:lnTo>
                <a:lnTo>
                  <a:pt x="617474" y="20320"/>
                </a:lnTo>
                <a:lnTo>
                  <a:pt x="665670" y="23926"/>
                </a:lnTo>
                <a:close/>
              </a:path>
              <a:path w="1129029" h="1661160">
                <a:moveTo>
                  <a:pt x="756666" y="34493"/>
                </a:moveTo>
                <a:lnTo>
                  <a:pt x="712152" y="25400"/>
                </a:lnTo>
                <a:lnTo>
                  <a:pt x="663194" y="19367"/>
                </a:lnTo>
                <a:lnTo>
                  <a:pt x="712812" y="26670"/>
                </a:lnTo>
                <a:lnTo>
                  <a:pt x="756666" y="34493"/>
                </a:lnTo>
                <a:close/>
              </a:path>
              <a:path w="1129029" h="1661160">
                <a:moveTo>
                  <a:pt x="1122375" y="1316824"/>
                </a:moveTo>
                <a:lnTo>
                  <a:pt x="1110246" y="1386586"/>
                </a:lnTo>
                <a:lnTo>
                  <a:pt x="1077429" y="1449781"/>
                </a:lnTo>
                <a:lnTo>
                  <a:pt x="1051115" y="1482115"/>
                </a:lnTo>
                <a:lnTo>
                  <a:pt x="1023010" y="1509610"/>
                </a:lnTo>
                <a:lnTo>
                  <a:pt x="992111" y="1534020"/>
                </a:lnTo>
                <a:lnTo>
                  <a:pt x="957376" y="1557083"/>
                </a:lnTo>
                <a:lnTo>
                  <a:pt x="927696" y="1573657"/>
                </a:lnTo>
                <a:lnTo>
                  <a:pt x="949845" y="1561109"/>
                </a:lnTo>
                <a:lnTo>
                  <a:pt x="957135" y="1556677"/>
                </a:lnTo>
                <a:lnTo>
                  <a:pt x="991501" y="1533321"/>
                </a:lnTo>
                <a:lnTo>
                  <a:pt x="1021943" y="1508683"/>
                </a:lnTo>
                <a:lnTo>
                  <a:pt x="1049553" y="1480959"/>
                </a:lnTo>
                <a:lnTo>
                  <a:pt x="1075397" y="1448371"/>
                </a:lnTo>
                <a:lnTo>
                  <a:pt x="1085583" y="1432356"/>
                </a:lnTo>
                <a:lnTo>
                  <a:pt x="1078839" y="1442999"/>
                </a:lnTo>
                <a:lnTo>
                  <a:pt x="1075194" y="1448244"/>
                </a:lnTo>
                <a:lnTo>
                  <a:pt x="1049248" y="1480223"/>
                </a:lnTo>
                <a:lnTo>
                  <a:pt x="1021181" y="1507553"/>
                </a:lnTo>
                <a:lnTo>
                  <a:pt x="990295" y="1531848"/>
                </a:lnTo>
                <a:lnTo>
                  <a:pt x="955929" y="1554721"/>
                </a:lnTo>
                <a:lnTo>
                  <a:pt x="932586" y="1567954"/>
                </a:lnTo>
                <a:lnTo>
                  <a:pt x="955611" y="1554187"/>
                </a:lnTo>
                <a:lnTo>
                  <a:pt x="989482" y="1530807"/>
                </a:lnTo>
                <a:lnTo>
                  <a:pt x="1019467" y="1506156"/>
                </a:lnTo>
                <a:lnTo>
                  <a:pt x="1046594" y="1478483"/>
                </a:lnTo>
                <a:lnTo>
                  <a:pt x="1071930" y="1445983"/>
                </a:lnTo>
                <a:lnTo>
                  <a:pt x="1099388" y="1393190"/>
                </a:lnTo>
                <a:lnTo>
                  <a:pt x="1112177" y="1335112"/>
                </a:lnTo>
                <a:lnTo>
                  <a:pt x="1107414" y="1365237"/>
                </a:lnTo>
                <a:lnTo>
                  <a:pt x="1098791" y="1392745"/>
                </a:lnTo>
                <a:lnTo>
                  <a:pt x="1070889" y="1445260"/>
                </a:lnTo>
                <a:lnTo>
                  <a:pt x="1026833" y="1496453"/>
                </a:lnTo>
                <a:lnTo>
                  <a:pt x="974090" y="1538808"/>
                </a:lnTo>
                <a:lnTo>
                  <a:pt x="1001674" y="1517713"/>
                </a:lnTo>
                <a:lnTo>
                  <a:pt x="1026109" y="1495907"/>
                </a:lnTo>
                <a:lnTo>
                  <a:pt x="1069301" y="1444155"/>
                </a:lnTo>
                <a:lnTo>
                  <a:pt x="1099096" y="1383563"/>
                </a:lnTo>
                <a:lnTo>
                  <a:pt x="1108964" y="1316824"/>
                </a:lnTo>
                <a:lnTo>
                  <a:pt x="1106271" y="1351318"/>
                </a:lnTo>
                <a:lnTo>
                  <a:pt x="1098118" y="1382928"/>
                </a:lnTo>
                <a:lnTo>
                  <a:pt x="1067638" y="1442999"/>
                </a:lnTo>
                <a:lnTo>
                  <a:pt x="1042441" y="1474673"/>
                </a:lnTo>
                <a:lnTo>
                  <a:pt x="1015390" y="1501660"/>
                </a:lnTo>
                <a:lnTo>
                  <a:pt x="985583" y="1525676"/>
                </a:lnTo>
                <a:lnTo>
                  <a:pt x="952068" y="1548396"/>
                </a:lnTo>
                <a:lnTo>
                  <a:pt x="907122" y="1572602"/>
                </a:lnTo>
                <a:lnTo>
                  <a:pt x="862317" y="1592884"/>
                </a:lnTo>
                <a:lnTo>
                  <a:pt x="817321" y="1609547"/>
                </a:lnTo>
                <a:lnTo>
                  <a:pt x="771829" y="1622869"/>
                </a:lnTo>
                <a:lnTo>
                  <a:pt x="725512" y="1633131"/>
                </a:lnTo>
                <a:lnTo>
                  <a:pt x="678040" y="1640649"/>
                </a:lnTo>
                <a:lnTo>
                  <a:pt x="629107" y="1645691"/>
                </a:lnTo>
                <a:lnTo>
                  <a:pt x="578396" y="1648536"/>
                </a:lnTo>
                <a:lnTo>
                  <a:pt x="565404" y="1648472"/>
                </a:lnTo>
                <a:lnTo>
                  <a:pt x="564629" y="1648688"/>
                </a:lnTo>
                <a:lnTo>
                  <a:pt x="511670" y="1646910"/>
                </a:lnTo>
                <a:lnTo>
                  <a:pt x="460679" y="1642859"/>
                </a:lnTo>
                <a:lnTo>
                  <a:pt x="411251" y="1636204"/>
                </a:lnTo>
                <a:lnTo>
                  <a:pt x="363042" y="1626603"/>
                </a:lnTo>
                <a:lnTo>
                  <a:pt x="315671" y="1613725"/>
                </a:lnTo>
                <a:lnTo>
                  <a:pt x="268770" y="1597240"/>
                </a:lnTo>
                <a:lnTo>
                  <a:pt x="221983" y="1576806"/>
                </a:lnTo>
                <a:lnTo>
                  <a:pt x="174929" y="1552079"/>
                </a:lnTo>
                <a:lnTo>
                  <a:pt x="140728" y="1529334"/>
                </a:lnTo>
                <a:lnTo>
                  <a:pt x="110388" y="1505280"/>
                </a:lnTo>
                <a:lnTo>
                  <a:pt x="82804" y="1478178"/>
                </a:lnTo>
                <a:lnTo>
                  <a:pt x="56908" y="1446263"/>
                </a:lnTo>
                <a:lnTo>
                  <a:pt x="25082" y="1385036"/>
                </a:lnTo>
                <a:lnTo>
                  <a:pt x="13411" y="1317091"/>
                </a:lnTo>
                <a:lnTo>
                  <a:pt x="16090" y="1352651"/>
                </a:lnTo>
                <a:lnTo>
                  <a:pt x="37680" y="1416227"/>
                </a:lnTo>
                <a:lnTo>
                  <a:pt x="81178" y="1479588"/>
                </a:lnTo>
                <a:lnTo>
                  <a:pt x="108661" y="1507197"/>
                </a:lnTo>
                <a:lnTo>
                  <a:pt x="139001" y="1531747"/>
                </a:lnTo>
                <a:lnTo>
                  <a:pt x="173164" y="1554975"/>
                </a:lnTo>
                <a:lnTo>
                  <a:pt x="194703" y="1567637"/>
                </a:lnTo>
                <a:lnTo>
                  <a:pt x="180238" y="1559687"/>
                </a:lnTo>
                <a:lnTo>
                  <a:pt x="138328" y="1532432"/>
                </a:lnTo>
                <a:lnTo>
                  <a:pt x="107645" y="1508175"/>
                </a:lnTo>
                <a:lnTo>
                  <a:pt x="79743" y="1480820"/>
                </a:lnTo>
                <a:lnTo>
                  <a:pt x="53530" y="1448600"/>
                </a:lnTo>
                <a:lnTo>
                  <a:pt x="46761" y="1438592"/>
                </a:lnTo>
                <a:lnTo>
                  <a:pt x="49771" y="1443482"/>
                </a:lnTo>
                <a:lnTo>
                  <a:pt x="78905" y="1481277"/>
                </a:lnTo>
                <a:lnTo>
                  <a:pt x="106730" y="1509128"/>
                </a:lnTo>
                <a:lnTo>
                  <a:pt x="137439" y="1533944"/>
                </a:lnTo>
                <a:lnTo>
                  <a:pt x="171716" y="1557337"/>
                </a:lnTo>
                <a:lnTo>
                  <a:pt x="195224" y="1571091"/>
                </a:lnTo>
                <a:lnTo>
                  <a:pt x="171399" y="1557870"/>
                </a:lnTo>
                <a:lnTo>
                  <a:pt x="136309" y="1534972"/>
                </a:lnTo>
                <a:lnTo>
                  <a:pt x="105156" y="1510715"/>
                </a:lnTo>
                <a:lnTo>
                  <a:pt x="76784" y="1483321"/>
                </a:lnTo>
                <a:lnTo>
                  <a:pt x="50063" y="1451013"/>
                </a:lnTo>
                <a:lnTo>
                  <a:pt x="19939" y="1396707"/>
                </a:lnTo>
                <a:lnTo>
                  <a:pt x="4914" y="1336484"/>
                </a:lnTo>
                <a:lnTo>
                  <a:pt x="10134" y="1368056"/>
                </a:lnTo>
                <a:lnTo>
                  <a:pt x="32397" y="1424254"/>
                </a:lnTo>
                <a:lnTo>
                  <a:pt x="71272" y="1479816"/>
                </a:lnTo>
                <a:lnTo>
                  <a:pt x="120510" y="1526070"/>
                </a:lnTo>
                <a:lnTo>
                  <a:pt x="149428" y="1547253"/>
                </a:lnTo>
                <a:lnTo>
                  <a:pt x="120142" y="1526400"/>
                </a:lnTo>
                <a:lnTo>
                  <a:pt x="70218" y="1480693"/>
                </a:lnTo>
                <a:lnTo>
                  <a:pt x="27457" y="1420507"/>
                </a:lnTo>
                <a:lnTo>
                  <a:pt x="4051" y="1354658"/>
                </a:lnTo>
                <a:lnTo>
                  <a:pt x="0" y="1316824"/>
                </a:lnTo>
                <a:lnTo>
                  <a:pt x="3276" y="1354353"/>
                </a:lnTo>
                <a:lnTo>
                  <a:pt x="26847" y="1421244"/>
                </a:lnTo>
                <a:lnTo>
                  <a:pt x="72910" y="1486662"/>
                </a:lnTo>
                <a:lnTo>
                  <a:pt x="101485" y="1514652"/>
                </a:lnTo>
                <a:lnTo>
                  <a:pt x="132918" y="1539494"/>
                </a:lnTo>
                <a:lnTo>
                  <a:pt x="168300" y="1562963"/>
                </a:lnTo>
                <a:lnTo>
                  <a:pt x="214122" y="1586890"/>
                </a:lnTo>
                <a:lnTo>
                  <a:pt x="259753" y="1606956"/>
                </a:lnTo>
                <a:lnTo>
                  <a:pt x="305523" y="1623402"/>
                </a:lnTo>
                <a:lnTo>
                  <a:pt x="351739" y="1636496"/>
                </a:lnTo>
                <a:lnTo>
                  <a:pt x="398767" y="1646491"/>
                </a:lnTo>
                <a:lnTo>
                  <a:pt x="446913" y="1653667"/>
                </a:lnTo>
                <a:lnTo>
                  <a:pt x="496519" y="1658251"/>
                </a:lnTo>
                <a:lnTo>
                  <a:pt x="550189" y="1660563"/>
                </a:lnTo>
                <a:lnTo>
                  <a:pt x="563664" y="1660359"/>
                </a:lnTo>
                <a:lnTo>
                  <a:pt x="564629" y="1660626"/>
                </a:lnTo>
                <a:lnTo>
                  <a:pt x="618299" y="1658442"/>
                </a:lnTo>
                <a:lnTo>
                  <a:pt x="669988" y="1653971"/>
                </a:lnTo>
                <a:lnTo>
                  <a:pt x="720026" y="1646859"/>
                </a:lnTo>
                <a:lnTo>
                  <a:pt x="768819" y="1636750"/>
                </a:lnTo>
                <a:lnTo>
                  <a:pt x="816737" y="1623326"/>
                </a:lnTo>
                <a:lnTo>
                  <a:pt x="864133" y="1606219"/>
                </a:lnTo>
                <a:lnTo>
                  <a:pt x="911402" y="1585112"/>
                </a:lnTo>
                <a:lnTo>
                  <a:pt x="958913" y="1559623"/>
                </a:lnTo>
                <a:lnTo>
                  <a:pt x="993673" y="1536128"/>
                </a:lnTo>
                <a:lnTo>
                  <a:pt x="1024470" y="1511325"/>
                </a:lnTo>
                <a:lnTo>
                  <a:pt x="1052398" y="1483423"/>
                </a:lnTo>
                <a:lnTo>
                  <a:pt x="1078598" y="1450606"/>
                </a:lnTo>
                <a:lnTo>
                  <a:pt x="1110932" y="1387094"/>
                </a:lnTo>
                <a:lnTo>
                  <a:pt x="1119136" y="1353858"/>
                </a:lnTo>
                <a:lnTo>
                  <a:pt x="1122375" y="1316824"/>
                </a:lnTo>
                <a:close/>
              </a:path>
              <a:path w="1129029" h="1661160">
                <a:moveTo>
                  <a:pt x="1128661" y="1330998"/>
                </a:moveTo>
                <a:lnTo>
                  <a:pt x="1124140" y="856513"/>
                </a:lnTo>
                <a:lnTo>
                  <a:pt x="1121803" y="366788"/>
                </a:lnTo>
                <a:lnTo>
                  <a:pt x="1123607" y="346710"/>
                </a:lnTo>
                <a:lnTo>
                  <a:pt x="1121727" y="326415"/>
                </a:lnTo>
                <a:lnTo>
                  <a:pt x="1121727" y="367677"/>
                </a:lnTo>
                <a:lnTo>
                  <a:pt x="1119568" y="594042"/>
                </a:lnTo>
                <a:lnTo>
                  <a:pt x="1118222" y="445274"/>
                </a:lnTo>
                <a:lnTo>
                  <a:pt x="1116850" y="588657"/>
                </a:lnTo>
                <a:lnTo>
                  <a:pt x="1113459" y="426059"/>
                </a:lnTo>
                <a:lnTo>
                  <a:pt x="1113459" y="552488"/>
                </a:lnTo>
                <a:lnTo>
                  <a:pt x="1109954" y="421474"/>
                </a:lnTo>
                <a:lnTo>
                  <a:pt x="1112050" y="416560"/>
                </a:lnTo>
                <a:lnTo>
                  <a:pt x="1112634" y="414210"/>
                </a:lnTo>
                <a:lnTo>
                  <a:pt x="1113459" y="552488"/>
                </a:lnTo>
                <a:lnTo>
                  <a:pt x="1113459" y="426059"/>
                </a:lnTo>
                <a:lnTo>
                  <a:pt x="1113167" y="412051"/>
                </a:lnTo>
                <a:lnTo>
                  <a:pt x="1120317" y="383540"/>
                </a:lnTo>
                <a:lnTo>
                  <a:pt x="1121727" y="367677"/>
                </a:lnTo>
                <a:lnTo>
                  <a:pt x="1121727" y="326415"/>
                </a:lnTo>
                <a:lnTo>
                  <a:pt x="1111834" y="275590"/>
                </a:lnTo>
                <a:lnTo>
                  <a:pt x="1079055" y="212090"/>
                </a:lnTo>
                <a:lnTo>
                  <a:pt x="1052753" y="180340"/>
                </a:lnTo>
                <a:lnTo>
                  <a:pt x="1024712" y="152400"/>
                </a:lnTo>
                <a:lnTo>
                  <a:pt x="993787" y="127000"/>
                </a:lnTo>
                <a:lnTo>
                  <a:pt x="958811" y="104140"/>
                </a:lnTo>
                <a:lnTo>
                  <a:pt x="911326" y="78740"/>
                </a:lnTo>
                <a:lnTo>
                  <a:pt x="864082" y="58420"/>
                </a:lnTo>
                <a:lnTo>
                  <a:pt x="816724" y="40640"/>
                </a:lnTo>
                <a:lnTo>
                  <a:pt x="768845" y="27940"/>
                </a:lnTo>
                <a:lnTo>
                  <a:pt x="720077" y="17780"/>
                </a:lnTo>
                <a:lnTo>
                  <a:pt x="670039" y="11430"/>
                </a:lnTo>
                <a:lnTo>
                  <a:pt x="618350" y="6350"/>
                </a:lnTo>
                <a:lnTo>
                  <a:pt x="617982" y="6350"/>
                </a:lnTo>
                <a:lnTo>
                  <a:pt x="669429" y="11430"/>
                </a:lnTo>
                <a:lnTo>
                  <a:pt x="719302" y="17780"/>
                </a:lnTo>
                <a:lnTo>
                  <a:pt x="767981" y="29210"/>
                </a:lnTo>
                <a:lnTo>
                  <a:pt x="815797" y="43180"/>
                </a:lnTo>
                <a:lnTo>
                  <a:pt x="863130" y="59690"/>
                </a:lnTo>
                <a:lnTo>
                  <a:pt x="910310" y="81280"/>
                </a:lnTo>
                <a:lnTo>
                  <a:pt x="957707" y="105410"/>
                </a:lnTo>
                <a:lnTo>
                  <a:pt x="992352" y="129540"/>
                </a:lnTo>
                <a:lnTo>
                  <a:pt x="1022972" y="153670"/>
                </a:lnTo>
                <a:lnTo>
                  <a:pt x="1050709" y="181610"/>
                </a:lnTo>
                <a:lnTo>
                  <a:pt x="1076693" y="213360"/>
                </a:lnTo>
                <a:lnTo>
                  <a:pt x="1103655" y="262890"/>
                </a:lnTo>
                <a:lnTo>
                  <a:pt x="1118184" y="317500"/>
                </a:lnTo>
                <a:lnTo>
                  <a:pt x="1114869" y="302260"/>
                </a:lnTo>
                <a:lnTo>
                  <a:pt x="1112100" y="289560"/>
                </a:lnTo>
                <a:lnTo>
                  <a:pt x="1091488" y="238760"/>
                </a:lnTo>
                <a:lnTo>
                  <a:pt x="1050023" y="181610"/>
                </a:lnTo>
                <a:lnTo>
                  <a:pt x="1022184" y="154940"/>
                </a:lnTo>
                <a:lnTo>
                  <a:pt x="991489" y="130810"/>
                </a:lnTo>
                <a:lnTo>
                  <a:pt x="956805" y="106680"/>
                </a:lnTo>
                <a:lnTo>
                  <a:pt x="890206" y="72390"/>
                </a:lnTo>
                <a:lnTo>
                  <a:pt x="819899" y="46990"/>
                </a:lnTo>
                <a:lnTo>
                  <a:pt x="855916" y="58420"/>
                </a:lnTo>
                <a:lnTo>
                  <a:pt x="889825" y="73660"/>
                </a:lnTo>
                <a:lnTo>
                  <a:pt x="956246" y="107950"/>
                </a:lnTo>
                <a:lnTo>
                  <a:pt x="990638" y="130810"/>
                </a:lnTo>
                <a:lnTo>
                  <a:pt x="1021016" y="156210"/>
                </a:lnTo>
                <a:lnTo>
                  <a:pt x="1048537" y="182880"/>
                </a:lnTo>
                <a:lnTo>
                  <a:pt x="1074369" y="215900"/>
                </a:lnTo>
                <a:lnTo>
                  <a:pt x="1097991" y="257810"/>
                </a:lnTo>
                <a:lnTo>
                  <a:pt x="1112799" y="302260"/>
                </a:lnTo>
                <a:lnTo>
                  <a:pt x="1106055" y="279400"/>
                </a:lnTo>
                <a:lnTo>
                  <a:pt x="1097546" y="257810"/>
                </a:lnTo>
                <a:lnTo>
                  <a:pt x="1086866" y="237490"/>
                </a:lnTo>
                <a:lnTo>
                  <a:pt x="1073543" y="215900"/>
                </a:lnTo>
                <a:lnTo>
                  <a:pt x="1069378" y="210820"/>
                </a:lnTo>
                <a:lnTo>
                  <a:pt x="1047534" y="184150"/>
                </a:lnTo>
                <a:lnTo>
                  <a:pt x="1019810" y="157480"/>
                </a:lnTo>
                <a:lnTo>
                  <a:pt x="989291" y="133350"/>
                </a:lnTo>
                <a:lnTo>
                  <a:pt x="954824" y="110490"/>
                </a:lnTo>
                <a:lnTo>
                  <a:pt x="906741" y="85090"/>
                </a:lnTo>
                <a:lnTo>
                  <a:pt x="859066" y="64770"/>
                </a:lnTo>
                <a:lnTo>
                  <a:pt x="811225" y="48260"/>
                </a:lnTo>
                <a:lnTo>
                  <a:pt x="762673" y="35560"/>
                </a:lnTo>
                <a:lnTo>
                  <a:pt x="756666" y="34493"/>
                </a:lnTo>
                <a:lnTo>
                  <a:pt x="761911" y="35560"/>
                </a:lnTo>
                <a:lnTo>
                  <a:pt x="810425" y="49530"/>
                </a:lnTo>
                <a:lnTo>
                  <a:pt x="858240" y="66040"/>
                </a:lnTo>
                <a:lnTo>
                  <a:pt x="905865" y="87630"/>
                </a:lnTo>
                <a:lnTo>
                  <a:pt x="953808" y="111760"/>
                </a:lnTo>
                <a:lnTo>
                  <a:pt x="986180" y="133350"/>
                </a:lnTo>
                <a:lnTo>
                  <a:pt x="1041323" y="181610"/>
                </a:lnTo>
                <a:lnTo>
                  <a:pt x="1066380" y="210820"/>
                </a:lnTo>
                <a:lnTo>
                  <a:pt x="1041158" y="181610"/>
                </a:lnTo>
                <a:lnTo>
                  <a:pt x="1014653" y="156210"/>
                </a:lnTo>
                <a:lnTo>
                  <a:pt x="953236" y="113030"/>
                </a:lnTo>
                <a:lnTo>
                  <a:pt x="906322" y="88900"/>
                </a:lnTo>
                <a:lnTo>
                  <a:pt x="859675" y="68580"/>
                </a:lnTo>
                <a:lnTo>
                  <a:pt x="812927" y="52070"/>
                </a:lnTo>
                <a:lnTo>
                  <a:pt x="765708" y="39370"/>
                </a:lnTo>
                <a:lnTo>
                  <a:pt x="717638" y="30480"/>
                </a:lnTo>
                <a:lnTo>
                  <a:pt x="668362" y="24130"/>
                </a:lnTo>
                <a:lnTo>
                  <a:pt x="665670" y="23926"/>
                </a:lnTo>
                <a:lnTo>
                  <a:pt x="667677" y="24130"/>
                </a:lnTo>
                <a:lnTo>
                  <a:pt x="716762" y="30480"/>
                </a:lnTo>
                <a:lnTo>
                  <a:pt x="764679" y="40640"/>
                </a:lnTo>
                <a:lnTo>
                  <a:pt x="811796" y="54610"/>
                </a:lnTo>
                <a:lnTo>
                  <a:pt x="858431" y="71120"/>
                </a:lnTo>
                <a:lnTo>
                  <a:pt x="904951" y="91440"/>
                </a:lnTo>
                <a:lnTo>
                  <a:pt x="951687" y="115570"/>
                </a:lnTo>
                <a:lnTo>
                  <a:pt x="985481" y="137160"/>
                </a:lnTo>
                <a:lnTo>
                  <a:pt x="1015390" y="161290"/>
                </a:lnTo>
                <a:lnTo>
                  <a:pt x="1067981" y="219710"/>
                </a:lnTo>
                <a:lnTo>
                  <a:pt x="1099058" y="279400"/>
                </a:lnTo>
                <a:lnTo>
                  <a:pt x="1110310" y="346710"/>
                </a:lnTo>
                <a:lnTo>
                  <a:pt x="1108494" y="366763"/>
                </a:lnTo>
                <a:lnTo>
                  <a:pt x="1108367" y="361810"/>
                </a:lnTo>
                <a:lnTo>
                  <a:pt x="1108392" y="367792"/>
                </a:lnTo>
                <a:lnTo>
                  <a:pt x="1099388" y="412750"/>
                </a:lnTo>
                <a:lnTo>
                  <a:pt x="1068565" y="473710"/>
                </a:lnTo>
                <a:lnTo>
                  <a:pt x="1043228" y="505460"/>
                </a:lnTo>
                <a:lnTo>
                  <a:pt x="986269" y="556260"/>
                </a:lnTo>
                <a:lnTo>
                  <a:pt x="952500" y="579120"/>
                </a:lnTo>
                <a:lnTo>
                  <a:pt x="908989" y="601980"/>
                </a:lnTo>
                <a:lnTo>
                  <a:pt x="865797" y="622300"/>
                </a:lnTo>
                <a:lnTo>
                  <a:pt x="822553" y="638810"/>
                </a:lnTo>
                <a:lnTo>
                  <a:pt x="778865" y="651510"/>
                </a:lnTo>
                <a:lnTo>
                  <a:pt x="734364" y="661670"/>
                </a:lnTo>
                <a:lnTo>
                  <a:pt x="688682" y="669290"/>
                </a:lnTo>
                <a:lnTo>
                  <a:pt x="641413" y="674370"/>
                </a:lnTo>
                <a:lnTo>
                  <a:pt x="592188" y="678180"/>
                </a:lnTo>
                <a:lnTo>
                  <a:pt x="564616" y="678180"/>
                </a:lnTo>
                <a:lnTo>
                  <a:pt x="511619" y="676910"/>
                </a:lnTo>
                <a:lnTo>
                  <a:pt x="460590" y="671830"/>
                </a:lnTo>
                <a:lnTo>
                  <a:pt x="411187" y="665480"/>
                </a:lnTo>
                <a:lnTo>
                  <a:pt x="363042" y="655320"/>
                </a:lnTo>
                <a:lnTo>
                  <a:pt x="315760" y="642620"/>
                </a:lnTo>
                <a:lnTo>
                  <a:pt x="268986" y="626110"/>
                </a:lnTo>
                <a:lnTo>
                  <a:pt x="222351" y="605790"/>
                </a:lnTo>
                <a:lnTo>
                  <a:pt x="175475" y="580390"/>
                </a:lnTo>
                <a:lnTo>
                  <a:pt x="141338" y="557530"/>
                </a:lnTo>
                <a:lnTo>
                  <a:pt x="83718" y="506730"/>
                </a:lnTo>
                <a:lnTo>
                  <a:pt x="58013" y="474980"/>
                </a:lnTo>
                <a:lnTo>
                  <a:pt x="26441" y="414020"/>
                </a:lnTo>
                <a:lnTo>
                  <a:pt x="15036" y="346710"/>
                </a:lnTo>
                <a:lnTo>
                  <a:pt x="17627" y="317500"/>
                </a:lnTo>
                <a:lnTo>
                  <a:pt x="18186" y="311150"/>
                </a:lnTo>
                <a:lnTo>
                  <a:pt x="39154" y="247650"/>
                </a:lnTo>
                <a:lnTo>
                  <a:pt x="83096" y="185420"/>
                </a:lnTo>
                <a:lnTo>
                  <a:pt x="110451" y="157480"/>
                </a:lnTo>
                <a:lnTo>
                  <a:pt x="140652" y="133350"/>
                </a:lnTo>
                <a:lnTo>
                  <a:pt x="174764" y="110490"/>
                </a:lnTo>
                <a:lnTo>
                  <a:pt x="221589" y="86360"/>
                </a:lnTo>
                <a:lnTo>
                  <a:pt x="268185" y="64770"/>
                </a:lnTo>
                <a:lnTo>
                  <a:pt x="314947" y="48260"/>
                </a:lnTo>
                <a:lnTo>
                  <a:pt x="362229" y="35560"/>
                </a:lnTo>
                <a:lnTo>
                  <a:pt x="410400" y="25400"/>
                </a:lnTo>
                <a:lnTo>
                  <a:pt x="459841" y="17780"/>
                </a:lnTo>
                <a:lnTo>
                  <a:pt x="510921" y="13970"/>
                </a:lnTo>
                <a:lnTo>
                  <a:pt x="564007" y="11430"/>
                </a:lnTo>
                <a:lnTo>
                  <a:pt x="511098" y="12700"/>
                </a:lnTo>
                <a:lnTo>
                  <a:pt x="460057" y="16510"/>
                </a:lnTo>
                <a:lnTo>
                  <a:pt x="410552" y="24130"/>
                </a:lnTo>
                <a:lnTo>
                  <a:pt x="362204" y="34290"/>
                </a:lnTo>
                <a:lnTo>
                  <a:pt x="314680" y="46990"/>
                </a:lnTo>
                <a:lnTo>
                  <a:pt x="267627" y="64770"/>
                </a:lnTo>
                <a:lnTo>
                  <a:pt x="220687" y="85090"/>
                </a:lnTo>
                <a:lnTo>
                  <a:pt x="173520" y="109220"/>
                </a:lnTo>
                <a:lnTo>
                  <a:pt x="139014" y="132080"/>
                </a:lnTo>
                <a:lnTo>
                  <a:pt x="108483" y="156210"/>
                </a:lnTo>
                <a:lnTo>
                  <a:pt x="80784" y="182880"/>
                </a:lnTo>
                <a:lnTo>
                  <a:pt x="54787" y="215900"/>
                </a:lnTo>
                <a:lnTo>
                  <a:pt x="27800" y="264160"/>
                </a:lnTo>
                <a:lnTo>
                  <a:pt x="13068" y="317500"/>
                </a:lnTo>
                <a:lnTo>
                  <a:pt x="16268" y="302260"/>
                </a:lnTo>
                <a:lnTo>
                  <a:pt x="27482" y="264160"/>
                </a:lnTo>
                <a:lnTo>
                  <a:pt x="54229" y="214630"/>
                </a:lnTo>
                <a:lnTo>
                  <a:pt x="80073" y="182880"/>
                </a:lnTo>
                <a:lnTo>
                  <a:pt x="107670" y="154940"/>
                </a:lnTo>
                <a:lnTo>
                  <a:pt x="138150" y="130810"/>
                </a:lnTo>
                <a:lnTo>
                  <a:pt x="172618" y="107950"/>
                </a:lnTo>
                <a:lnTo>
                  <a:pt x="205917" y="88900"/>
                </a:lnTo>
                <a:lnTo>
                  <a:pt x="269328" y="59753"/>
                </a:lnTo>
                <a:lnTo>
                  <a:pt x="238645" y="72390"/>
                </a:lnTo>
                <a:lnTo>
                  <a:pt x="172046" y="106680"/>
                </a:lnTo>
                <a:lnTo>
                  <a:pt x="137287" y="129540"/>
                </a:lnTo>
                <a:lnTo>
                  <a:pt x="106565" y="153670"/>
                </a:lnTo>
                <a:lnTo>
                  <a:pt x="78689" y="181610"/>
                </a:lnTo>
                <a:lnTo>
                  <a:pt x="52476" y="213360"/>
                </a:lnTo>
                <a:lnTo>
                  <a:pt x="28181" y="256540"/>
                </a:lnTo>
                <a:lnTo>
                  <a:pt x="12890" y="302260"/>
                </a:lnTo>
                <a:lnTo>
                  <a:pt x="19392" y="278130"/>
                </a:lnTo>
                <a:lnTo>
                  <a:pt x="27724" y="256540"/>
                </a:lnTo>
                <a:lnTo>
                  <a:pt x="38341" y="234950"/>
                </a:lnTo>
                <a:lnTo>
                  <a:pt x="51638" y="213360"/>
                </a:lnTo>
                <a:lnTo>
                  <a:pt x="58623" y="204470"/>
                </a:lnTo>
                <a:lnTo>
                  <a:pt x="77571" y="180340"/>
                </a:lnTo>
                <a:lnTo>
                  <a:pt x="105295" y="152400"/>
                </a:lnTo>
                <a:lnTo>
                  <a:pt x="135940" y="128270"/>
                </a:lnTo>
                <a:lnTo>
                  <a:pt x="170624" y="104140"/>
                </a:lnTo>
                <a:lnTo>
                  <a:pt x="218871" y="77470"/>
                </a:lnTo>
                <a:lnTo>
                  <a:pt x="266776" y="55880"/>
                </a:lnTo>
                <a:lnTo>
                  <a:pt x="314909" y="39370"/>
                </a:lnTo>
                <a:lnTo>
                  <a:pt x="363829" y="25400"/>
                </a:lnTo>
                <a:lnTo>
                  <a:pt x="414134" y="15240"/>
                </a:lnTo>
                <a:lnTo>
                  <a:pt x="465518" y="7747"/>
                </a:lnTo>
                <a:lnTo>
                  <a:pt x="414337" y="13970"/>
                </a:lnTo>
                <a:lnTo>
                  <a:pt x="363943" y="24130"/>
                </a:lnTo>
                <a:lnTo>
                  <a:pt x="314807" y="38100"/>
                </a:lnTo>
                <a:lnTo>
                  <a:pt x="266407" y="55880"/>
                </a:lnTo>
                <a:lnTo>
                  <a:pt x="218198" y="77470"/>
                </a:lnTo>
                <a:lnTo>
                  <a:pt x="169608" y="102870"/>
                </a:lnTo>
                <a:lnTo>
                  <a:pt x="136423" y="124460"/>
                </a:lnTo>
                <a:lnTo>
                  <a:pt x="80048" y="173990"/>
                </a:lnTo>
                <a:lnTo>
                  <a:pt x="54444" y="204470"/>
                </a:lnTo>
                <a:lnTo>
                  <a:pt x="79832" y="173990"/>
                </a:lnTo>
                <a:lnTo>
                  <a:pt x="135966" y="124460"/>
                </a:lnTo>
                <a:lnTo>
                  <a:pt x="169037" y="101600"/>
                </a:lnTo>
                <a:lnTo>
                  <a:pt x="216522" y="76200"/>
                </a:lnTo>
                <a:lnTo>
                  <a:pt x="263817" y="54610"/>
                </a:lnTo>
                <a:lnTo>
                  <a:pt x="311302" y="36830"/>
                </a:lnTo>
                <a:lnTo>
                  <a:pt x="359333" y="22860"/>
                </a:lnTo>
                <a:lnTo>
                  <a:pt x="408305" y="12700"/>
                </a:lnTo>
                <a:lnTo>
                  <a:pt x="458597" y="5080"/>
                </a:lnTo>
                <a:lnTo>
                  <a:pt x="510082" y="50"/>
                </a:lnTo>
                <a:lnTo>
                  <a:pt x="458800" y="3810"/>
                </a:lnTo>
                <a:lnTo>
                  <a:pt x="408457" y="11430"/>
                </a:lnTo>
                <a:lnTo>
                  <a:pt x="359333" y="21590"/>
                </a:lnTo>
                <a:lnTo>
                  <a:pt x="311073" y="35560"/>
                </a:lnTo>
                <a:lnTo>
                  <a:pt x="263296" y="53340"/>
                </a:lnTo>
                <a:lnTo>
                  <a:pt x="215671" y="74930"/>
                </a:lnTo>
                <a:lnTo>
                  <a:pt x="167805" y="100330"/>
                </a:lnTo>
                <a:lnTo>
                  <a:pt x="132549" y="123190"/>
                </a:lnTo>
                <a:lnTo>
                  <a:pt x="101396" y="148590"/>
                </a:lnTo>
                <a:lnTo>
                  <a:pt x="73190" y="176530"/>
                </a:lnTo>
                <a:lnTo>
                  <a:pt x="46748" y="209550"/>
                </a:lnTo>
                <a:lnTo>
                  <a:pt x="27444" y="242570"/>
                </a:lnTo>
                <a:lnTo>
                  <a:pt x="5461" y="308610"/>
                </a:lnTo>
                <a:lnTo>
                  <a:pt x="2171" y="346710"/>
                </a:lnTo>
                <a:lnTo>
                  <a:pt x="5689" y="383540"/>
                </a:lnTo>
                <a:lnTo>
                  <a:pt x="12915" y="412623"/>
                </a:lnTo>
                <a:lnTo>
                  <a:pt x="11099" y="594029"/>
                </a:lnTo>
                <a:lnTo>
                  <a:pt x="9817" y="445452"/>
                </a:lnTo>
                <a:lnTo>
                  <a:pt x="8369" y="588848"/>
                </a:lnTo>
                <a:lnTo>
                  <a:pt x="4025" y="374967"/>
                </a:lnTo>
                <a:lnTo>
                  <a:pt x="4991" y="552488"/>
                </a:lnTo>
                <a:lnTo>
                  <a:pt x="0" y="361797"/>
                </a:lnTo>
                <a:lnTo>
                  <a:pt x="4533" y="836295"/>
                </a:lnTo>
                <a:lnTo>
                  <a:pt x="6870" y="1330998"/>
                </a:lnTo>
                <a:lnTo>
                  <a:pt x="9093" y="1098753"/>
                </a:lnTo>
                <a:lnTo>
                  <a:pt x="10439" y="1247521"/>
                </a:lnTo>
                <a:lnTo>
                  <a:pt x="11823" y="1104138"/>
                </a:lnTo>
                <a:lnTo>
                  <a:pt x="16256" y="1318006"/>
                </a:lnTo>
                <a:lnTo>
                  <a:pt x="15201" y="1140307"/>
                </a:lnTo>
                <a:lnTo>
                  <a:pt x="20294" y="1330998"/>
                </a:lnTo>
                <a:lnTo>
                  <a:pt x="18275" y="1013561"/>
                </a:lnTo>
                <a:lnTo>
                  <a:pt x="16560" y="854837"/>
                </a:lnTo>
                <a:lnTo>
                  <a:pt x="13766" y="416052"/>
                </a:lnTo>
                <a:lnTo>
                  <a:pt x="47523" y="482600"/>
                </a:lnTo>
                <a:lnTo>
                  <a:pt x="74091" y="515620"/>
                </a:lnTo>
                <a:lnTo>
                  <a:pt x="102387" y="543560"/>
                </a:lnTo>
                <a:lnTo>
                  <a:pt x="133591" y="567690"/>
                </a:lnTo>
                <a:lnTo>
                  <a:pt x="168871" y="591820"/>
                </a:lnTo>
                <a:lnTo>
                  <a:pt x="212801" y="614680"/>
                </a:lnTo>
                <a:lnTo>
                  <a:pt x="256311" y="633730"/>
                </a:lnTo>
                <a:lnTo>
                  <a:pt x="299796" y="650240"/>
                </a:lnTo>
                <a:lnTo>
                  <a:pt x="343687" y="662940"/>
                </a:lnTo>
                <a:lnTo>
                  <a:pt x="388366" y="673100"/>
                </a:lnTo>
                <a:lnTo>
                  <a:pt x="434238" y="680720"/>
                </a:lnTo>
                <a:lnTo>
                  <a:pt x="481711" y="687070"/>
                </a:lnTo>
                <a:lnTo>
                  <a:pt x="531190" y="689610"/>
                </a:lnTo>
                <a:lnTo>
                  <a:pt x="564616" y="689610"/>
                </a:lnTo>
                <a:lnTo>
                  <a:pt x="618464" y="688340"/>
                </a:lnTo>
                <a:lnTo>
                  <a:pt x="670255" y="683260"/>
                </a:lnTo>
                <a:lnTo>
                  <a:pt x="710361" y="678180"/>
                </a:lnTo>
                <a:lnTo>
                  <a:pt x="769226" y="666750"/>
                </a:lnTo>
                <a:lnTo>
                  <a:pt x="817156" y="652780"/>
                </a:lnTo>
                <a:lnTo>
                  <a:pt x="864565" y="636270"/>
                </a:lnTo>
                <a:lnTo>
                  <a:pt x="911834" y="614680"/>
                </a:lnTo>
                <a:lnTo>
                  <a:pt x="959332" y="589280"/>
                </a:lnTo>
                <a:lnTo>
                  <a:pt x="994308" y="566420"/>
                </a:lnTo>
                <a:lnTo>
                  <a:pt x="1025207" y="541020"/>
                </a:lnTo>
                <a:lnTo>
                  <a:pt x="1053211" y="513080"/>
                </a:lnTo>
                <a:lnTo>
                  <a:pt x="1079436" y="481330"/>
                </a:lnTo>
                <a:lnTo>
                  <a:pt x="1098524" y="448310"/>
                </a:lnTo>
                <a:lnTo>
                  <a:pt x="1108760" y="424281"/>
                </a:lnTo>
                <a:lnTo>
                  <a:pt x="1110386" y="679246"/>
                </a:lnTo>
                <a:lnTo>
                  <a:pt x="1112100" y="837958"/>
                </a:lnTo>
                <a:lnTo>
                  <a:pt x="1115237" y="1330807"/>
                </a:lnTo>
                <a:lnTo>
                  <a:pt x="1117574" y="1098765"/>
                </a:lnTo>
                <a:lnTo>
                  <a:pt x="1118844" y="1247343"/>
                </a:lnTo>
                <a:lnTo>
                  <a:pt x="1120292" y="1103960"/>
                </a:lnTo>
                <a:lnTo>
                  <a:pt x="1124635" y="1317828"/>
                </a:lnTo>
                <a:lnTo>
                  <a:pt x="1123670" y="1140307"/>
                </a:lnTo>
                <a:lnTo>
                  <a:pt x="1128661" y="1330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>
            <a:grpSpLocks noGrp="1" noUngrp="1" noRot="1" noMove="1" noResize="1"/>
          </p:cNvGrpSpPr>
          <p:nvPr/>
        </p:nvGrpSpPr>
        <p:grpSpPr>
          <a:xfrm>
            <a:off x="6582760" y="5186608"/>
            <a:ext cx="1624330" cy="1486535"/>
            <a:chOff x="6582760" y="5186608"/>
            <a:chExt cx="1624330" cy="1486535"/>
          </a:xfrm>
        </p:grpSpPr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2752" y="5186610"/>
              <a:ext cx="1624330" cy="1486535"/>
            </a:xfrm>
            <a:custGeom>
              <a:avLst/>
              <a:gdLst/>
              <a:ahLst/>
              <a:cxnLst/>
              <a:rect l="l" t="t" r="r" b="b"/>
              <a:pathLst>
                <a:path w="1624329" h="1486534">
                  <a:moveTo>
                    <a:pt x="680034" y="29387"/>
                  </a:moveTo>
                  <a:lnTo>
                    <a:pt x="647153" y="13792"/>
                  </a:lnTo>
                  <a:lnTo>
                    <a:pt x="615022" y="4279"/>
                  </a:lnTo>
                  <a:lnTo>
                    <a:pt x="581736" y="0"/>
                  </a:lnTo>
                  <a:lnTo>
                    <a:pt x="545376" y="165"/>
                  </a:lnTo>
                  <a:lnTo>
                    <a:pt x="504698" y="6045"/>
                  </a:lnTo>
                  <a:lnTo>
                    <a:pt x="467309" y="15824"/>
                  </a:lnTo>
                  <a:lnTo>
                    <a:pt x="431126" y="29552"/>
                  </a:lnTo>
                  <a:lnTo>
                    <a:pt x="394081" y="47294"/>
                  </a:lnTo>
                  <a:lnTo>
                    <a:pt x="349046" y="74803"/>
                  </a:lnTo>
                  <a:lnTo>
                    <a:pt x="307822" y="104279"/>
                  </a:lnTo>
                  <a:lnTo>
                    <a:pt x="269925" y="135851"/>
                  </a:lnTo>
                  <a:lnTo>
                    <a:pt x="234873" y="169659"/>
                  </a:lnTo>
                  <a:lnTo>
                    <a:pt x="202196" y="205879"/>
                  </a:lnTo>
                  <a:lnTo>
                    <a:pt x="171411" y="244627"/>
                  </a:lnTo>
                  <a:lnTo>
                    <a:pt x="142062" y="286054"/>
                  </a:lnTo>
                  <a:lnTo>
                    <a:pt x="113652" y="330327"/>
                  </a:lnTo>
                  <a:lnTo>
                    <a:pt x="113398" y="331266"/>
                  </a:lnTo>
                  <a:lnTo>
                    <a:pt x="106553" y="342557"/>
                  </a:lnTo>
                  <a:lnTo>
                    <a:pt x="81965" y="389001"/>
                  </a:lnTo>
                  <a:lnTo>
                    <a:pt x="61290" y="433171"/>
                  </a:lnTo>
                  <a:lnTo>
                    <a:pt x="43522" y="477380"/>
                  </a:lnTo>
                  <a:lnTo>
                    <a:pt x="28702" y="522046"/>
                  </a:lnTo>
                  <a:lnTo>
                    <a:pt x="16878" y="567575"/>
                  </a:lnTo>
                  <a:lnTo>
                    <a:pt x="8128" y="614362"/>
                  </a:lnTo>
                  <a:lnTo>
                    <a:pt x="2476" y="662825"/>
                  </a:lnTo>
                  <a:lnTo>
                    <a:pt x="0" y="713384"/>
                  </a:lnTo>
                  <a:lnTo>
                    <a:pt x="2324" y="754875"/>
                  </a:lnTo>
                  <a:lnTo>
                    <a:pt x="7747" y="793711"/>
                  </a:lnTo>
                  <a:lnTo>
                    <a:pt x="17246" y="831697"/>
                  </a:lnTo>
                  <a:lnTo>
                    <a:pt x="31800" y="870610"/>
                  </a:lnTo>
                  <a:lnTo>
                    <a:pt x="70091" y="931303"/>
                  </a:lnTo>
                  <a:lnTo>
                    <a:pt x="124599" y="977328"/>
                  </a:lnTo>
                  <a:lnTo>
                    <a:pt x="94665" y="955179"/>
                  </a:lnTo>
                  <a:lnTo>
                    <a:pt x="70561" y="930783"/>
                  </a:lnTo>
                  <a:lnTo>
                    <a:pt x="33210" y="869962"/>
                  </a:lnTo>
                  <a:lnTo>
                    <a:pt x="12496" y="804875"/>
                  </a:lnTo>
                  <a:lnTo>
                    <a:pt x="3924" y="737082"/>
                  </a:lnTo>
                  <a:lnTo>
                    <a:pt x="7518" y="771982"/>
                  </a:lnTo>
                  <a:lnTo>
                    <a:pt x="13347" y="804595"/>
                  </a:lnTo>
                  <a:lnTo>
                    <a:pt x="34925" y="869162"/>
                  </a:lnTo>
                  <a:lnTo>
                    <a:pt x="66624" y="921372"/>
                  </a:lnTo>
                  <a:lnTo>
                    <a:pt x="110426" y="963447"/>
                  </a:lnTo>
                  <a:lnTo>
                    <a:pt x="86499" y="942797"/>
                  </a:lnTo>
                  <a:lnTo>
                    <a:pt x="67005" y="920940"/>
                  </a:lnTo>
                  <a:lnTo>
                    <a:pt x="36042" y="868641"/>
                  </a:lnTo>
                  <a:lnTo>
                    <a:pt x="21996" y="830072"/>
                  </a:lnTo>
                  <a:lnTo>
                    <a:pt x="12890" y="792556"/>
                  </a:lnTo>
                  <a:lnTo>
                    <a:pt x="7823" y="754240"/>
                  </a:lnTo>
                  <a:lnTo>
                    <a:pt x="5829" y="713282"/>
                  </a:lnTo>
                  <a:lnTo>
                    <a:pt x="6464" y="686612"/>
                  </a:lnTo>
                  <a:lnTo>
                    <a:pt x="6451" y="713270"/>
                  </a:lnTo>
                  <a:lnTo>
                    <a:pt x="9258" y="753795"/>
                  </a:lnTo>
                  <a:lnTo>
                    <a:pt x="15011" y="792010"/>
                  </a:lnTo>
                  <a:lnTo>
                    <a:pt x="24765" y="829297"/>
                  </a:lnTo>
                  <a:lnTo>
                    <a:pt x="39573" y="867003"/>
                  </a:lnTo>
                  <a:lnTo>
                    <a:pt x="44805" y="877417"/>
                  </a:lnTo>
                  <a:lnTo>
                    <a:pt x="39789" y="866902"/>
                  </a:lnTo>
                  <a:lnTo>
                    <a:pt x="25565" y="828814"/>
                  </a:lnTo>
                  <a:lnTo>
                    <a:pt x="16268" y="791705"/>
                  </a:lnTo>
                  <a:lnTo>
                    <a:pt x="10960" y="753783"/>
                  </a:lnTo>
                  <a:lnTo>
                    <a:pt x="8699" y="713232"/>
                  </a:lnTo>
                  <a:lnTo>
                    <a:pt x="8686" y="704913"/>
                  </a:lnTo>
                  <a:lnTo>
                    <a:pt x="9144" y="688670"/>
                  </a:lnTo>
                  <a:lnTo>
                    <a:pt x="9144" y="713219"/>
                  </a:lnTo>
                  <a:lnTo>
                    <a:pt x="11874" y="753567"/>
                  </a:lnTo>
                  <a:lnTo>
                    <a:pt x="17602" y="791337"/>
                  </a:lnTo>
                  <a:lnTo>
                    <a:pt x="27305" y="828217"/>
                  </a:lnTo>
                  <a:lnTo>
                    <a:pt x="41986" y="865886"/>
                  </a:lnTo>
                  <a:lnTo>
                    <a:pt x="78905" y="922921"/>
                  </a:lnTo>
                  <a:lnTo>
                    <a:pt x="131013" y="965873"/>
                  </a:lnTo>
                  <a:lnTo>
                    <a:pt x="102463" y="945222"/>
                  </a:lnTo>
                  <a:lnTo>
                    <a:pt x="79413" y="922375"/>
                  </a:lnTo>
                  <a:lnTo>
                    <a:pt x="43434" y="865212"/>
                  </a:lnTo>
                  <a:lnTo>
                    <a:pt x="29311" y="827544"/>
                  </a:lnTo>
                  <a:lnTo>
                    <a:pt x="14770" y="753300"/>
                  </a:lnTo>
                  <a:lnTo>
                    <a:pt x="12484" y="713168"/>
                  </a:lnTo>
                  <a:lnTo>
                    <a:pt x="14897" y="661187"/>
                  </a:lnTo>
                  <a:lnTo>
                    <a:pt x="20789" y="611555"/>
                  </a:lnTo>
                  <a:lnTo>
                    <a:pt x="30073" y="563791"/>
                  </a:lnTo>
                  <a:lnTo>
                    <a:pt x="42633" y="517410"/>
                  </a:lnTo>
                  <a:lnTo>
                    <a:pt x="58381" y="471944"/>
                  </a:lnTo>
                  <a:lnTo>
                    <a:pt x="77216" y="426910"/>
                  </a:lnTo>
                  <a:lnTo>
                    <a:pt x="99034" y="381825"/>
                  </a:lnTo>
                  <a:lnTo>
                    <a:pt x="123723" y="336232"/>
                  </a:lnTo>
                  <a:lnTo>
                    <a:pt x="124294" y="335673"/>
                  </a:lnTo>
                  <a:lnTo>
                    <a:pt x="130670" y="324675"/>
                  </a:lnTo>
                  <a:lnTo>
                    <a:pt x="158191" y="283248"/>
                  </a:lnTo>
                  <a:lnTo>
                    <a:pt x="186651" y="244424"/>
                  </a:lnTo>
                  <a:lnTo>
                    <a:pt x="216484" y="208051"/>
                  </a:lnTo>
                  <a:lnTo>
                    <a:pt x="248081" y="174015"/>
                  </a:lnTo>
                  <a:lnTo>
                    <a:pt x="281851" y="142176"/>
                  </a:lnTo>
                  <a:lnTo>
                    <a:pt x="318185" y="112420"/>
                  </a:lnTo>
                  <a:lnTo>
                    <a:pt x="357492" y="84620"/>
                  </a:lnTo>
                  <a:lnTo>
                    <a:pt x="400177" y="58635"/>
                  </a:lnTo>
                  <a:lnTo>
                    <a:pt x="435952" y="41567"/>
                  </a:lnTo>
                  <a:lnTo>
                    <a:pt x="507161" y="18783"/>
                  </a:lnTo>
                  <a:lnTo>
                    <a:pt x="546379" y="13182"/>
                  </a:lnTo>
                  <a:lnTo>
                    <a:pt x="580326" y="13296"/>
                  </a:lnTo>
                  <a:lnTo>
                    <a:pt x="612216" y="17157"/>
                  </a:lnTo>
                  <a:lnTo>
                    <a:pt x="642937" y="25920"/>
                  </a:lnTo>
                  <a:lnTo>
                    <a:pt x="673392" y="40728"/>
                  </a:lnTo>
                  <a:lnTo>
                    <a:pt x="642467" y="25463"/>
                  </a:lnTo>
                  <a:lnTo>
                    <a:pt x="612152" y="16027"/>
                  </a:lnTo>
                  <a:lnTo>
                    <a:pt x="580669" y="11544"/>
                  </a:lnTo>
                  <a:lnTo>
                    <a:pt x="546214" y="11201"/>
                  </a:lnTo>
                  <a:lnTo>
                    <a:pt x="512432" y="15189"/>
                  </a:lnTo>
                  <a:lnTo>
                    <a:pt x="481152" y="22085"/>
                  </a:lnTo>
                  <a:lnTo>
                    <a:pt x="450646" y="31927"/>
                  </a:lnTo>
                  <a:lnTo>
                    <a:pt x="419163" y="44792"/>
                  </a:lnTo>
                  <a:lnTo>
                    <a:pt x="450545" y="31508"/>
                  </a:lnTo>
                  <a:lnTo>
                    <a:pt x="481037" y="21183"/>
                  </a:lnTo>
                  <a:lnTo>
                    <a:pt x="512330" y="13804"/>
                  </a:lnTo>
                  <a:lnTo>
                    <a:pt x="546074" y="9321"/>
                  </a:lnTo>
                  <a:lnTo>
                    <a:pt x="576033" y="9105"/>
                  </a:lnTo>
                  <a:lnTo>
                    <a:pt x="604253" y="11734"/>
                  </a:lnTo>
                  <a:lnTo>
                    <a:pt x="631748" y="18059"/>
                  </a:lnTo>
                  <a:lnTo>
                    <a:pt x="659536" y="28956"/>
                  </a:lnTo>
                  <a:lnTo>
                    <a:pt x="631380" y="17805"/>
                  </a:lnTo>
                  <a:lnTo>
                    <a:pt x="604164" y="11010"/>
                  </a:lnTo>
                  <a:lnTo>
                    <a:pt x="576249" y="7975"/>
                  </a:lnTo>
                  <a:lnTo>
                    <a:pt x="545985" y="8089"/>
                  </a:lnTo>
                  <a:lnTo>
                    <a:pt x="506006" y="13398"/>
                  </a:lnTo>
                  <a:lnTo>
                    <a:pt x="433539" y="35737"/>
                  </a:lnTo>
                  <a:lnTo>
                    <a:pt x="397027" y="52781"/>
                  </a:lnTo>
                  <a:lnTo>
                    <a:pt x="374015" y="65417"/>
                  </a:lnTo>
                  <a:lnTo>
                    <a:pt x="396735" y="52247"/>
                  </a:lnTo>
                  <a:lnTo>
                    <a:pt x="433070" y="34531"/>
                  </a:lnTo>
                  <a:lnTo>
                    <a:pt x="468871" y="20472"/>
                  </a:lnTo>
                  <a:lnTo>
                    <a:pt x="505841" y="10299"/>
                  </a:lnTo>
                  <a:lnTo>
                    <a:pt x="545680" y="4216"/>
                  </a:lnTo>
                  <a:lnTo>
                    <a:pt x="564248" y="3302"/>
                  </a:lnTo>
                  <a:lnTo>
                    <a:pt x="557999" y="3327"/>
                  </a:lnTo>
                  <a:lnTo>
                    <a:pt x="505358" y="9677"/>
                  </a:lnTo>
                  <a:lnTo>
                    <a:pt x="468287" y="19265"/>
                  </a:lnTo>
                  <a:lnTo>
                    <a:pt x="432409" y="32791"/>
                  </a:lnTo>
                  <a:lnTo>
                    <a:pt x="395668" y="50266"/>
                  </a:lnTo>
                  <a:lnTo>
                    <a:pt x="366776" y="66713"/>
                  </a:lnTo>
                  <a:lnTo>
                    <a:pt x="373875" y="62331"/>
                  </a:lnTo>
                  <a:lnTo>
                    <a:pt x="432130" y="31927"/>
                  </a:lnTo>
                  <a:lnTo>
                    <a:pt x="468033" y="17907"/>
                  </a:lnTo>
                  <a:lnTo>
                    <a:pt x="505167" y="7772"/>
                  </a:lnTo>
                  <a:lnTo>
                    <a:pt x="545490" y="1562"/>
                  </a:lnTo>
                  <a:lnTo>
                    <a:pt x="581431" y="1333"/>
                  </a:lnTo>
                  <a:lnTo>
                    <a:pt x="615124" y="5105"/>
                  </a:lnTo>
                  <a:lnTo>
                    <a:pt x="647636" y="14071"/>
                  </a:lnTo>
                  <a:lnTo>
                    <a:pt x="680034" y="29387"/>
                  </a:lnTo>
                  <a:close/>
                </a:path>
                <a:path w="1624329" h="1486534">
                  <a:moveTo>
                    <a:pt x="1530375" y="1089875"/>
                  </a:moveTo>
                  <a:lnTo>
                    <a:pt x="1526057" y="1098626"/>
                  </a:lnTo>
                  <a:lnTo>
                    <a:pt x="1501216" y="1144346"/>
                  </a:lnTo>
                  <a:lnTo>
                    <a:pt x="1526120" y="1098626"/>
                  </a:lnTo>
                  <a:lnTo>
                    <a:pt x="1530375" y="1089875"/>
                  </a:lnTo>
                  <a:close/>
                </a:path>
                <a:path w="1624329" h="1486534">
                  <a:moveTo>
                    <a:pt x="1574761" y="995946"/>
                  </a:moveTo>
                  <a:lnTo>
                    <a:pt x="1568056" y="1014806"/>
                  </a:lnTo>
                  <a:lnTo>
                    <a:pt x="1548015" y="1061796"/>
                  </a:lnTo>
                  <a:lnTo>
                    <a:pt x="1524736" y="1110056"/>
                  </a:lnTo>
                  <a:lnTo>
                    <a:pt x="1548104" y="1063066"/>
                  </a:lnTo>
                  <a:lnTo>
                    <a:pt x="1567840" y="1016063"/>
                  </a:lnTo>
                  <a:lnTo>
                    <a:pt x="1574761" y="995946"/>
                  </a:lnTo>
                  <a:close/>
                </a:path>
                <a:path w="1624329" h="1486534">
                  <a:moveTo>
                    <a:pt x="1576832" y="1016063"/>
                  </a:moveTo>
                  <a:lnTo>
                    <a:pt x="1559471" y="1057986"/>
                  </a:lnTo>
                  <a:lnTo>
                    <a:pt x="1537487" y="1103706"/>
                  </a:lnTo>
                  <a:lnTo>
                    <a:pt x="1512544" y="1150696"/>
                  </a:lnTo>
                  <a:lnTo>
                    <a:pt x="1537652" y="1104976"/>
                  </a:lnTo>
                  <a:lnTo>
                    <a:pt x="1559407" y="1059256"/>
                  </a:lnTo>
                  <a:lnTo>
                    <a:pt x="1576832" y="1016063"/>
                  </a:lnTo>
                  <a:close/>
                </a:path>
                <a:path w="1624329" h="1486534">
                  <a:moveTo>
                    <a:pt x="1623961" y="769696"/>
                  </a:moveTo>
                  <a:lnTo>
                    <a:pt x="1621536" y="727786"/>
                  </a:lnTo>
                  <a:lnTo>
                    <a:pt x="1615998" y="689686"/>
                  </a:lnTo>
                  <a:lnTo>
                    <a:pt x="1606423" y="651586"/>
                  </a:lnTo>
                  <a:lnTo>
                    <a:pt x="1591894" y="613486"/>
                  </a:lnTo>
                  <a:lnTo>
                    <a:pt x="1554327" y="553796"/>
                  </a:lnTo>
                  <a:lnTo>
                    <a:pt x="1526870" y="528396"/>
                  </a:lnTo>
                  <a:lnTo>
                    <a:pt x="1500746" y="509346"/>
                  </a:lnTo>
                  <a:lnTo>
                    <a:pt x="1467777" y="494106"/>
                  </a:lnTo>
                  <a:lnTo>
                    <a:pt x="1463751" y="492836"/>
                  </a:lnTo>
                  <a:lnTo>
                    <a:pt x="1440789" y="485609"/>
                  </a:lnTo>
                  <a:lnTo>
                    <a:pt x="1438617" y="484276"/>
                  </a:lnTo>
                  <a:lnTo>
                    <a:pt x="1438617" y="484924"/>
                  </a:lnTo>
                  <a:lnTo>
                    <a:pt x="1435531" y="483946"/>
                  </a:lnTo>
                  <a:lnTo>
                    <a:pt x="1430832" y="483412"/>
                  </a:lnTo>
                  <a:lnTo>
                    <a:pt x="1321155" y="415150"/>
                  </a:lnTo>
                  <a:lnTo>
                    <a:pt x="1438617" y="484924"/>
                  </a:lnTo>
                  <a:lnTo>
                    <a:pt x="1438617" y="484276"/>
                  </a:lnTo>
                  <a:lnTo>
                    <a:pt x="1292288" y="394398"/>
                  </a:lnTo>
                  <a:lnTo>
                    <a:pt x="1414068" y="464185"/>
                  </a:lnTo>
                  <a:lnTo>
                    <a:pt x="1289088" y="389432"/>
                  </a:lnTo>
                  <a:lnTo>
                    <a:pt x="1486331" y="502488"/>
                  </a:lnTo>
                  <a:lnTo>
                    <a:pt x="1069670" y="255689"/>
                  </a:lnTo>
                  <a:lnTo>
                    <a:pt x="671169" y="17068"/>
                  </a:lnTo>
                  <a:lnTo>
                    <a:pt x="829754" y="115633"/>
                  </a:lnTo>
                  <a:lnTo>
                    <a:pt x="680300" y="26974"/>
                  </a:lnTo>
                  <a:lnTo>
                    <a:pt x="858786" y="136486"/>
                  </a:lnTo>
                  <a:lnTo>
                    <a:pt x="736968" y="66751"/>
                  </a:lnTo>
                  <a:lnTo>
                    <a:pt x="861822" y="141351"/>
                  </a:lnTo>
                  <a:lnTo>
                    <a:pt x="664692" y="28486"/>
                  </a:lnTo>
                  <a:lnTo>
                    <a:pt x="1079385" y="275031"/>
                  </a:lnTo>
                  <a:lnTo>
                    <a:pt x="1212583" y="355041"/>
                  </a:lnTo>
                  <a:lnTo>
                    <a:pt x="1427988" y="483095"/>
                  </a:lnTo>
                  <a:lnTo>
                    <a:pt x="1402080" y="480136"/>
                  </a:lnTo>
                  <a:lnTo>
                    <a:pt x="1365491" y="480136"/>
                  </a:lnTo>
                  <a:lnTo>
                    <a:pt x="1324825" y="486486"/>
                  </a:lnTo>
                  <a:lnTo>
                    <a:pt x="1287399" y="496646"/>
                  </a:lnTo>
                  <a:lnTo>
                    <a:pt x="1251140" y="509346"/>
                  </a:lnTo>
                  <a:lnTo>
                    <a:pt x="1213929" y="528396"/>
                  </a:lnTo>
                  <a:lnTo>
                    <a:pt x="1168984" y="555066"/>
                  </a:lnTo>
                  <a:lnTo>
                    <a:pt x="1127836" y="584276"/>
                  </a:lnTo>
                  <a:lnTo>
                    <a:pt x="1089990" y="616026"/>
                  </a:lnTo>
                  <a:lnTo>
                    <a:pt x="1054976" y="650316"/>
                  </a:lnTo>
                  <a:lnTo>
                    <a:pt x="1022324" y="687146"/>
                  </a:lnTo>
                  <a:lnTo>
                    <a:pt x="991552" y="725246"/>
                  </a:lnTo>
                  <a:lnTo>
                    <a:pt x="962190" y="767156"/>
                  </a:lnTo>
                  <a:lnTo>
                    <a:pt x="933754" y="811606"/>
                  </a:lnTo>
                  <a:lnTo>
                    <a:pt x="929640" y="817956"/>
                  </a:lnTo>
                  <a:lnTo>
                    <a:pt x="925601" y="825576"/>
                  </a:lnTo>
                  <a:lnTo>
                    <a:pt x="921613" y="833196"/>
                  </a:lnTo>
                  <a:lnTo>
                    <a:pt x="917676" y="839546"/>
                  </a:lnTo>
                  <a:lnTo>
                    <a:pt x="893013" y="889076"/>
                  </a:lnTo>
                  <a:lnTo>
                    <a:pt x="871931" y="938606"/>
                  </a:lnTo>
                  <a:lnTo>
                    <a:pt x="854468" y="986866"/>
                  </a:lnTo>
                  <a:lnTo>
                    <a:pt x="840638" y="1036396"/>
                  </a:lnTo>
                  <a:lnTo>
                    <a:pt x="830503" y="1087196"/>
                  </a:lnTo>
                  <a:lnTo>
                    <a:pt x="824064" y="1139266"/>
                  </a:lnTo>
                  <a:lnTo>
                    <a:pt x="821385" y="1195146"/>
                  </a:lnTo>
                  <a:lnTo>
                    <a:pt x="823798" y="1235786"/>
                  </a:lnTo>
                  <a:lnTo>
                    <a:pt x="829348" y="1275156"/>
                  </a:lnTo>
                  <a:lnTo>
                    <a:pt x="853541" y="1351356"/>
                  </a:lnTo>
                  <a:lnTo>
                    <a:pt x="891527" y="1411046"/>
                  </a:lnTo>
                  <a:lnTo>
                    <a:pt x="522973" y="1191958"/>
                  </a:lnTo>
                  <a:lnTo>
                    <a:pt x="389788" y="1111961"/>
                  </a:lnTo>
                  <a:lnTo>
                    <a:pt x="122669" y="953173"/>
                  </a:lnTo>
                  <a:lnTo>
                    <a:pt x="281203" y="1051839"/>
                  </a:lnTo>
                  <a:lnTo>
                    <a:pt x="131635" y="963002"/>
                  </a:lnTo>
                  <a:lnTo>
                    <a:pt x="310070" y="1072591"/>
                  </a:lnTo>
                  <a:lnTo>
                    <a:pt x="188290" y="1002804"/>
                  </a:lnTo>
                  <a:lnTo>
                    <a:pt x="313270" y="1077556"/>
                  </a:lnTo>
                  <a:lnTo>
                    <a:pt x="116027" y="964501"/>
                  </a:lnTo>
                  <a:lnTo>
                    <a:pt x="532688" y="1211300"/>
                  </a:lnTo>
                  <a:lnTo>
                    <a:pt x="931189" y="1449933"/>
                  </a:lnTo>
                  <a:lnTo>
                    <a:pt x="772604" y="1351356"/>
                  </a:lnTo>
                  <a:lnTo>
                    <a:pt x="922058" y="1440014"/>
                  </a:lnTo>
                  <a:lnTo>
                    <a:pt x="743572" y="1330502"/>
                  </a:lnTo>
                  <a:lnTo>
                    <a:pt x="865390" y="1400238"/>
                  </a:lnTo>
                  <a:lnTo>
                    <a:pt x="740537" y="1325638"/>
                  </a:lnTo>
                  <a:lnTo>
                    <a:pt x="893991" y="1413510"/>
                  </a:lnTo>
                  <a:lnTo>
                    <a:pt x="945794" y="1456766"/>
                  </a:lnTo>
                  <a:lnTo>
                    <a:pt x="1011923" y="1482166"/>
                  </a:lnTo>
                  <a:lnTo>
                    <a:pt x="1045857" y="1485976"/>
                  </a:lnTo>
                  <a:lnTo>
                    <a:pt x="1082979" y="1485976"/>
                  </a:lnTo>
                  <a:lnTo>
                    <a:pt x="1124051" y="1480896"/>
                  </a:lnTo>
                  <a:lnTo>
                    <a:pt x="1161859" y="1470736"/>
                  </a:lnTo>
                  <a:lnTo>
                    <a:pt x="1198499" y="1456766"/>
                  </a:lnTo>
                  <a:lnTo>
                    <a:pt x="1236078" y="1438986"/>
                  </a:lnTo>
                  <a:lnTo>
                    <a:pt x="1280845" y="1411046"/>
                  </a:lnTo>
                  <a:lnTo>
                    <a:pt x="1322285" y="1380566"/>
                  </a:lnTo>
                  <a:lnTo>
                    <a:pt x="1360716" y="1348816"/>
                  </a:lnTo>
                  <a:lnTo>
                    <a:pt x="1396428" y="1315796"/>
                  </a:lnTo>
                  <a:lnTo>
                    <a:pt x="1429740" y="1278966"/>
                  </a:lnTo>
                  <a:lnTo>
                    <a:pt x="1460957" y="1240866"/>
                  </a:lnTo>
                  <a:lnTo>
                    <a:pt x="1490395" y="1198956"/>
                  </a:lnTo>
                  <a:lnTo>
                    <a:pt x="1518361" y="1154506"/>
                  </a:lnTo>
                  <a:lnTo>
                    <a:pt x="1489519" y="1198956"/>
                  </a:lnTo>
                  <a:lnTo>
                    <a:pt x="1459763" y="1239596"/>
                  </a:lnTo>
                  <a:lnTo>
                    <a:pt x="1428597" y="1278966"/>
                  </a:lnTo>
                  <a:lnTo>
                    <a:pt x="1395564" y="1314526"/>
                  </a:lnTo>
                  <a:lnTo>
                    <a:pt x="1360157" y="1348816"/>
                  </a:lnTo>
                  <a:lnTo>
                    <a:pt x="1321930" y="1380566"/>
                  </a:lnTo>
                  <a:lnTo>
                    <a:pt x="1280375" y="1409776"/>
                  </a:lnTo>
                  <a:lnTo>
                    <a:pt x="1235036" y="1436446"/>
                  </a:lnTo>
                  <a:lnTo>
                    <a:pt x="1199667" y="1454226"/>
                  </a:lnTo>
                  <a:lnTo>
                    <a:pt x="1129779" y="1475816"/>
                  </a:lnTo>
                  <a:lnTo>
                    <a:pt x="1091298" y="1482166"/>
                  </a:lnTo>
                  <a:lnTo>
                    <a:pt x="1098981" y="1480896"/>
                  </a:lnTo>
                  <a:lnTo>
                    <a:pt x="1129715" y="1475816"/>
                  </a:lnTo>
                  <a:lnTo>
                    <a:pt x="1199349" y="1452956"/>
                  </a:lnTo>
                  <a:lnTo>
                    <a:pt x="1234554" y="1436446"/>
                  </a:lnTo>
                  <a:lnTo>
                    <a:pt x="1280058" y="1407236"/>
                  </a:lnTo>
                  <a:lnTo>
                    <a:pt x="1321930" y="1376756"/>
                  </a:lnTo>
                  <a:lnTo>
                    <a:pt x="1360614" y="1345006"/>
                  </a:lnTo>
                  <a:lnTo>
                    <a:pt x="1396568" y="1310716"/>
                  </a:lnTo>
                  <a:lnTo>
                    <a:pt x="1430248" y="1272616"/>
                  </a:lnTo>
                  <a:lnTo>
                    <a:pt x="1462100" y="1231976"/>
                  </a:lnTo>
                  <a:lnTo>
                    <a:pt x="1492592" y="1188796"/>
                  </a:lnTo>
                  <a:lnTo>
                    <a:pt x="1461300" y="1231976"/>
                  </a:lnTo>
                  <a:lnTo>
                    <a:pt x="1429219" y="1272616"/>
                  </a:lnTo>
                  <a:lnTo>
                    <a:pt x="1395679" y="1309446"/>
                  </a:lnTo>
                  <a:lnTo>
                    <a:pt x="1360030" y="1345006"/>
                  </a:lnTo>
                  <a:lnTo>
                    <a:pt x="1321600" y="1376756"/>
                  </a:lnTo>
                  <a:lnTo>
                    <a:pt x="1279715" y="1405966"/>
                  </a:lnTo>
                  <a:lnTo>
                    <a:pt x="1233703" y="1433906"/>
                  </a:lnTo>
                  <a:lnTo>
                    <a:pt x="1196594" y="1451686"/>
                  </a:lnTo>
                  <a:lnTo>
                    <a:pt x="1160424" y="1465656"/>
                  </a:lnTo>
                  <a:lnTo>
                    <a:pt x="1123137" y="1474546"/>
                  </a:lnTo>
                  <a:lnTo>
                    <a:pt x="1082624" y="1480896"/>
                  </a:lnTo>
                  <a:lnTo>
                    <a:pt x="1057808" y="1480896"/>
                  </a:lnTo>
                  <a:lnTo>
                    <a:pt x="1034707" y="1479626"/>
                  </a:lnTo>
                  <a:lnTo>
                    <a:pt x="1011910" y="1475816"/>
                  </a:lnTo>
                  <a:lnTo>
                    <a:pt x="1034707" y="1479626"/>
                  </a:lnTo>
                  <a:lnTo>
                    <a:pt x="1057808" y="1480896"/>
                  </a:lnTo>
                  <a:lnTo>
                    <a:pt x="1082573" y="1479626"/>
                  </a:lnTo>
                  <a:lnTo>
                    <a:pt x="1090625" y="1478356"/>
                  </a:lnTo>
                  <a:lnTo>
                    <a:pt x="1122870" y="1473276"/>
                  </a:lnTo>
                  <a:lnTo>
                    <a:pt x="1159903" y="1463116"/>
                  </a:lnTo>
                  <a:lnTo>
                    <a:pt x="1232509" y="1431366"/>
                  </a:lnTo>
                  <a:lnTo>
                    <a:pt x="1294422" y="1393266"/>
                  </a:lnTo>
                  <a:lnTo>
                    <a:pt x="1351203" y="1346276"/>
                  </a:lnTo>
                  <a:lnTo>
                    <a:pt x="1322552" y="1370406"/>
                  </a:lnTo>
                  <a:lnTo>
                    <a:pt x="1294053" y="1391996"/>
                  </a:lnTo>
                  <a:lnTo>
                    <a:pt x="1232027" y="1431366"/>
                  </a:lnTo>
                  <a:lnTo>
                    <a:pt x="1195298" y="1449146"/>
                  </a:lnTo>
                  <a:lnTo>
                    <a:pt x="1122565" y="1472006"/>
                  </a:lnTo>
                  <a:lnTo>
                    <a:pt x="1082446" y="1477086"/>
                  </a:lnTo>
                  <a:lnTo>
                    <a:pt x="1054112" y="1478356"/>
                  </a:lnTo>
                  <a:lnTo>
                    <a:pt x="1027874" y="1475816"/>
                  </a:lnTo>
                  <a:lnTo>
                    <a:pt x="1002169" y="1470736"/>
                  </a:lnTo>
                  <a:lnTo>
                    <a:pt x="1027874" y="1475816"/>
                  </a:lnTo>
                  <a:lnTo>
                    <a:pt x="1054112" y="1477086"/>
                  </a:lnTo>
                  <a:lnTo>
                    <a:pt x="1082408" y="1477086"/>
                  </a:lnTo>
                  <a:lnTo>
                    <a:pt x="1098397" y="1474546"/>
                  </a:lnTo>
                  <a:lnTo>
                    <a:pt x="1122387" y="1470736"/>
                  </a:lnTo>
                  <a:lnTo>
                    <a:pt x="1159154" y="1460576"/>
                  </a:lnTo>
                  <a:lnTo>
                    <a:pt x="1231265" y="1430096"/>
                  </a:lnTo>
                  <a:lnTo>
                    <a:pt x="1275016" y="1402156"/>
                  </a:lnTo>
                  <a:lnTo>
                    <a:pt x="1315504" y="1371676"/>
                  </a:lnTo>
                  <a:lnTo>
                    <a:pt x="1353032" y="1341196"/>
                  </a:lnTo>
                  <a:lnTo>
                    <a:pt x="1387906" y="1306906"/>
                  </a:lnTo>
                  <a:lnTo>
                    <a:pt x="1420406" y="1271346"/>
                  </a:lnTo>
                  <a:lnTo>
                    <a:pt x="1450848" y="1233246"/>
                  </a:lnTo>
                  <a:lnTo>
                    <a:pt x="1479511" y="1192606"/>
                  </a:lnTo>
                  <a:lnTo>
                    <a:pt x="1506715" y="1148156"/>
                  </a:lnTo>
                  <a:lnTo>
                    <a:pt x="1478635" y="1191336"/>
                  </a:lnTo>
                  <a:lnTo>
                    <a:pt x="1449641" y="1233246"/>
                  </a:lnTo>
                  <a:lnTo>
                    <a:pt x="1419263" y="1271346"/>
                  </a:lnTo>
                  <a:lnTo>
                    <a:pt x="1387030" y="1306906"/>
                  </a:lnTo>
                  <a:lnTo>
                    <a:pt x="1352473" y="1339926"/>
                  </a:lnTo>
                  <a:lnTo>
                    <a:pt x="1315123" y="1371676"/>
                  </a:lnTo>
                  <a:lnTo>
                    <a:pt x="1274533" y="1400886"/>
                  </a:lnTo>
                  <a:lnTo>
                    <a:pt x="1230210" y="1427556"/>
                  </a:lnTo>
                  <a:lnTo>
                    <a:pt x="1193888" y="1445336"/>
                  </a:lnTo>
                  <a:lnTo>
                    <a:pt x="1121905" y="1468196"/>
                  </a:lnTo>
                  <a:lnTo>
                    <a:pt x="1082217" y="1473276"/>
                  </a:lnTo>
                  <a:lnTo>
                    <a:pt x="1047026" y="1474546"/>
                  </a:lnTo>
                  <a:lnTo>
                    <a:pt x="1014857" y="1469466"/>
                  </a:lnTo>
                  <a:lnTo>
                    <a:pt x="988288" y="1461846"/>
                  </a:lnTo>
                  <a:lnTo>
                    <a:pt x="983856" y="1460576"/>
                  </a:lnTo>
                  <a:lnTo>
                    <a:pt x="923709" y="1425016"/>
                  </a:lnTo>
                  <a:lnTo>
                    <a:pt x="881545" y="1376756"/>
                  </a:lnTo>
                  <a:lnTo>
                    <a:pt x="850519" y="1308176"/>
                  </a:lnTo>
                  <a:lnTo>
                    <a:pt x="835863" y="1234516"/>
                  </a:lnTo>
                  <a:lnTo>
                    <a:pt x="833564" y="1195146"/>
                  </a:lnTo>
                  <a:lnTo>
                    <a:pt x="833602" y="1191336"/>
                  </a:lnTo>
                  <a:lnTo>
                    <a:pt x="835761" y="1141806"/>
                  </a:lnTo>
                  <a:lnTo>
                    <a:pt x="841514" y="1092276"/>
                  </a:lnTo>
                  <a:lnTo>
                    <a:pt x="850671" y="1045286"/>
                  </a:lnTo>
                  <a:lnTo>
                    <a:pt x="863104" y="998296"/>
                  </a:lnTo>
                  <a:lnTo>
                    <a:pt x="878751" y="953846"/>
                  </a:lnTo>
                  <a:lnTo>
                    <a:pt x="897483" y="908126"/>
                  </a:lnTo>
                  <a:lnTo>
                    <a:pt x="919213" y="863676"/>
                  </a:lnTo>
                  <a:lnTo>
                    <a:pt x="943838" y="817956"/>
                  </a:lnTo>
                  <a:lnTo>
                    <a:pt x="954303" y="800176"/>
                  </a:lnTo>
                  <a:lnTo>
                    <a:pt x="957872" y="793826"/>
                  </a:lnTo>
                  <a:lnTo>
                    <a:pt x="988961" y="749376"/>
                  </a:lnTo>
                  <a:lnTo>
                    <a:pt x="1021092" y="707466"/>
                  </a:lnTo>
                  <a:lnTo>
                    <a:pt x="1054912" y="668096"/>
                  </a:lnTo>
                  <a:lnTo>
                    <a:pt x="1091044" y="632536"/>
                  </a:lnTo>
                  <a:lnTo>
                    <a:pt x="1130122" y="598246"/>
                  </a:lnTo>
                  <a:lnTo>
                    <a:pt x="1172794" y="567766"/>
                  </a:lnTo>
                  <a:lnTo>
                    <a:pt x="1219695" y="538556"/>
                  </a:lnTo>
                  <a:lnTo>
                    <a:pt x="1255661" y="522046"/>
                  </a:lnTo>
                  <a:lnTo>
                    <a:pt x="1326946" y="499186"/>
                  </a:lnTo>
                  <a:lnTo>
                    <a:pt x="1366253" y="492836"/>
                  </a:lnTo>
                  <a:lnTo>
                    <a:pt x="1400860" y="492836"/>
                  </a:lnTo>
                  <a:lnTo>
                    <a:pt x="1432496" y="496646"/>
                  </a:lnTo>
                  <a:lnTo>
                    <a:pt x="1463001" y="505536"/>
                  </a:lnTo>
                  <a:lnTo>
                    <a:pt x="1478546" y="513143"/>
                  </a:lnTo>
                  <a:lnTo>
                    <a:pt x="1479689" y="513816"/>
                  </a:lnTo>
                  <a:lnTo>
                    <a:pt x="1478788" y="513257"/>
                  </a:lnTo>
                  <a:lnTo>
                    <a:pt x="1522133" y="541096"/>
                  </a:lnTo>
                  <a:lnTo>
                    <a:pt x="1563560" y="589356"/>
                  </a:lnTo>
                  <a:lnTo>
                    <a:pt x="1594129" y="656666"/>
                  </a:lnTo>
                  <a:lnTo>
                    <a:pt x="1608620" y="729056"/>
                  </a:lnTo>
                  <a:lnTo>
                    <a:pt x="1610956" y="769696"/>
                  </a:lnTo>
                  <a:lnTo>
                    <a:pt x="1608099" y="820496"/>
                  </a:lnTo>
                  <a:lnTo>
                    <a:pt x="1602232" y="870026"/>
                  </a:lnTo>
                  <a:lnTo>
                    <a:pt x="1593303" y="917016"/>
                  </a:lnTo>
                  <a:lnTo>
                    <a:pt x="1581277" y="964006"/>
                  </a:lnTo>
                  <a:lnTo>
                    <a:pt x="1566100" y="1009726"/>
                  </a:lnTo>
                  <a:lnTo>
                    <a:pt x="1547736" y="1054176"/>
                  </a:lnTo>
                  <a:lnTo>
                    <a:pt x="1530375" y="1089875"/>
                  </a:lnTo>
                  <a:lnTo>
                    <a:pt x="1548003" y="1054176"/>
                  </a:lnTo>
                  <a:lnTo>
                    <a:pt x="1566964" y="1008456"/>
                  </a:lnTo>
                  <a:lnTo>
                    <a:pt x="1582851" y="964006"/>
                  </a:lnTo>
                  <a:lnTo>
                    <a:pt x="1595564" y="917016"/>
                  </a:lnTo>
                  <a:lnTo>
                    <a:pt x="1605026" y="870026"/>
                  </a:lnTo>
                  <a:lnTo>
                    <a:pt x="1611147" y="820496"/>
                  </a:lnTo>
                  <a:lnTo>
                    <a:pt x="1613750" y="769696"/>
                  </a:lnTo>
                  <a:lnTo>
                    <a:pt x="1613750" y="767156"/>
                  </a:lnTo>
                  <a:lnTo>
                    <a:pt x="1611909" y="731596"/>
                  </a:lnTo>
                  <a:lnTo>
                    <a:pt x="1607324" y="696036"/>
                  </a:lnTo>
                  <a:lnTo>
                    <a:pt x="1599285" y="660476"/>
                  </a:lnTo>
                  <a:lnTo>
                    <a:pt x="1587004" y="624916"/>
                  </a:lnTo>
                  <a:lnTo>
                    <a:pt x="1599552" y="660476"/>
                  </a:lnTo>
                  <a:lnTo>
                    <a:pt x="1607858" y="696036"/>
                  </a:lnTo>
                  <a:lnTo>
                    <a:pt x="1612684" y="731596"/>
                  </a:lnTo>
                  <a:lnTo>
                    <a:pt x="1614766" y="767156"/>
                  </a:lnTo>
                  <a:lnTo>
                    <a:pt x="1614779" y="769696"/>
                  </a:lnTo>
                  <a:lnTo>
                    <a:pt x="1612049" y="821766"/>
                  </a:lnTo>
                  <a:lnTo>
                    <a:pt x="1606042" y="872566"/>
                  </a:lnTo>
                  <a:lnTo>
                    <a:pt x="1596720" y="920826"/>
                  </a:lnTo>
                  <a:lnTo>
                    <a:pt x="1584007" y="969086"/>
                  </a:lnTo>
                  <a:lnTo>
                    <a:pt x="1574761" y="995946"/>
                  </a:lnTo>
                  <a:lnTo>
                    <a:pt x="1584782" y="967816"/>
                  </a:lnTo>
                  <a:lnTo>
                    <a:pt x="1598091" y="920826"/>
                  </a:lnTo>
                  <a:lnTo>
                    <a:pt x="1607908" y="872566"/>
                  </a:lnTo>
                  <a:lnTo>
                    <a:pt x="1614144" y="821766"/>
                  </a:lnTo>
                  <a:lnTo>
                    <a:pt x="1616646" y="769696"/>
                  </a:lnTo>
                  <a:lnTo>
                    <a:pt x="1616633" y="767156"/>
                  </a:lnTo>
                  <a:lnTo>
                    <a:pt x="1614500" y="729056"/>
                  </a:lnTo>
                  <a:lnTo>
                    <a:pt x="1609267" y="690956"/>
                  </a:lnTo>
                  <a:lnTo>
                    <a:pt x="1600098" y="654126"/>
                  </a:lnTo>
                  <a:lnTo>
                    <a:pt x="1589328" y="624916"/>
                  </a:lnTo>
                  <a:lnTo>
                    <a:pt x="1586052" y="616026"/>
                  </a:lnTo>
                  <a:lnTo>
                    <a:pt x="1574965" y="594436"/>
                  </a:lnTo>
                  <a:lnTo>
                    <a:pt x="1562912" y="575386"/>
                  </a:lnTo>
                  <a:lnTo>
                    <a:pt x="1548968" y="557606"/>
                  </a:lnTo>
                  <a:lnTo>
                    <a:pt x="1532216" y="539826"/>
                  </a:lnTo>
                  <a:lnTo>
                    <a:pt x="1549184" y="557606"/>
                  </a:lnTo>
                  <a:lnTo>
                    <a:pt x="1575600" y="594436"/>
                  </a:lnTo>
                  <a:lnTo>
                    <a:pt x="1601444" y="654126"/>
                  </a:lnTo>
                  <a:lnTo>
                    <a:pt x="1616722" y="727786"/>
                  </a:lnTo>
                  <a:lnTo>
                    <a:pt x="1619224" y="767156"/>
                  </a:lnTo>
                  <a:lnTo>
                    <a:pt x="1619288" y="769696"/>
                  </a:lnTo>
                  <a:lnTo>
                    <a:pt x="1618564" y="806526"/>
                  </a:lnTo>
                  <a:lnTo>
                    <a:pt x="1615859" y="842086"/>
                  </a:lnTo>
                  <a:lnTo>
                    <a:pt x="1611033" y="877646"/>
                  </a:lnTo>
                  <a:lnTo>
                    <a:pt x="1603857" y="914476"/>
                  </a:lnTo>
                  <a:lnTo>
                    <a:pt x="1611210" y="877646"/>
                  </a:lnTo>
                  <a:lnTo>
                    <a:pt x="1616405" y="842086"/>
                  </a:lnTo>
                  <a:lnTo>
                    <a:pt x="1619453" y="806526"/>
                  </a:lnTo>
                  <a:lnTo>
                    <a:pt x="1620316" y="769696"/>
                  </a:lnTo>
                  <a:lnTo>
                    <a:pt x="1620278" y="767156"/>
                  </a:lnTo>
                  <a:lnTo>
                    <a:pt x="1617967" y="727786"/>
                  </a:lnTo>
                  <a:lnTo>
                    <a:pt x="1612544" y="689686"/>
                  </a:lnTo>
                  <a:lnTo>
                    <a:pt x="1588782" y="614756"/>
                  </a:lnTo>
                  <a:lnTo>
                    <a:pt x="1560753" y="567766"/>
                  </a:lnTo>
                  <a:lnTo>
                    <a:pt x="1535099" y="539826"/>
                  </a:lnTo>
                  <a:lnTo>
                    <a:pt x="1522514" y="528396"/>
                  </a:lnTo>
                  <a:lnTo>
                    <a:pt x="1561045" y="567766"/>
                  </a:lnTo>
                  <a:lnTo>
                    <a:pt x="1589392" y="614756"/>
                  </a:lnTo>
                  <a:lnTo>
                    <a:pt x="1604010" y="652856"/>
                  </a:lnTo>
                  <a:lnTo>
                    <a:pt x="1619377" y="727786"/>
                  </a:lnTo>
                  <a:lnTo>
                    <a:pt x="1621917" y="767156"/>
                  </a:lnTo>
                  <a:lnTo>
                    <a:pt x="1621942" y="769696"/>
                  </a:lnTo>
                  <a:lnTo>
                    <a:pt x="1619427" y="820496"/>
                  </a:lnTo>
                  <a:lnTo>
                    <a:pt x="1613763" y="871296"/>
                  </a:lnTo>
                  <a:lnTo>
                    <a:pt x="1604987" y="919556"/>
                  </a:lnTo>
                  <a:lnTo>
                    <a:pt x="1593024" y="966546"/>
                  </a:lnTo>
                  <a:lnTo>
                    <a:pt x="1577848" y="1013536"/>
                  </a:lnTo>
                  <a:lnTo>
                    <a:pt x="1576832" y="1016063"/>
                  </a:lnTo>
                  <a:lnTo>
                    <a:pt x="1578406" y="1012266"/>
                  </a:lnTo>
                  <a:lnTo>
                    <a:pt x="1594192" y="966546"/>
                  </a:lnTo>
                  <a:lnTo>
                    <a:pt x="1606753" y="919556"/>
                  </a:lnTo>
                  <a:lnTo>
                    <a:pt x="1615960" y="871296"/>
                  </a:lnTo>
                  <a:lnTo>
                    <a:pt x="1621751" y="821766"/>
                  </a:lnTo>
                  <a:lnTo>
                    <a:pt x="1623961" y="769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54348" y="5310388"/>
              <a:ext cx="611505" cy="944244"/>
            </a:xfrm>
            <a:custGeom>
              <a:avLst/>
              <a:gdLst/>
              <a:ahLst/>
              <a:cxnLst/>
              <a:rect l="l" t="t" r="r" b="b"/>
              <a:pathLst>
                <a:path w="611504" h="944245">
                  <a:moveTo>
                    <a:pt x="556780" y="0"/>
                  </a:moveTo>
                  <a:lnTo>
                    <a:pt x="506755" y="578535"/>
                  </a:lnTo>
                  <a:lnTo>
                    <a:pt x="0" y="913472"/>
                  </a:lnTo>
                  <a:lnTo>
                    <a:pt x="52197" y="943927"/>
                  </a:lnTo>
                  <a:lnTo>
                    <a:pt x="611149" y="637260"/>
                  </a:lnTo>
                  <a:lnTo>
                    <a:pt x="595934" y="32626"/>
                  </a:lnTo>
                  <a:lnTo>
                    <a:pt x="556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22255" y="5275904"/>
            <a:ext cx="501650" cy="228600"/>
          </a:xfrm>
          <a:custGeom>
            <a:avLst/>
            <a:gdLst/>
            <a:ahLst/>
            <a:cxnLst/>
            <a:rect l="l" t="t" r="r" b="b"/>
            <a:pathLst>
              <a:path w="501650" h="228600">
                <a:moveTo>
                  <a:pt x="331279" y="0"/>
                </a:moveTo>
                <a:lnTo>
                  <a:pt x="325729" y="0"/>
                </a:lnTo>
                <a:lnTo>
                  <a:pt x="322872" y="1549"/>
                </a:lnTo>
                <a:lnTo>
                  <a:pt x="314896" y="3136"/>
                </a:lnTo>
                <a:lnTo>
                  <a:pt x="313308" y="12280"/>
                </a:lnTo>
                <a:lnTo>
                  <a:pt x="313970" y="20285"/>
                </a:lnTo>
                <a:lnTo>
                  <a:pt x="316812" y="31605"/>
                </a:lnTo>
                <a:lnTo>
                  <a:pt x="328294" y="68033"/>
                </a:lnTo>
                <a:lnTo>
                  <a:pt x="328625" y="70561"/>
                </a:lnTo>
                <a:lnTo>
                  <a:pt x="320396" y="70841"/>
                </a:lnTo>
                <a:lnTo>
                  <a:pt x="0" y="70827"/>
                </a:lnTo>
                <a:lnTo>
                  <a:pt x="723" y="157238"/>
                </a:lnTo>
                <a:lnTo>
                  <a:pt x="328790" y="156298"/>
                </a:lnTo>
                <a:lnTo>
                  <a:pt x="325428" y="168950"/>
                </a:lnTo>
                <a:lnTo>
                  <a:pt x="319990" y="186253"/>
                </a:lnTo>
                <a:lnTo>
                  <a:pt x="315136" y="203063"/>
                </a:lnTo>
                <a:lnTo>
                  <a:pt x="313524" y="214236"/>
                </a:lnTo>
                <a:lnTo>
                  <a:pt x="314324" y="220268"/>
                </a:lnTo>
                <a:lnTo>
                  <a:pt x="319506" y="225107"/>
                </a:lnTo>
                <a:lnTo>
                  <a:pt x="333463" y="228485"/>
                </a:lnTo>
                <a:lnTo>
                  <a:pt x="338213" y="223774"/>
                </a:lnTo>
                <a:lnTo>
                  <a:pt x="343026" y="220713"/>
                </a:lnTo>
                <a:lnTo>
                  <a:pt x="472389" y="132854"/>
                </a:lnTo>
                <a:lnTo>
                  <a:pt x="482142" y="126022"/>
                </a:lnTo>
                <a:lnTo>
                  <a:pt x="491769" y="120040"/>
                </a:lnTo>
                <a:lnTo>
                  <a:pt x="496252" y="116344"/>
                </a:lnTo>
                <a:lnTo>
                  <a:pt x="501230" y="113474"/>
                </a:lnTo>
                <a:lnTo>
                  <a:pt x="501230" y="113118"/>
                </a:lnTo>
                <a:lnTo>
                  <a:pt x="384866" y="34815"/>
                </a:lnTo>
                <a:lnTo>
                  <a:pt x="336981" y="2044"/>
                </a:lnTo>
                <a:lnTo>
                  <a:pt x="334657" y="1104"/>
                </a:lnTo>
                <a:lnTo>
                  <a:pt x="332193" y="431"/>
                </a:lnTo>
                <a:lnTo>
                  <a:pt x="331279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5548" y="7257641"/>
            <a:ext cx="10782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78165" y="7257456"/>
            <a:ext cx="46037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1222" y="7267281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1CDD347A-C457-3A8D-75CB-1A297FB1B079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276982053"/>
              </p:ext>
            </p:extLst>
          </p:nvPr>
        </p:nvGraphicFramePr>
        <p:xfrm>
          <a:off x="5210133" y="2019642"/>
          <a:ext cx="1110071" cy="1111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761478" imgH="1764081" progId="CorelDraw.Graphic.19">
                  <p:embed/>
                </p:oleObj>
              </mc:Choice>
              <mc:Fallback>
                <p:oleObj name="CorelDRAW" r:id="rId9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0133" y="2019642"/>
                        <a:ext cx="1110071" cy="1111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83EE3656-0672-DA8F-CC57-B485140FFA21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14981790"/>
              </p:ext>
            </p:extLst>
          </p:nvPr>
        </p:nvGraphicFramePr>
        <p:xfrm>
          <a:off x="9148276" y="4003765"/>
          <a:ext cx="1353176" cy="135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1761478" imgH="1764081" progId="CorelDraw.Graphic.19">
                  <p:embed/>
                </p:oleObj>
              </mc:Choice>
              <mc:Fallback>
                <p:oleObj name="CorelDRAW" r:id="rId11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8276" y="4003765"/>
                        <a:ext cx="1353176" cy="1354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97528" y="3761938"/>
            <a:ext cx="778510" cy="450215"/>
          </a:xfrm>
          <a:custGeom>
            <a:avLst/>
            <a:gdLst/>
            <a:ahLst/>
            <a:cxnLst/>
            <a:rect l="l" t="t" r="r" b="b"/>
            <a:pathLst>
              <a:path w="778509" h="450214">
                <a:moveTo>
                  <a:pt x="0" y="450024"/>
                </a:moveTo>
                <a:lnTo>
                  <a:pt x="778421" y="0"/>
                </a:lnTo>
              </a:path>
            </a:pathLst>
          </a:custGeom>
          <a:ln w="7200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077" y="6021784"/>
            <a:ext cx="3060700" cy="996950"/>
          </a:xfrm>
          <a:custGeom>
            <a:avLst/>
            <a:gdLst/>
            <a:ahLst/>
            <a:cxnLst/>
            <a:rect l="l" t="t" r="r" b="b"/>
            <a:pathLst>
              <a:path w="3060700" h="996950">
                <a:moveTo>
                  <a:pt x="2959100" y="0"/>
                </a:moveTo>
                <a:lnTo>
                  <a:pt x="101600" y="0"/>
                </a:lnTo>
                <a:lnTo>
                  <a:pt x="62150" y="8016"/>
                </a:lnTo>
                <a:lnTo>
                  <a:pt x="29844" y="29845"/>
                </a:lnTo>
                <a:lnTo>
                  <a:pt x="8016" y="62150"/>
                </a:lnTo>
                <a:lnTo>
                  <a:pt x="0" y="101600"/>
                </a:lnTo>
                <a:lnTo>
                  <a:pt x="0" y="895350"/>
                </a:lnTo>
                <a:lnTo>
                  <a:pt x="8016" y="934799"/>
                </a:lnTo>
                <a:lnTo>
                  <a:pt x="29844" y="967105"/>
                </a:lnTo>
                <a:lnTo>
                  <a:pt x="62150" y="988933"/>
                </a:lnTo>
                <a:lnTo>
                  <a:pt x="101600" y="996950"/>
                </a:lnTo>
                <a:lnTo>
                  <a:pt x="2959100" y="996950"/>
                </a:lnTo>
                <a:lnTo>
                  <a:pt x="2998549" y="988933"/>
                </a:lnTo>
                <a:lnTo>
                  <a:pt x="3030855" y="967105"/>
                </a:lnTo>
                <a:lnTo>
                  <a:pt x="3052683" y="934799"/>
                </a:lnTo>
                <a:lnTo>
                  <a:pt x="3060700" y="895350"/>
                </a:lnTo>
                <a:lnTo>
                  <a:pt x="3060700" y="101600"/>
                </a:lnTo>
                <a:lnTo>
                  <a:pt x="3052683" y="62150"/>
                </a:lnTo>
                <a:lnTo>
                  <a:pt x="3030854" y="29845"/>
                </a:lnTo>
                <a:lnTo>
                  <a:pt x="2998549" y="8016"/>
                </a:lnTo>
                <a:lnTo>
                  <a:pt x="295910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>
            <a:grpSpLocks noGrp="1" noUngrp="1" noRot="1" noMove="1" noResize="1"/>
          </p:cNvGrpSpPr>
          <p:nvPr/>
        </p:nvGrpSpPr>
        <p:grpSpPr>
          <a:xfrm>
            <a:off x="86353" y="104298"/>
            <a:ext cx="10515600" cy="609600"/>
            <a:chOff x="86353" y="104298"/>
            <a:chExt cx="10515600" cy="609600"/>
          </a:xfrm>
        </p:grpSpPr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53" y="104298"/>
              <a:ext cx="10515600" cy="609600"/>
            </a:xfrm>
            <a:custGeom>
              <a:avLst/>
              <a:gdLst/>
              <a:ahLst/>
              <a:cxnLst/>
              <a:rect l="l" t="t" r="r" b="b"/>
              <a:pathLst>
                <a:path w="10515600" h="609600">
                  <a:moveTo>
                    <a:pt x="10515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0515600" y="609600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6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625" y="131233"/>
              <a:ext cx="3981450" cy="552450"/>
            </a:xfrm>
            <a:custGeom>
              <a:avLst/>
              <a:gdLst/>
              <a:ahLst/>
              <a:cxnLst/>
              <a:rect l="l" t="t" r="r" b="b"/>
              <a:pathLst>
                <a:path w="3981450" h="552450">
                  <a:moveTo>
                    <a:pt x="3981450" y="0"/>
                  </a:moveTo>
                  <a:lnTo>
                    <a:pt x="0" y="0"/>
                  </a:lnTo>
                  <a:lnTo>
                    <a:pt x="0" y="552450"/>
                  </a:lnTo>
                  <a:lnTo>
                    <a:pt x="3981450" y="552450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A8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65045" y="433285"/>
              <a:ext cx="3638550" cy="12065"/>
            </a:xfrm>
            <a:custGeom>
              <a:avLst/>
              <a:gdLst/>
              <a:ahLst/>
              <a:cxnLst/>
              <a:rect l="l" t="t" r="r" b="b"/>
              <a:pathLst>
                <a:path w="3638550" h="12065">
                  <a:moveTo>
                    <a:pt x="3637927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637927" y="12065"/>
                  </a:lnTo>
                  <a:lnTo>
                    <a:pt x="363792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algn="ctr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SKETCHING</a:t>
            </a:r>
            <a:r>
              <a:rPr spc="110" dirty="0"/>
              <a:t> </a:t>
            </a:r>
            <a:r>
              <a:rPr dirty="0"/>
              <a:t>IN</a:t>
            </a:r>
            <a:r>
              <a:rPr spc="110" dirty="0"/>
              <a:t> </a:t>
            </a:r>
            <a:r>
              <a:rPr spc="35" dirty="0"/>
              <a:t>ISOMETRIC</a:t>
            </a:r>
          </a:p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36245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92054" y="36811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>
            <a:grpSpLocks noGrp="1" noUngrp="1" noRot="1" noMove="1" noResize="1"/>
          </p:cNvGrpSpPr>
          <p:nvPr/>
        </p:nvGrpSpPr>
        <p:grpSpPr>
          <a:xfrm>
            <a:off x="285379" y="1147748"/>
            <a:ext cx="5982970" cy="900430"/>
            <a:chOff x="285379" y="1147748"/>
            <a:chExt cx="5982970" cy="900430"/>
          </a:xfrm>
        </p:grpSpPr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750" y="1149119"/>
              <a:ext cx="5980430" cy="897890"/>
            </a:xfrm>
            <a:custGeom>
              <a:avLst/>
              <a:gdLst/>
              <a:ahLst/>
              <a:cxnLst/>
              <a:rect l="l" t="t" r="r" b="b"/>
              <a:pathLst>
                <a:path w="5980430" h="897889">
                  <a:moveTo>
                    <a:pt x="0" y="0"/>
                  </a:moveTo>
                  <a:lnTo>
                    <a:pt x="5980087" y="0"/>
                  </a:lnTo>
                  <a:lnTo>
                    <a:pt x="5980087" y="897610"/>
                  </a:lnTo>
                  <a:lnTo>
                    <a:pt x="0" y="8976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0256" y="1175380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5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5"/>
                  </a:lnTo>
                  <a:lnTo>
                    <a:pt x="1607412" y="307715"/>
                  </a:lnTo>
                  <a:lnTo>
                    <a:pt x="1563992" y="290597"/>
                  </a:lnTo>
                  <a:lnTo>
                    <a:pt x="1521695" y="270618"/>
                  </a:lnTo>
                  <a:lnTo>
                    <a:pt x="1480555" y="247712"/>
                  </a:lnTo>
                  <a:lnTo>
                    <a:pt x="1440607" y="221815"/>
                  </a:lnTo>
                  <a:lnTo>
                    <a:pt x="1401886" y="192863"/>
                  </a:lnTo>
                  <a:lnTo>
                    <a:pt x="1364425" y="160790"/>
                  </a:lnTo>
                  <a:lnTo>
                    <a:pt x="1328261" y="125532"/>
                  </a:lnTo>
                  <a:lnTo>
                    <a:pt x="1293426" y="87024"/>
                  </a:lnTo>
                  <a:lnTo>
                    <a:pt x="1259957" y="45201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3744" y="1295699"/>
            <a:ext cx="8470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6009" y="806190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70063" y="1165755"/>
            <a:ext cx="0" cy="5994400"/>
          </a:xfrm>
          <a:custGeom>
            <a:avLst/>
            <a:gdLst/>
            <a:ahLst/>
            <a:cxnLst/>
            <a:rect l="l" t="t" r="r" b="b"/>
            <a:pathLst>
              <a:path h="5994400">
                <a:moveTo>
                  <a:pt x="0" y="0"/>
                </a:moveTo>
                <a:lnTo>
                  <a:pt x="0" y="5994400"/>
                </a:lnTo>
              </a:path>
            </a:pathLst>
          </a:custGeom>
          <a:ln w="7200">
            <a:solidFill>
              <a:srgbClr val="15161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>
            <a:grpSpLocks noGrp="1" noUngrp="1" noRot="1" noMove="1" noResize="1"/>
          </p:cNvGrpSpPr>
          <p:nvPr/>
        </p:nvGrpSpPr>
        <p:grpSpPr>
          <a:xfrm>
            <a:off x="6479430" y="1147748"/>
            <a:ext cx="4102100" cy="1196340"/>
            <a:chOff x="6479430" y="1147748"/>
            <a:chExt cx="4102100" cy="1196340"/>
          </a:xfrm>
        </p:grpSpPr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0802" y="1149119"/>
              <a:ext cx="4099560" cy="1193165"/>
            </a:xfrm>
            <a:custGeom>
              <a:avLst/>
              <a:gdLst/>
              <a:ahLst/>
              <a:cxnLst/>
              <a:rect l="l" t="t" r="r" b="b"/>
              <a:pathLst>
                <a:path w="4099559" h="1193164">
                  <a:moveTo>
                    <a:pt x="0" y="0"/>
                  </a:moveTo>
                  <a:lnTo>
                    <a:pt x="4099305" y="0"/>
                  </a:lnTo>
                  <a:lnTo>
                    <a:pt x="4099305" y="1192974"/>
                  </a:lnTo>
                  <a:lnTo>
                    <a:pt x="0" y="119297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31751" y="1296283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4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5" y="558343"/>
                  </a:lnTo>
                  <a:lnTo>
                    <a:pt x="1375424" y="523259"/>
                  </a:lnTo>
                  <a:lnTo>
                    <a:pt x="1414055" y="491532"/>
                  </a:lnTo>
                  <a:lnTo>
                    <a:pt x="1453331" y="463030"/>
                  </a:lnTo>
                  <a:lnTo>
                    <a:pt x="1493225" y="437618"/>
                  </a:lnTo>
                  <a:lnTo>
                    <a:pt x="1533710" y="415163"/>
                  </a:lnTo>
                  <a:lnTo>
                    <a:pt x="1574760" y="395530"/>
                  </a:lnTo>
                  <a:lnTo>
                    <a:pt x="1616347" y="378586"/>
                  </a:lnTo>
                  <a:lnTo>
                    <a:pt x="1658445" y="364196"/>
                  </a:lnTo>
                  <a:lnTo>
                    <a:pt x="1701026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4"/>
                  </a:lnTo>
                  <a:lnTo>
                    <a:pt x="1607412" y="307713"/>
                  </a:lnTo>
                  <a:lnTo>
                    <a:pt x="1563992" y="290595"/>
                  </a:lnTo>
                  <a:lnTo>
                    <a:pt x="1521695" y="270614"/>
                  </a:lnTo>
                  <a:lnTo>
                    <a:pt x="1480555" y="247708"/>
                  </a:lnTo>
                  <a:lnTo>
                    <a:pt x="1440607" y="221810"/>
                  </a:lnTo>
                  <a:lnTo>
                    <a:pt x="1401886" y="192857"/>
                  </a:lnTo>
                  <a:lnTo>
                    <a:pt x="1364425" y="160784"/>
                  </a:lnTo>
                  <a:lnTo>
                    <a:pt x="1328261" y="125526"/>
                  </a:lnTo>
                  <a:lnTo>
                    <a:pt x="1293426" y="87019"/>
                  </a:lnTo>
                  <a:lnTo>
                    <a:pt x="1259957" y="45199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67931" y="1416590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87309" y="806190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>
            <a:grpSpLocks noGrp="1" noUngrp="1" noRot="1" noMove="1" noResize="1"/>
          </p:cNvGrpSpPr>
          <p:nvPr/>
        </p:nvGrpSpPr>
        <p:grpSpPr>
          <a:xfrm>
            <a:off x="241999" y="2482297"/>
            <a:ext cx="2351405" cy="2329180"/>
            <a:chOff x="241999" y="2482297"/>
            <a:chExt cx="2351405" cy="2329180"/>
          </a:xfrm>
        </p:grpSpPr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999" y="2612326"/>
              <a:ext cx="2351356" cy="2198694"/>
            </a:xfrm>
            <a:prstGeom prst="rect">
              <a:avLst/>
            </a:prstGeom>
          </p:spPr>
        </p:pic>
        <p:pic>
          <p:nvPicPr>
            <p:cNvPr id="28" name="object 28">
              <a:hlinkClick r:id="rId5"/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4347" y="2482297"/>
              <a:ext cx="587857" cy="587857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59494" y="1207269"/>
            <a:ext cx="3458210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3175" algn="ctr">
              <a:lnSpc>
                <a:spcPts val="1340"/>
              </a:lnSpc>
              <a:spcBef>
                <a:spcPts val="225"/>
              </a:spcBef>
            </a:pP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ACCURATELY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SKETCH THE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OBJECT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SHOWN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NOT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ERASE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ANY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GUIDELINES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DRAW,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 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QUESTION.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8361" y="5627389"/>
            <a:ext cx="2845435" cy="131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309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ts val="1340"/>
              </a:lnSpc>
              <a:spcBef>
                <a:spcPts val="158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APPROPRIATE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 COLOUR /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SHADE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SKETCH.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CONSIDER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COMBINATION</a:t>
            </a:r>
            <a:r>
              <a:rPr sz="1200" b="1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TECHNIQUE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LIGHT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DARK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SHADING.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>
            <a:grpSpLocks noGrp="1" noUngrp="1" noRot="1" noMove="1" noResize="1"/>
          </p:cNvGrpSpPr>
          <p:nvPr/>
        </p:nvGrpSpPr>
        <p:grpSpPr>
          <a:xfrm>
            <a:off x="2780261" y="2297119"/>
            <a:ext cx="3315970" cy="4380230"/>
            <a:chOff x="2780261" y="2297119"/>
            <a:chExt cx="3315970" cy="4380230"/>
          </a:xfrm>
        </p:grpSpPr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3861" y="2300720"/>
              <a:ext cx="3308350" cy="3034030"/>
            </a:xfrm>
            <a:custGeom>
              <a:avLst/>
              <a:gdLst/>
              <a:ahLst/>
              <a:cxnLst/>
              <a:rect l="l" t="t" r="r" b="b"/>
              <a:pathLst>
                <a:path w="3308350" h="3034029">
                  <a:moveTo>
                    <a:pt x="0" y="0"/>
                  </a:moveTo>
                  <a:lnTo>
                    <a:pt x="3308350" y="0"/>
                  </a:lnTo>
                  <a:lnTo>
                    <a:pt x="3308350" y="3033852"/>
                  </a:lnTo>
                  <a:lnTo>
                    <a:pt x="0" y="3033852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15161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81625" y="5374964"/>
              <a:ext cx="1722755" cy="1294765"/>
            </a:xfrm>
            <a:custGeom>
              <a:avLst/>
              <a:gdLst/>
              <a:ahLst/>
              <a:cxnLst/>
              <a:rect l="l" t="t" r="r" b="b"/>
              <a:pathLst>
                <a:path w="1722754" h="1294765">
                  <a:moveTo>
                    <a:pt x="1379804" y="0"/>
                  </a:moveTo>
                  <a:lnTo>
                    <a:pt x="1378712" y="0"/>
                  </a:lnTo>
                  <a:lnTo>
                    <a:pt x="1371834" y="11057"/>
                  </a:lnTo>
                  <a:lnTo>
                    <a:pt x="1356944" y="32502"/>
                  </a:lnTo>
                  <a:lnTo>
                    <a:pt x="1342768" y="54319"/>
                  </a:lnTo>
                  <a:lnTo>
                    <a:pt x="1320292" y="87223"/>
                  </a:lnTo>
                  <a:lnTo>
                    <a:pt x="1100019" y="412403"/>
                  </a:lnTo>
                  <a:lnTo>
                    <a:pt x="1069223" y="457375"/>
                  </a:lnTo>
                  <a:lnTo>
                    <a:pt x="1047962" y="489506"/>
                  </a:lnTo>
                  <a:lnTo>
                    <a:pt x="1041004" y="501530"/>
                  </a:lnTo>
                  <a:lnTo>
                    <a:pt x="1036930" y="515567"/>
                  </a:lnTo>
                  <a:lnTo>
                    <a:pt x="1038123" y="532663"/>
                  </a:lnTo>
                  <a:lnTo>
                    <a:pt x="1043076" y="544888"/>
                  </a:lnTo>
                  <a:lnTo>
                    <a:pt x="1051328" y="555534"/>
                  </a:lnTo>
                  <a:lnTo>
                    <a:pt x="1062222" y="563472"/>
                  </a:lnTo>
                  <a:lnTo>
                    <a:pt x="1075105" y="567575"/>
                  </a:lnTo>
                  <a:lnTo>
                    <a:pt x="1108867" y="562636"/>
                  </a:lnTo>
                  <a:lnTo>
                    <a:pt x="1159640" y="547890"/>
                  </a:lnTo>
                  <a:lnTo>
                    <a:pt x="1211894" y="531392"/>
                  </a:lnTo>
                  <a:lnTo>
                    <a:pt x="1250099" y="521195"/>
                  </a:lnTo>
                  <a:lnTo>
                    <a:pt x="1250073" y="797712"/>
                  </a:lnTo>
                  <a:lnTo>
                    <a:pt x="1250580" y="903981"/>
                  </a:lnTo>
                  <a:lnTo>
                    <a:pt x="1250471" y="969332"/>
                  </a:lnTo>
                  <a:lnTo>
                    <a:pt x="1245020" y="1015940"/>
                  </a:lnTo>
                  <a:lnTo>
                    <a:pt x="1211643" y="1035824"/>
                  </a:lnTo>
                  <a:lnTo>
                    <a:pt x="1182109" y="1036487"/>
                  </a:lnTo>
                  <a:lnTo>
                    <a:pt x="1144477" y="1036424"/>
                  </a:lnTo>
                  <a:lnTo>
                    <a:pt x="1073797" y="1035862"/>
                  </a:lnTo>
                  <a:lnTo>
                    <a:pt x="86465" y="1035393"/>
                  </a:lnTo>
                  <a:lnTo>
                    <a:pt x="15868" y="1035730"/>
                  </a:lnTo>
                  <a:lnTo>
                    <a:pt x="0" y="1035989"/>
                  </a:lnTo>
                  <a:lnTo>
                    <a:pt x="0" y="1294536"/>
                  </a:lnTo>
                  <a:lnTo>
                    <a:pt x="1462646" y="1294536"/>
                  </a:lnTo>
                  <a:lnTo>
                    <a:pt x="1467726" y="1291564"/>
                  </a:lnTo>
                  <a:lnTo>
                    <a:pt x="1475613" y="1289735"/>
                  </a:lnTo>
                  <a:lnTo>
                    <a:pt x="1505027" y="1258608"/>
                  </a:lnTo>
                  <a:lnTo>
                    <a:pt x="1509488" y="1186500"/>
                  </a:lnTo>
                  <a:lnTo>
                    <a:pt x="1509217" y="1135240"/>
                  </a:lnTo>
                  <a:lnTo>
                    <a:pt x="1508950" y="623252"/>
                  </a:lnTo>
                  <a:lnTo>
                    <a:pt x="1508332" y="572065"/>
                  </a:lnTo>
                  <a:lnTo>
                    <a:pt x="1508320" y="546160"/>
                  </a:lnTo>
                  <a:lnTo>
                    <a:pt x="1509115" y="521296"/>
                  </a:lnTo>
                  <a:lnTo>
                    <a:pt x="1515731" y="522658"/>
                  </a:lnTo>
                  <a:lnTo>
                    <a:pt x="1566151" y="537959"/>
                  </a:lnTo>
                  <a:lnTo>
                    <a:pt x="1592090" y="546204"/>
                  </a:lnTo>
                  <a:lnTo>
                    <a:pt x="1626887" y="556833"/>
                  </a:lnTo>
                  <a:lnTo>
                    <a:pt x="1661100" y="565368"/>
                  </a:lnTo>
                  <a:lnTo>
                    <a:pt x="1685290" y="567334"/>
                  </a:lnTo>
                  <a:lnTo>
                    <a:pt x="1702072" y="560635"/>
                  </a:lnTo>
                  <a:lnTo>
                    <a:pt x="1712412" y="549965"/>
                  </a:lnTo>
                  <a:lnTo>
                    <a:pt x="1718449" y="538579"/>
                  </a:lnTo>
                  <a:lnTo>
                    <a:pt x="1722323" y="529729"/>
                  </a:lnTo>
                  <a:lnTo>
                    <a:pt x="1722323" y="512965"/>
                  </a:lnTo>
                  <a:lnTo>
                    <a:pt x="1721002" y="510235"/>
                  </a:lnTo>
                  <a:lnTo>
                    <a:pt x="1720126" y="505650"/>
                  </a:lnTo>
                  <a:lnTo>
                    <a:pt x="1718957" y="502767"/>
                  </a:lnTo>
                  <a:lnTo>
                    <a:pt x="1712621" y="491968"/>
                  </a:lnTo>
                  <a:lnTo>
                    <a:pt x="1701109" y="474522"/>
                  </a:lnTo>
                  <a:lnTo>
                    <a:pt x="1624114" y="361859"/>
                  </a:lnTo>
                  <a:lnTo>
                    <a:pt x="1379804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hlinkClick r:id="rId5"/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0138" y="6089097"/>
              <a:ext cx="587857" cy="587857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55196" y="6158364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29409" y="2551564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7" name="object 37"/>
          <p:cNvGrpSpPr>
            <a:grpSpLocks noGrp="1" noUngrp="1" noRot="1" noMove="1" noResize="1"/>
          </p:cNvGrpSpPr>
          <p:nvPr/>
        </p:nvGrpSpPr>
        <p:grpSpPr>
          <a:xfrm>
            <a:off x="6506523" y="2800162"/>
            <a:ext cx="1409700" cy="1426845"/>
            <a:chOff x="6506523" y="2800162"/>
            <a:chExt cx="1409700" cy="1426845"/>
          </a:xfrm>
        </p:grpSpPr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10124" y="3761939"/>
              <a:ext cx="778510" cy="450215"/>
            </a:xfrm>
            <a:custGeom>
              <a:avLst/>
              <a:gdLst/>
              <a:ahLst/>
              <a:cxnLst/>
              <a:rect l="l" t="t" r="r" b="b"/>
              <a:pathLst>
                <a:path w="778509" h="450214">
                  <a:moveTo>
                    <a:pt x="778421" y="450024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88804" y="3858760"/>
              <a:ext cx="614680" cy="362585"/>
            </a:xfrm>
            <a:custGeom>
              <a:avLst/>
              <a:gdLst/>
              <a:ahLst/>
              <a:cxnLst/>
              <a:rect l="l" t="t" r="r" b="b"/>
              <a:pathLst>
                <a:path w="614679" h="362585">
                  <a:moveTo>
                    <a:pt x="614362" y="0"/>
                  </a:moveTo>
                  <a:lnTo>
                    <a:pt x="484216" y="74692"/>
                  </a:lnTo>
                  <a:lnTo>
                    <a:pt x="306857" y="175812"/>
                  </a:lnTo>
                  <a:lnTo>
                    <a:pt x="218356" y="226938"/>
                  </a:lnTo>
                  <a:lnTo>
                    <a:pt x="174504" y="252625"/>
                  </a:lnTo>
                  <a:lnTo>
                    <a:pt x="131053" y="278388"/>
                  </a:lnTo>
                  <a:lnTo>
                    <a:pt x="88103" y="304221"/>
                  </a:lnTo>
                  <a:lnTo>
                    <a:pt x="45757" y="330121"/>
                  </a:lnTo>
                  <a:lnTo>
                    <a:pt x="4114" y="356082"/>
                  </a:lnTo>
                  <a:lnTo>
                    <a:pt x="6515" y="356971"/>
                  </a:lnTo>
                  <a:lnTo>
                    <a:pt x="0" y="362305"/>
                  </a:lnTo>
                  <a:lnTo>
                    <a:pt x="8928" y="357873"/>
                  </a:lnTo>
                  <a:lnTo>
                    <a:pt x="614362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88804" y="3858760"/>
              <a:ext cx="614680" cy="362585"/>
            </a:xfrm>
            <a:custGeom>
              <a:avLst/>
              <a:gdLst/>
              <a:ahLst/>
              <a:cxnLst/>
              <a:rect l="l" t="t" r="r" b="b"/>
              <a:pathLst>
                <a:path w="614679" h="362585">
                  <a:moveTo>
                    <a:pt x="8928" y="357873"/>
                  </a:moveTo>
                  <a:lnTo>
                    <a:pt x="52174" y="332310"/>
                  </a:lnTo>
                  <a:lnTo>
                    <a:pt x="95420" y="306748"/>
                  </a:lnTo>
                  <a:lnTo>
                    <a:pt x="138666" y="281186"/>
                  </a:lnTo>
                  <a:lnTo>
                    <a:pt x="181912" y="255623"/>
                  </a:lnTo>
                  <a:lnTo>
                    <a:pt x="225158" y="230061"/>
                  </a:lnTo>
                  <a:lnTo>
                    <a:pt x="268404" y="204499"/>
                  </a:lnTo>
                  <a:lnTo>
                    <a:pt x="311650" y="178936"/>
                  </a:lnTo>
                  <a:lnTo>
                    <a:pt x="354895" y="153374"/>
                  </a:lnTo>
                  <a:lnTo>
                    <a:pt x="398140" y="127811"/>
                  </a:lnTo>
                  <a:lnTo>
                    <a:pt x="441385" y="102249"/>
                  </a:lnTo>
                  <a:lnTo>
                    <a:pt x="484630" y="76687"/>
                  </a:lnTo>
                  <a:lnTo>
                    <a:pt x="527874" y="51124"/>
                  </a:lnTo>
                  <a:lnTo>
                    <a:pt x="571118" y="25562"/>
                  </a:lnTo>
                  <a:lnTo>
                    <a:pt x="614362" y="0"/>
                  </a:lnTo>
                  <a:lnTo>
                    <a:pt x="571456" y="24778"/>
                  </a:lnTo>
                  <a:lnTo>
                    <a:pt x="528040" y="49677"/>
                  </a:lnTo>
                  <a:lnTo>
                    <a:pt x="484216" y="74692"/>
                  </a:lnTo>
                  <a:lnTo>
                    <a:pt x="440084" y="99818"/>
                  </a:lnTo>
                  <a:lnTo>
                    <a:pt x="395747" y="125050"/>
                  </a:lnTo>
                  <a:lnTo>
                    <a:pt x="351304" y="150383"/>
                  </a:lnTo>
                  <a:lnTo>
                    <a:pt x="306857" y="175812"/>
                  </a:lnTo>
                  <a:lnTo>
                    <a:pt x="262507" y="201332"/>
                  </a:lnTo>
                  <a:lnTo>
                    <a:pt x="218356" y="226938"/>
                  </a:lnTo>
                  <a:lnTo>
                    <a:pt x="174504" y="252625"/>
                  </a:lnTo>
                  <a:lnTo>
                    <a:pt x="131053" y="278388"/>
                  </a:lnTo>
                  <a:lnTo>
                    <a:pt x="88103" y="304221"/>
                  </a:lnTo>
                  <a:lnTo>
                    <a:pt x="45757" y="330121"/>
                  </a:lnTo>
                  <a:lnTo>
                    <a:pt x="4114" y="356082"/>
                  </a:lnTo>
                  <a:lnTo>
                    <a:pt x="6515" y="356971"/>
                  </a:lnTo>
                  <a:lnTo>
                    <a:pt x="0" y="362305"/>
                  </a:lnTo>
                  <a:lnTo>
                    <a:pt x="8928" y="357873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01049" y="3427805"/>
              <a:ext cx="8890" cy="432434"/>
            </a:xfrm>
            <a:custGeom>
              <a:avLst/>
              <a:gdLst/>
              <a:ahLst/>
              <a:cxnLst/>
              <a:rect l="l" t="t" r="r" b="b"/>
              <a:pathLst>
                <a:path w="8890" h="432435">
                  <a:moveTo>
                    <a:pt x="8235" y="0"/>
                  </a:moveTo>
                  <a:lnTo>
                    <a:pt x="6864" y="5029"/>
                  </a:lnTo>
                  <a:lnTo>
                    <a:pt x="4883" y="4051"/>
                  </a:lnTo>
                  <a:lnTo>
                    <a:pt x="2208" y="56301"/>
                  </a:lnTo>
                  <a:lnTo>
                    <a:pt x="668" y="109500"/>
                  </a:lnTo>
                  <a:lnTo>
                    <a:pt x="15" y="163357"/>
                  </a:lnTo>
                  <a:lnTo>
                    <a:pt x="0" y="217577"/>
                  </a:lnTo>
                  <a:lnTo>
                    <a:pt x="1305" y="379502"/>
                  </a:lnTo>
                  <a:lnTo>
                    <a:pt x="1365" y="432257"/>
                  </a:lnTo>
                  <a:lnTo>
                    <a:pt x="8845" y="6032"/>
                  </a:lnTo>
                  <a:lnTo>
                    <a:pt x="8235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01049" y="3427805"/>
              <a:ext cx="8890" cy="432434"/>
            </a:xfrm>
            <a:custGeom>
              <a:avLst/>
              <a:gdLst/>
              <a:ahLst/>
              <a:cxnLst/>
              <a:rect l="l" t="t" r="r" b="b"/>
              <a:pathLst>
                <a:path w="8890" h="432435">
                  <a:moveTo>
                    <a:pt x="8845" y="6032"/>
                  </a:moveTo>
                  <a:lnTo>
                    <a:pt x="7911" y="59310"/>
                  </a:lnTo>
                  <a:lnTo>
                    <a:pt x="6976" y="112588"/>
                  </a:lnTo>
                  <a:lnTo>
                    <a:pt x="6041" y="165866"/>
                  </a:lnTo>
                  <a:lnTo>
                    <a:pt x="5105" y="219144"/>
                  </a:lnTo>
                  <a:lnTo>
                    <a:pt x="4169" y="272422"/>
                  </a:lnTo>
                  <a:lnTo>
                    <a:pt x="3234" y="325701"/>
                  </a:lnTo>
                  <a:lnTo>
                    <a:pt x="2299" y="378979"/>
                  </a:lnTo>
                  <a:lnTo>
                    <a:pt x="1365" y="432257"/>
                  </a:lnTo>
                  <a:lnTo>
                    <a:pt x="1305" y="379502"/>
                  </a:lnTo>
                  <a:lnTo>
                    <a:pt x="893" y="325943"/>
                  </a:lnTo>
                  <a:lnTo>
                    <a:pt x="375" y="271870"/>
                  </a:lnTo>
                  <a:lnTo>
                    <a:pt x="0" y="217577"/>
                  </a:lnTo>
                  <a:lnTo>
                    <a:pt x="15" y="163357"/>
                  </a:lnTo>
                  <a:lnTo>
                    <a:pt x="668" y="109500"/>
                  </a:lnTo>
                  <a:lnTo>
                    <a:pt x="2208" y="56301"/>
                  </a:lnTo>
                  <a:lnTo>
                    <a:pt x="4883" y="4051"/>
                  </a:lnTo>
                  <a:lnTo>
                    <a:pt x="6864" y="5029"/>
                  </a:lnTo>
                  <a:lnTo>
                    <a:pt x="8235" y="0"/>
                  </a:lnTo>
                  <a:lnTo>
                    <a:pt x="8845" y="6032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84909" y="3858760"/>
              <a:ext cx="614680" cy="362585"/>
            </a:xfrm>
            <a:custGeom>
              <a:avLst/>
              <a:gdLst/>
              <a:ahLst/>
              <a:cxnLst/>
              <a:rect l="l" t="t" r="r" b="b"/>
              <a:pathLst>
                <a:path w="614679" h="362585">
                  <a:moveTo>
                    <a:pt x="0" y="0"/>
                  </a:moveTo>
                  <a:lnTo>
                    <a:pt x="605447" y="357873"/>
                  </a:lnTo>
                  <a:lnTo>
                    <a:pt x="614375" y="362305"/>
                  </a:lnTo>
                  <a:lnTo>
                    <a:pt x="607860" y="356971"/>
                  </a:lnTo>
                  <a:lnTo>
                    <a:pt x="610260" y="356082"/>
                  </a:lnTo>
                  <a:lnTo>
                    <a:pt x="568620" y="330121"/>
                  </a:lnTo>
                  <a:lnTo>
                    <a:pt x="526275" y="304221"/>
                  </a:lnTo>
                  <a:lnTo>
                    <a:pt x="483326" y="278388"/>
                  </a:lnTo>
                  <a:lnTo>
                    <a:pt x="439875" y="252625"/>
                  </a:lnTo>
                  <a:lnTo>
                    <a:pt x="396023" y="226938"/>
                  </a:lnTo>
                  <a:lnTo>
                    <a:pt x="307520" y="175812"/>
                  </a:lnTo>
                  <a:lnTo>
                    <a:pt x="130153" y="74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84909" y="3858760"/>
              <a:ext cx="614680" cy="362585"/>
            </a:xfrm>
            <a:custGeom>
              <a:avLst/>
              <a:gdLst/>
              <a:ahLst/>
              <a:cxnLst/>
              <a:rect l="l" t="t" r="r" b="b"/>
              <a:pathLst>
                <a:path w="614679" h="362585">
                  <a:moveTo>
                    <a:pt x="605447" y="357873"/>
                  </a:moveTo>
                  <a:lnTo>
                    <a:pt x="562201" y="332310"/>
                  </a:lnTo>
                  <a:lnTo>
                    <a:pt x="518955" y="306748"/>
                  </a:lnTo>
                  <a:lnTo>
                    <a:pt x="475709" y="281186"/>
                  </a:lnTo>
                  <a:lnTo>
                    <a:pt x="432464" y="255623"/>
                  </a:lnTo>
                  <a:lnTo>
                    <a:pt x="389219" y="230061"/>
                  </a:lnTo>
                  <a:lnTo>
                    <a:pt x="345973" y="204499"/>
                  </a:lnTo>
                  <a:lnTo>
                    <a:pt x="302728" y="178936"/>
                  </a:lnTo>
                  <a:lnTo>
                    <a:pt x="259482" y="153374"/>
                  </a:lnTo>
                  <a:lnTo>
                    <a:pt x="216236" y="127811"/>
                  </a:lnTo>
                  <a:lnTo>
                    <a:pt x="172990" y="102249"/>
                  </a:lnTo>
                  <a:lnTo>
                    <a:pt x="129743" y="76687"/>
                  </a:lnTo>
                  <a:lnTo>
                    <a:pt x="86496" y="51124"/>
                  </a:lnTo>
                  <a:lnTo>
                    <a:pt x="43248" y="25562"/>
                  </a:lnTo>
                  <a:lnTo>
                    <a:pt x="0" y="0"/>
                  </a:lnTo>
                  <a:lnTo>
                    <a:pt x="42908" y="24778"/>
                  </a:lnTo>
                  <a:lnTo>
                    <a:pt x="86327" y="49677"/>
                  </a:lnTo>
                  <a:lnTo>
                    <a:pt x="130153" y="74692"/>
                  </a:lnTo>
                  <a:lnTo>
                    <a:pt x="174287" y="99818"/>
                  </a:lnTo>
                  <a:lnTo>
                    <a:pt x="218627" y="125050"/>
                  </a:lnTo>
                  <a:lnTo>
                    <a:pt x="263072" y="150383"/>
                  </a:lnTo>
                  <a:lnTo>
                    <a:pt x="307520" y="175812"/>
                  </a:lnTo>
                  <a:lnTo>
                    <a:pt x="351871" y="201332"/>
                  </a:lnTo>
                  <a:lnTo>
                    <a:pt x="396023" y="226938"/>
                  </a:lnTo>
                  <a:lnTo>
                    <a:pt x="439875" y="252625"/>
                  </a:lnTo>
                  <a:lnTo>
                    <a:pt x="483326" y="278388"/>
                  </a:lnTo>
                  <a:lnTo>
                    <a:pt x="526275" y="304221"/>
                  </a:lnTo>
                  <a:lnTo>
                    <a:pt x="568620" y="330121"/>
                  </a:lnTo>
                  <a:lnTo>
                    <a:pt x="610260" y="356082"/>
                  </a:lnTo>
                  <a:lnTo>
                    <a:pt x="607860" y="356971"/>
                  </a:lnTo>
                  <a:lnTo>
                    <a:pt x="614375" y="362305"/>
                  </a:lnTo>
                  <a:lnTo>
                    <a:pt x="605447" y="357873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8190" y="3144538"/>
              <a:ext cx="8890" cy="715645"/>
            </a:xfrm>
            <a:custGeom>
              <a:avLst/>
              <a:gdLst/>
              <a:ahLst/>
              <a:cxnLst/>
              <a:rect l="l" t="t" r="r" b="b"/>
              <a:pathLst>
                <a:path w="8890" h="715645">
                  <a:moveTo>
                    <a:pt x="622" y="0"/>
                  </a:moveTo>
                  <a:lnTo>
                    <a:pt x="0" y="9982"/>
                  </a:lnTo>
                  <a:lnTo>
                    <a:pt x="7480" y="715518"/>
                  </a:lnTo>
                  <a:lnTo>
                    <a:pt x="7812" y="564973"/>
                  </a:lnTo>
                  <a:lnTo>
                    <a:pt x="8845" y="360152"/>
                  </a:lnTo>
                  <a:lnTo>
                    <a:pt x="8781" y="257614"/>
                  </a:lnTo>
                  <a:lnTo>
                    <a:pt x="8443" y="206629"/>
                  </a:lnTo>
                  <a:lnTo>
                    <a:pt x="7838" y="155954"/>
                  </a:lnTo>
                  <a:lnTo>
                    <a:pt x="6920" y="105679"/>
                  </a:lnTo>
                  <a:lnTo>
                    <a:pt x="5643" y="55895"/>
                  </a:lnTo>
                  <a:lnTo>
                    <a:pt x="3962" y="6692"/>
                  </a:lnTo>
                  <a:lnTo>
                    <a:pt x="1981" y="833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8190" y="3144538"/>
              <a:ext cx="9525" cy="715645"/>
            </a:xfrm>
            <a:custGeom>
              <a:avLst/>
              <a:gdLst/>
              <a:ahLst/>
              <a:cxnLst/>
              <a:rect l="l" t="t" r="r" b="b"/>
              <a:pathLst>
                <a:path w="9525" h="715645">
                  <a:moveTo>
                    <a:pt x="0" y="9982"/>
                  </a:moveTo>
                  <a:lnTo>
                    <a:pt x="533" y="60377"/>
                  </a:lnTo>
                  <a:lnTo>
                    <a:pt x="1066" y="110773"/>
                  </a:lnTo>
                  <a:lnTo>
                    <a:pt x="1600" y="161168"/>
                  </a:lnTo>
                  <a:lnTo>
                    <a:pt x="2133" y="211563"/>
                  </a:lnTo>
                  <a:lnTo>
                    <a:pt x="2667" y="261959"/>
                  </a:lnTo>
                  <a:lnTo>
                    <a:pt x="3201" y="312354"/>
                  </a:lnTo>
                  <a:lnTo>
                    <a:pt x="3735" y="362750"/>
                  </a:lnTo>
                  <a:lnTo>
                    <a:pt x="4269" y="413145"/>
                  </a:lnTo>
                  <a:lnTo>
                    <a:pt x="4803" y="463540"/>
                  </a:lnTo>
                  <a:lnTo>
                    <a:pt x="5338" y="513936"/>
                  </a:lnTo>
                  <a:lnTo>
                    <a:pt x="5873" y="564331"/>
                  </a:lnTo>
                  <a:lnTo>
                    <a:pt x="6408" y="614727"/>
                  </a:lnTo>
                  <a:lnTo>
                    <a:pt x="6944" y="665122"/>
                  </a:lnTo>
                  <a:lnTo>
                    <a:pt x="7480" y="715518"/>
                  </a:lnTo>
                  <a:lnTo>
                    <a:pt x="7456" y="665809"/>
                  </a:lnTo>
                  <a:lnTo>
                    <a:pt x="7582" y="615597"/>
                  </a:lnTo>
                  <a:lnTo>
                    <a:pt x="7812" y="564973"/>
                  </a:lnTo>
                  <a:lnTo>
                    <a:pt x="8100" y="514026"/>
                  </a:lnTo>
                  <a:lnTo>
                    <a:pt x="8399" y="462846"/>
                  </a:lnTo>
                  <a:lnTo>
                    <a:pt x="8662" y="411525"/>
                  </a:lnTo>
                  <a:lnTo>
                    <a:pt x="8845" y="360152"/>
                  </a:lnTo>
                  <a:lnTo>
                    <a:pt x="8900" y="308819"/>
                  </a:lnTo>
                  <a:lnTo>
                    <a:pt x="8781" y="257614"/>
                  </a:lnTo>
                  <a:lnTo>
                    <a:pt x="8443" y="206629"/>
                  </a:lnTo>
                  <a:lnTo>
                    <a:pt x="7838" y="155954"/>
                  </a:lnTo>
                  <a:lnTo>
                    <a:pt x="6920" y="105679"/>
                  </a:lnTo>
                  <a:lnTo>
                    <a:pt x="5643" y="55895"/>
                  </a:lnTo>
                  <a:lnTo>
                    <a:pt x="3962" y="6692"/>
                  </a:lnTo>
                  <a:lnTo>
                    <a:pt x="1981" y="8331"/>
                  </a:lnTo>
                  <a:lnTo>
                    <a:pt x="622" y="0"/>
                  </a:lnTo>
                  <a:lnTo>
                    <a:pt x="0" y="9982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89525" y="3775067"/>
              <a:ext cx="8890" cy="445770"/>
            </a:xfrm>
            <a:custGeom>
              <a:avLst/>
              <a:gdLst/>
              <a:ahLst/>
              <a:cxnLst/>
              <a:rect l="l" t="t" r="r" b="b"/>
              <a:pathLst>
                <a:path w="8890" h="445770">
                  <a:moveTo>
                    <a:pt x="2155" y="0"/>
                  </a:moveTo>
                  <a:lnTo>
                    <a:pt x="1980" y="48307"/>
                  </a:lnTo>
                  <a:lnTo>
                    <a:pt x="337" y="196471"/>
                  </a:lnTo>
                  <a:lnTo>
                    <a:pt x="0" y="246236"/>
                  </a:lnTo>
                  <a:lnTo>
                    <a:pt x="58" y="295836"/>
                  </a:lnTo>
                  <a:lnTo>
                    <a:pt x="686" y="345061"/>
                  </a:lnTo>
                  <a:lnTo>
                    <a:pt x="2060" y="393700"/>
                  </a:lnTo>
                  <a:lnTo>
                    <a:pt x="4353" y="441540"/>
                  </a:lnTo>
                  <a:lnTo>
                    <a:pt x="6321" y="440524"/>
                  </a:lnTo>
                  <a:lnTo>
                    <a:pt x="7680" y="445719"/>
                  </a:lnTo>
                  <a:lnTo>
                    <a:pt x="8315" y="439496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89525" y="3775067"/>
              <a:ext cx="8890" cy="445770"/>
            </a:xfrm>
            <a:custGeom>
              <a:avLst/>
              <a:gdLst/>
              <a:ahLst/>
              <a:cxnLst/>
              <a:rect l="l" t="t" r="r" b="b"/>
              <a:pathLst>
                <a:path w="8890" h="445770">
                  <a:moveTo>
                    <a:pt x="8315" y="439496"/>
                  </a:moveTo>
                  <a:lnTo>
                    <a:pt x="7629" y="390664"/>
                  </a:lnTo>
                  <a:lnTo>
                    <a:pt x="6943" y="341833"/>
                  </a:lnTo>
                  <a:lnTo>
                    <a:pt x="6258" y="293001"/>
                  </a:lnTo>
                  <a:lnTo>
                    <a:pt x="5573" y="244169"/>
                  </a:lnTo>
                  <a:lnTo>
                    <a:pt x="4888" y="195336"/>
                  </a:lnTo>
                  <a:lnTo>
                    <a:pt x="4204" y="146503"/>
                  </a:lnTo>
                  <a:lnTo>
                    <a:pt x="3520" y="97669"/>
                  </a:lnTo>
                  <a:lnTo>
                    <a:pt x="2837" y="48835"/>
                  </a:lnTo>
                  <a:lnTo>
                    <a:pt x="2155" y="0"/>
                  </a:lnTo>
                  <a:lnTo>
                    <a:pt x="1980" y="48307"/>
                  </a:lnTo>
                  <a:lnTo>
                    <a:pt x="1502" y="97295"/>
                  </a:lnTo>
                  <a:lnTo>
                    <a:pt x="896" y="146754"/>
                  </a:lnTo>
                  <a:lnTo>
                    <a:pt x="337" y="196471"/>
                  </a:lnTo>
                  <a:lnTo>
                    <a:pt x="0" y="246236"/>
                  </a:lnTo>
                  <a:lnTo>
                    <a:pt x="58" y="295836"/>
                  </a:lnTo>
                  <a:lnTo>
                    <a:pt x="686" y="345061"/>
                  </a:lnTo>
                  <a:lnTo>
                    <a:pt x="2060" y="393700"/>
                  </a:lnTo>
                  <a:lnTo>
                    <a:pt x="4353" y="441540"/>
                  </a:lnTo>
                  <a:lnTo>
                    <a:pt x="6321" y="440524"/>
                  </a:lnTo>
                  <a:lnTo>
                    <a:pt x="7680" y="445719"/>
                  </a:lnTo>
                  <a:lnTo>
                    <a:pt x="8315" y="439496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663" y="3155907"/>
              <a:ext cx="408305" cy="231140"/>
            </a:xfrm>
            <a:custGeom>
              <a:avLst/>
              <a:gdLst/>
              <a:ahLst/>
              <a:cxnLst/>
              <a:rect l="l" t="t" r="r" b="b"/>
              <a:pathLst>
                <a:path w="408304" h="231139">
                  <a:moveTo>
                    <a:pt x="0" y="0"/>
                  </a:moveTo>
                  <a:lnTo>
                    <a:pt x="5460" y="3632"/>
                  </a:lnTo>
                  <a:lnTo>
                    <a:pt x="408038" y="230987"/>
                  </a:lnTo>
                  <a:lnTo>
                    <a:pt x="184326" y="100408"/>
                  </a:lnTo>
                  <a:lnTo>
                    <a:pt x="139100" y="74386"/>
                  </a:lnTo>
                  <a:lnTo>
                    <a:pt x="94029" y="48887"/>
                  </a:lnTo>
                  <a:lnTo>
                    <a:pt x="49251" y="24123"/>
                  </a:lnTo>
                  <a:lnTo>
                    <a:pt x="4902" y="304"/>
                  </a:lnTo>
                  <a:lnTo>
                    <a:pt x="5181" y="1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5663" y="3155907"/>
              <a:ext cx="408305" cy="231140"/>
            </a:xfrm>
            <a:custGeom>
              <a:avLst/>
              <a:gdLst/>
              <a:ahLst/>
              <a:cxnLst/>
              <a:rect l="l" t="t" r="r" b="b"/>
              <a:pathLst>
                <a:path w="408304" h="231139">
                  <a:moveTo>
                    <a:pt x="5460" y="3632"/>
                  </a:moveTo>
                  <a:lnTo>
                    <a:pt x="50190" y="28892"/>
                  </a:lnTo>
                  <a:lnTo>
                    <a:pt x="94921" y="54152"/>
                  </a:lnTo>
                  <a:lnTo>
                    <a:pt x="139652" y="79413"/>
                  </a:lnTo>
                  <a:lnTo>
                    <a:pt x="184383" y="104674"/>
                  </a:lnTo>
                  <a:lnTo>
                    <a:pt x="229115" y="129935"/>
                  </a:lnTo>
                  <a:lnTo>
                    <a:pt x="273846" y="155197"/>
                  </a:lnTo>
                  <a:lnTo>
                    <a:pt x="318577" y="180460"/>
                  </a:lnTo>
                  <a:lnTo>
                    <a:pt x="363308" y="205723"/>
                  </a:lnTo>
                  <a:lnTo>
                    <a:pt x="408038" y="230987"/>
                  </a:lnTo>
                  <a:lnTo>
                    <a:pt x="364072" y="205513"/>
                  </a:lnTo>
                  <a:lnTo>
                    <a:pt x="319582" y="179507"/>
                  </a:lnTo>
                  <a:lnTo>
                    <a:pt x="274703" y="153180"/>
                  </a:lnTo>
                  <a:lnTo>
                    <a:pt x="229573" y="126744"/>
                  </a:lnTo>
                  <a:lnTo>
                    <a:pt x="184326" y="100408"/>
                  </a:lnTo>
                  <a:lnTo>
                    <a:pt x="139100" y="74386"/>
                  </a:lnTo>
                  <a:lnTo>
                    <a:pt x="94029" y="48887"/>
                  </a:lnTo>
                  <a:lnTo>
                    <a:pt x="49251" y="24123"/>
                  </a:lnTo>
                  <a:lnTo>
                    <a:pt x="4902" y="304"/>
                  </a:lnTo>
                  <a:lnTo>
                    <a:pt x="5181" y="1955"/>
                  </a:lnTo>
                  <a:lnTo>
                    <a:pt x="0" y="0"/>
                  </a:lnTo>
                  <a:lnTo>
                    <a:pt x="5460" y="3632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4125" y="2806935"/>
              <a:ext cx="621030" cy="351790"/>
            </a:xfrm>
            <a:custGeom>
              <a:avLst/>
              <a:gdLst/>
              <a:ahLst/>
              <a:cxnLst/>
              <a:rect l="l" t="t" r="r" b="b"/>
              <a:pathLst>
                <a:path w="621029" h="351789">
                  <a:moveTo>
                    <a:pt x="620699" y="0"/>
                  </a:moveTo>
                  <a:lnTo>
                    <a:pt x="8305" y="345846"/>
                  </a:lnTo>
                  <a:lnTo>
                    <a:pt x="0" y="351358"/>
                  </a:lnTo>
                  <a:lnTo>
                    <a:pt x="7886" y="348386"/>
                  </a:lnTo>
                  <a:lnTo>
                    <a:pt x="7454" y="350913"/>
                  </a:lnTo>
                  <a:lnTo>
                    <a:pt x="50740" y="327800"/>
                  </a:lnTo>
                  <a:lnTo>
                    <a:pt x="94325" y="304045"/>
                  </a:lnTo>
                  <a:lnTo>
                    <a:pt x="138155" y="279734"/>
                  </a:lnTo>
                  <a:lnTo>
                    <a:pt x="182173" y="254953"/>
                  </a:lnTo>
                  <a:lnTo>
                    <a:pt x="226326" y="229786"/>
                  </a:lnTo>
                  <a:lnTo>
                    <a:pt x="314815" y="178638"/>
                  </a:lnTo>
                  <a:lnTo>
                    <a:pt x="490993" y="75463"/>
                  </a:lnTo>
                  <a:lnTo>
                    <a:pt x="620699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74125" y="2806935"/>
              <a:ext cx="621030" cy="351790"/>
            </a:xfrm>
            <a:custGeom>
              <a:avLst/>
              <a:gdLst/>
              <a:ahLst/>
              <a:cxnLst/>
              <a:rect l="l" t="t" r="r" b="b"/>
              <a:pathLst>
                <a:path w="621029" h="351789">
                  <a:moveTo>
                    <a:pt x="8305" y="345846"/>
                  </a:moveTo>
                  <a:lnTo>
                    <a:pt x="52047" y="321143"/>
                  </a:lnTo>
                  <a:lnTo>
                    <a:pt x="95789" y="296440"/>
                  </a:lnTo>
                  <a:lnTo>
                    <a:pt x="139531" y="271737"/>
                  </a:lnTo>
                  <a:lnTo>
                    <a:pt x="183274" y="247034"/>
                  </a:lnTo>
                  <a:lnTo>
                    <a:pt x="227017" y="222330"/>
                  </a:lnTo>
                  <a:lnTo>
                    <a:pt x="270759" y="197626"/>
                  </a:lnTo>
                  <a:lnTo>
                    <a:pt x="314502" y="172923"/>
                  </a:lnTo>
                  <a:lnTo>
                    <a:pt x="358245" y="148219"/>
                  </a:lnTo>
                  <a:lnTo>
                    <a:pt x="401988" y="123515"/>
                  </a:lnTo>
                  <a:lnTo>
                    <a:pt x="445731" y="98812"/>
                  </a:lnTo>
                  <a:lnTo>
                    <a:pt x="489473" y="74108"/>
                  </a:lnTo>
                  <a:lnTo>
                    <a:pt x="533216" y="49405"/>
                  </a:lnTo>
                  <a:lnTo>
                    <a:pt x="576958" y="24702"/>
                  </a:lnTo>
                  <a:lnTo>
                    <a:pt x="620699" y="0"/>
                  </a:lnTo>
                  <a:lnTo>
                    <a:pt x="577805" y="24801"/>
                  </a:lnTo>
                  <a:lnTo>
                    <a:pt x="534551" y="49984"/>
                  </a:lnTo>
                  <a:lnTo>
                    <a:pt x="490993" y="75463"/>
                  </a:lnTo>
                  <a:lnTo>
                    <a:pt x="447186" y="101154"/>
                  </a:lnTo>
                  <a:lnTo>
                    <a:pt x="403184" y="126970"/>
                  </a:lnTo>
                  <a:lnTo>
                    <a:pt x="359042" y="152826"/>
                  </a:lnTo>
                  <a:lnTo>
                    <a:pt x="314815" y="178638"/>
                  </a:lnTo>
                  <a:lnTo>
                    <a:pt x="270558" y="204320"/>
                  </a:lnTo>
                  <a:lnTo>
                    <a:pt x="226326" y="229786"/>
                  </a:lnTo>
                  <a:lnTo>
                    <a:pt x="182173" y="254953"/>
                  </a:lnTo>
                  <a:lnTo>
                    <a:pt x="138155" y="279734"/>
                  </a:lnTo>
                  <a:lnTo>
                    <a:pt x="94325" y="304045"/>
                  </a:lnTo>
                  <a:lnTo>
                    <a:pt x="50740" y="327800"/>
                  </a:lnTo>
                  <a:lnTo>
                    <a:pt x="7454" y="350913"/>
                  </a:lnTo>
                  <a:lnTo>
                    <a:pt x="7886" y="348386"/>
                  </a:lnTo>
                  <a:lnTo>
                    <a:pt x="0" y="351358"/>
                  </a:lnTo>
                  <a:lnTo>
                    <a:pt x="8305" y="345846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92284" y="2806106"/>
              <a:ext cx="386715" cy="217804"/>
            </a:xfrm>
            <a:custGeom>
              <a:avLst/>
              <a:gdLst/>
              <a:ahLst/>
              <a:cxnLst/>
              <a:rect l="l" t="t" r="r" b="b"/>
              <a:pathLst>
                <a:path w="386715" h="217805">
                  <a:moveTo>
                    <a:pt x="0" y="0"/>
                  </a:moveTo>
                  <a:lnTo>
                    <a:pt x="212023" y="122956"/>
                  </a:lnTo>
                  <a:lnTo>
                    <a:pt x="254879" y="147459"/>
                  </a:lnTo>
                  <a:lnTo>
                    <a:pt x="297588" y="171469"/>
                  </a:lnTo>
                  <a:lnTo>
                    <a:pt x="340022" y="194789"/>
                  </a:lnTo>
                  <a:lnTo>
                    <a:pt x="382054" y="217220"/>
                  </a:lnTo>
                  <a:lnTo>
                    <a:pt x="381787" y="215658"/>
                  </a:lnTo>
                  <a:lnTo>
                    <a:pt x="386689" y="217500"/>
                  </a:lnTo>
                  <a:lnTo>
                    <a:pt x="381507" y="214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92284" y="2806106"/>
              <a:ext cx="386715" cy="217804"/>
            </a:xfrm>
            <a:custGeom>
              <a:avLst/>
              <a:gdLst/>
              <a:ahLst/>
              <a:cxnLst/>
              <a:rect l="l" t="t" r="r" b="b"/>
              <a:pathLst>
                <a:path w="386715" h="217805">
                  <a:moveTo>
                    <a:pt x="381507" y="214083"/>
                  </a:moveTo>
                  <a:lnTo>
                    <a:pt x="339119" y="190296"/>
                  </a:lnTo>
                  <a:lnTo>
                    <a:pt x="296731" y="166509"/>
                  </a:lnTo>
                  <a:lnTo>
                    <a:pt x="254342" y="142722"/>
                  </a:lnTo>
                  <a:lnTo>
                    <a:pt x="211953" y="118935"/>
                  </a:lnTo>
                  <a:lnTo>
                    <a:pt x="169563" y="95148"/>
                  </a:lnTo>
                  <a:lnTo>
                    <a:pt x="127174" y="71361"/>
                  </a:lnTo>
                  <a:lnTo>
                    <a:pt x="84783" y="47574"/>
                  </a:lnTo>
                  <a:lnTo>
                    <a:pt x="42392" y="23787"/>
                  </a:lnTo>
                  <a:lnTo>
                    <a:pt x="0" y="0"/>
                  </a:lnTo>
                  <a:lnTo>
                    <a:pt x="41677" y="23988"/>
                  </a:lnTo>
                  <a:lnTo>
                    <a:pt x="83846" y="48477"/>
                  </a:lnTo>
                  <a:lnTo>
                    <a:pt x="126378" y="73266"/>
                  </a:lnTo>
                  <a:lnTo>
                    <a:pt x="169146" y="98159"/>
                  </a:lnTo>
                  <a:lnTo>
                    <a:pt x="212023" y="122956"/>
                  </a:lnTo>
                  <a:lnTo>
                    <a:pt x="254879" y="147459"/>
                  </a:lnTo>
                  <a:lnTo>
                    <a:pt x="297588" y="171469"/>
                  </a:lnTo>
                  <a:lnTo>
                    <a:pt x="340022" y="194789"/>
                  </a:lnTo>
                  <a:lnTo>
                    <a:pt x="382054" y="217220"/>
                  </a:lnTo>
                  <a:lnTo>
                    <a:pt x="381787" y="215658"/>
                  </a:lnTo>
                  <a:lnTo>
                    <a:pt x="386689" y="217500"/>
                  </a:lnTo>
                  <a:lnTo>
                    <a:pt x="381507" y="214083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57099" y="3383951"/>
              <a:ext cx="242570" cy="402590"/>
            </a:xfrm>
            <a:custGeom>
              <a:avLst/>
              <a:gdLst/>
              <a:ahLst/>
              <a:cxnLst/>
              <a:rect l="l" t="t" r="r" b="b"/>
              <a:pathLst>
                <a:path w="242570" h="402589">
                  <a:moveTo>
                    <a:pt x="0" y="0"/>
                  </a:moveTo>
                  <a:lnTo>
                    <a:pt x="44930" y="35614"/>
                  </a:lnTo>
                  <a:lnTo>
                    <a:pt x="83389" y="73731"/>
                  </a:lnTo>
                  <a:lnTo>
                    <a:pt x="117498" y="115955"/>
                  </a:lnTo>
                  <a:lnTo>
                    <a:pt x="149377" y="163893"/>
                  </a:lnTo>
                  <a:lnTo>
                    <a:pt x="178464" y="224339"/>
                  </a:lnTo>
                  <a:lnTo>
                    <a:pt x="196368" y="275720"/>
                  </a:lnTo>
                  <a:lnTo>
                    <a:pt x="218195" y="360493"/>
                  </a:lnTo>
                  <a:lnTo>
                    <a:pt x="231901" y="398487"/>
                  </a:lnTo>
                  <a:lnTo>
                    <a:pt x="236804" y="396443"/>
                  </a:lnTo>
                  <a:lnTo>
                    <a:pt x="241630" y="402107"/>
                  </a:lnTo>
                  <a:lnTo>
                    <a:pt x="242239" y="394335"/>
                  </a:lnTo>
                  <a:lnTo>
                    <a:pt x="231077" y="343275"/>
                  </a:lnTo>
                  <a:lnTo>
                    <a:pt x="217786" y="295932"/>
                  </a:lnTo>
                  <a:lnTo>
                    <a:pt x="201410" y="250717"/>
                  </a:lnTo>
                  <a:lnTo>
                    <a:pt x="180996" y="206044"/>
                  </a:lnTo>
                  <a:lnTo>
                    <a:pt x="155587" y="160324"/>
                  </a:lnTo>
                  <a:lnTo>
                    <a:pt x="122036" y="112505"/>
                  </a:lnTo>
                  <a:lnTo>
                    <a:pt x="86604" y="71594"/>
                  </a:lnTo>
                  <a:lnTo>
                    <a:pt x="46766" y="34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57099" y="3383951"/>
              <a:ext cx="242570" cy="402590"/>
            </a:xfrm>
            <a:custGeom>
              <a:avLst/>
              <a:gdLst/>
              <a:ahLst/>
              <a:cxnLst/>
              <a:rect l="l" t="t" r="r" b="b"/>
              <a:pathLst>
                <a:path w="242570" h="402589">
                  <a:moveTo>
                    <a:pt x="242239" y="394335"/>
                  </a:moveTo>
                  <a:lnTo>
                    <a:pt x="231077" y="343275"/>
                  </a:lnTo>
                  <a:lnTo>
                    <a:pt x="217786" y="295932"/>
                  </a:lnTo>
                  <a:lnTo>
                    <a:pt x="201410" y="250717"/>
                  </a:lnTo>
                  <a:lnTo>
                    <a:pt x="180996" y="206044"/>
                  </a:lnTo>
                  <a:lnTo>
                    <a:pt x="155587" y="160324"/>
                  </a:lnTo>
                  <a:lnTo>
                    <a:pt x="122036" y="112505"/>
                  </a:lnTo>
                  <a:lnTo>
                    <a:pt x="86604" y="71594"/>
                  </a:lnTo>
                  <a:lnTo>
                    <a:pt x="46766" y="34968"/>
                  </a:lnTo>
                  <a:lnTo>
                    <a:pt x="0" y="0"/>
                  </a:lnTo>
                  <a:lnTo>
                    <a:pt x="44930" y="35614"/>
                  </a:lnTo>
                  <a:lnTo>
                    <a:pt x="83389" y="73731"/>
                  </a:lnTo>
                  <a:lnTo>
                    <a:pt x="117498" y="115955"/>
                  </a:lnTo>
                  <a:lnTo>
                    <a:pt x="149377" y="163893"/>
                  </a:lnTo>
                  <a:lnTo>
                    <a:pt x="178464" y="224339"/>
                  </a:lnTo>
                  <a:lnTo>
                    <a:pt x="196368" y="275720"/>
                  </a:lnTo>
                  <a:lnTo>
                    <a:pt x="207981" y="320338"/>
                  </a:lnTo>
                  <a:lnTo>
                    <a:pt x="218195" y="360493"/>
                  </a:lnTo>
                  <a:lnTo>
                    <a:pt x="231901" y="398487"/>
                  </a:lnTo>
                  <a:lnTo>
                    <a:pt x="236804" y="396443"/>
                  </a:lnTo>
                  <a:lnTo>
                    <a:pt x="241630" y="402107"/>
                  </a:lnTo>
                  <a:lnTo>
                    <a:pt x="242239" y="394335"/>
                  </a:lnTo>
                  <a:close/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0459" y="3022904"/>
              <a:ext cx="236220" cy="412115"/>
            </a:xfrm>
            <a:custGeom>
              <a:avLst/>
              <a:gdLst/>
              <a:ahLst/>
              <a:cxnLst/>
              <a:rect l="l" t="t" r="r" b="b"/>
              <a:pathLst>
                <a:path w="236220" h="412114">
                  <a:moveTo>
                    <a:pt x="235449" y="405599"/>
                  </a:moveTo>
                  <a:lnTo>
                    <a:pt x="234022" y="405599"/>
                  </a:lnTo>
                  <a:lnTo>
                    <a:pt x="235978" y="411683"/>
                  </a:lnTo>
                  <a:lnTo>
                    <a:pt x="235449" y="405599"/>
                  </a:lnTo>
                  <a:close/>
                </a:path>
                <a:path w="236220" h="412114">
                  <a:moveTo>
                    <a:pt x="230017" y="405003"/>
                  </a:moveTo>
                  <a:lnTo>
                    <a:pt x="228676" y="405003"/>
                  </a:lnTo>
                  <a:lnTo>
                    <a:pt x="230581" y="410705"/>
                  </a:lnTo>
                  <a:lnTo>
                    <a:pt x="230017" y="405003"/>
                  </a:lnTo>
                  <a:close/>
                </a:path>
                <a:path w="236220" h="412114">
                  <a:moveTo>
                    <a:pt x="0" y="0"/>
                  </a:moveTo>
                  <a:lnTo>
                    <a:pt x="37314" y="28974"/>
                  </a:lnTo>
                  <a:lnTo>
                    <a:pt x="70124" y="59440"/>
                  </a:lnTo>
                  <a:lnTo>
                    <a:pt x="99514" y="92206"/>
                  </a:lnTo>
                  <a:lnTo>
                    <a:pt x="126569" y="128079"/>
                  </a:lnTo>
                  <a:lnTo>
                    <a:pt x="152374" y="167868"/>
                  </a:lnTo>
                  <a:lnTo>
                    <a:pt x="178952" y="220382"/>
                  </a:lnTo>
                  <a:lnTo>
                    <a:pt x="197021" y="264872"/>
                  </a:lnTo>
                  <a:lnTo>
                    <a:pt x="209842" y="307024"/>
                  </a:lnTo>
                  <a:lnTo>
                    <a:pt x="220685" y="352558"/>
                  </a:lnTo>
                  <a:lnTo>
                    <a:pt x="232791" y="407073"/>
                  </a:lnTo>
                  <a:lnTo>
                    <a:pt x="234022" y="405599"/>
                  </a:lnTo>
                  <a:lnTo>
                    <a:pt x="235449" y="405599"/>
                  </a:lnTo>
                  <a:lnTo>
                    <a:pt x="235318" y="404088"/>
                  </a:lnTo>
                  <a:lnTo>
                    <a:pt x="225285" y="352529"/>
                  </a:lnTo>
                  <a:lnTo>
                    <a:pt x="213065" y="304696"/>
                  </a:lnTo>
                  <a:lnTo>
                    <a:pt x="197726" y="258880"/>
                  </a:lnTo>
                  <a:lnTo>
                    <a:pt x="178366" y="213489"/>
                  </a:lnTo>
                  <a:lnTo>
                    <a:pt x="154076" y="166903"/>
                  </a:lnTo>
                  <a:lnTo>
                    <a:pt x="127850" y="126717"/>
                  </a:lnTo>
                  <a:lnTo>
                    <a:pt x="100598" y="91322"/>
                  </a:lnTo>
                  <a:lnTo>
                    <a:pt x="71052" y="59331"/>
                  </a:lnTo>
                  <a:lnTo>
                    <a:pt x="37942" y="29353"/>
                  </a:lnTo>
                  <a:lnTo>
                    <a:pt x="0" y="0"/>
                  </a:lnTo>
                  <a:close/>
                </a:path>
                <a:path w="236220" h="412114">
                  <a:moveTo>
                    <a:pt x="228556" y="396125"/>
                  </a:moveTo>
                  <a:lnTo>
                    <a:pt x="224472" y="396125"/>
                  </a:lnTo>
                  <a:lnTo>
                    <a:pt x="224904" y="396151"/>
                  </a:lnTo>
                  <a:lnTo>
                    <a:pt x="225386" y="396405"/>
                  </a:lnTo>
                  <a:lnTo>
                    <a:pt x="227139" y="406107"/>
                  </a:lnTo>
                  <a:lnTo>
                    <a:pt x="227368" y="406374"/>
                  </a:lnTo>
                  <a:lnTo>
                    <a:pt x="228676" y="405003"/>
                  </a:lnTo>
                  <a:lnTo>
                    <a:pt x="230017" y="405003"/>
                  </a:lnTo>
                  <a:lnTo>
                    <a:pt x="229870" y="403517"/>
                  </a:lnTo>
                  <a:lnTo>
                    <a:pt x="228556" y="396125"/>
                  </a:lnTo>
                  <a:close/>
                </a:path>
                <a:path w="236220" h="412114">
                  <a:moveTo>
                    <a:pt x="609" y="15163"/>
                  </a:moveTo>
                  <a:lnTo>
                    <a:pt x="43483" y="49594"/>
                  </a:lnTo>
                  <a:lnTo>
                    <a:pt x="80332" y="86344"/>
                  </a:lnTo>
                  <a:lnTo>
                    <a:pt x="113139" y="126899"/>
                  </a:lnTo>
                  <a:lnTo>
                    <a:pt x="143891" y="172745"/>
                  </a:lnTo>
                  <a:lnTo>
                    <a:pt x="170753" y="224421"/>
                  </a:lnTo>
                  <a:lnTo>
                    <a:pt x="187908" y="265958"/>
                  </a:lnTo>
                  <a:lnTo>
                    <a:pt x="199649" y="304034"/>
                  </a:lnTo>
                  <a:lnTo>
                    <a:pt x="210366" y="345694"/>
                  </a:lnTo>
                  <a:lnTo>
                    <a:pt x="224053" y="396506"/>
                  </a:lnTo>
                  <a:lnTo>
                    <a:pt x="224472" y="396125"/>
                  </a:lnTo>
                  <a:lnTo>
                    <a:pt x="228556" y="396125"/>
                  </a:lnTo>
                  <a:lnTo>
                    <a:pt x="227287" y="388985"/>
                  </a:lnTo>
                  <a:lnTo>
                    <a:pt x="217982" y="345694"/>
                  </a:lnTo>
                  <a:lnTo>
                    <a:pt x="204985" y="298691"/>
                  </a:lnTo>
                  <a:lnTo>
                    <a:pt x="189888" y="255246"/>
                  </a:lnTo>
                  <a:lnTo>
                    <a:pt x="171503" y="213107"/>
                  </a:lnTo>
                  <a:lnTo>
                    <a:pt x="148640" y="170027"/>
                  </a:lnTo>
                  <a:lnTo>
                    <a:pt x="142182" y="159956"/>
                  </a:lnTo>
                  <a:lnTo>
                    <a:pt x="140728" y="159956"/>
                  </a:lnTo>
                  <a:lnTo>
                    <a:pt x="123093" y="134696"/>
                  </a:lnTo>
                  <a:lnTo>
                    <a:pt x="121920" y="134696"/>
                  </a:lnTo>
                  <a:lnTo>
                    <a:pt x="95357" y="101053"/>
                  </a:lnTo>
                  <a:lnTo>
                    <a:pt x="66227" y="69900"/>
                  </a:lnTo>
                  <a:lnTo>
                    <a:pt x="34616" y="41263"/>
                  </a:lnTo>
                  <a:lnTo>
                    <a:pt x="609" y="15163"/>
                  </a:lnTo>
                  <a:close/>
                </a:path>
                <a:path w="236220" h="412114">
                  <a:moveTo>
                    <a:pt x="57645" y="55626"/>
                  </a:moveTo>
                  <a:lnTo>
                    <a:pt x="81285" y="80010"/>
                  </a:lnTo>
                  <a:lnTo>
                    <a:pt x="102454" y="105076"/>
                  </a:lnTo>
                  <a:lnTo>
                    <a:pt x="121989" y="131499"/>
                  </a:lnTo>
                  <a:lnTo>
                    <a:pt x="140728" y="159956"/>
                  </a:lnTo>
                  <a:lnTo>
                    <a:pt x="142182" y="159956"/>
                  </a:lnTo>
                  <a:lnTo>
                    <a:pt x="128279" y="138277"/>
                  </a:lnTo>
                  <a:lnTo>
                    <a:pt x="107153" y="109631"/>
                  </a:lnTo>
                  <a:lnTo>
                    <a:pt x="84022" y="82582"/>
                  </a:lnTo>
                  <a:lnTo>
                    <a:pt x="57645" y="55626"/>
                  </a:lnTo>
                  <a:close/>
                </a:path>
                <a:path w="236220" h="412114">
                  <a:moveTo>
                    <a:pt x="9372" y="18872"/>
                  </a:moveTo>
                  <a:lnTo>
                    <a:pt x="41504" y="44979"/>
                  </a:lnTo>
                  <a:lnTo>
                    <a:pt x="70061" y="72302"/>
                  </a:lnTo>
                  <a:lnTo>
                    <a:pt x="96410" y="101866"/>
                  </a:lnTo>
                  <a:lnTo>
                    <a:pt x="121920" y="134696"/>
                  </a:lnTo>
                  <a:lnTo>
                    <a:pt x="123093" y="134696"/>
                  </a:lnTo>
                  <a:lnTo>
                    <a:pt x="112887" y="120077"/>
                  </a:lnTo>
                  <a:lnTo>
                    <a:pt x="81675" y="83242"/>
                  </a:lnTo>
                  <a:lnTo>
                    <a:pt x="47150" y="49492"/>
                  </a:lnTo>
                  <a:lnTo>
                    <a:pt x="9372" y="18872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70459" y="3022904"/>
              <a:ext cx="236220" cy="412115"/>
            </a:xfrm>
            <a:custGeom>
              <a:avLst/>
              <a:gdLst/>
              <a:ahLst/>
              <a:cxnLst/>
              <a:rect l="l" t="t" r="r" b="b"/>
              <a:pathLst>
                <a:path w="236220" h="412114">
                  <a:moveTo>
                    <a:pt x="229870" y="403517"/>
                  </a:moveTo>
                  <a:lnTo>
                    <a:pt x="230581" y="410705"/>
                  </a:lnTo>
                  <a:lnTo>
                    <a:pt x="228676" y="405003"/>
                  </a:lnTo>
                  <a:lnTo>
                    <a:pt x="227368" y="406374"/>
                  </a:lnTo>
                  <a:lnTo>
                    <a:pt x="227139" y="406107"/>
                  </a:lnTo>
                  <a:lnTo>
                    <a:pt x="225526" y="397116"/>
                  </a:lnTo>
                  <a:lnTo>
                    <a:pt x="225386" y="396405"/>
                  </a:lnTo>
                  <a:lnTo>
                    <a:pt x="224904" y="396151"/>
                  </a:lnTo>
                  <a:lnTo>
                    <a:pt x="224472" y="396125"/>
                  </a:lnTo>
                  <a:lnTo>
                    <a:pt x="224053" y="396506"/>
                  </a:lnTo>
                  <a:lnTo>
                    <a:pt x="210266" y="345324"/>
                  </a:lnTo>
                  <a:lnTo>
                    <a:pt x="199649" y="304034"/>
                  </a:lnTo>
                  <a:lnTo>
                    <a:pt x="187908" y="265958"/>
                  </a:lnTo>
                  <a:lnTo>
                    <a:pt x="170753" y="224421"/>
                  </a:lnTo>
                  <a:lnTo>
                    <a:pt x="143891" y="172745"/>
                  </a:lnTo>
                  <a:lnTo>
                    <a:pt x="113139" y="126899"/>
                  </a:lnTo>
                  <a:lnTo>
                    <a:pt x="80332" y="86344"/>
                  </a:lnTo>
                  <a:lnTo>
                    <a:pt x="43483" y="49594"/>
                  </a:lnTo>
                  <a:lnTo>
                    <a:pt x="609" y="15163"/>
                  </a:lnTo>
                  <a:lnTo>
                    <a:pt x="34616" y="41263"/>
                  </a:lnTo>
                  <a:lnTo>
                    <a:pt x="66227" y="69900"/>
                  </a:lnTo>
                  <a:lnTo>
                    <a:pt x="95357" y="101053"/>
                  </a:lnTo>
                  <a:lnTo>
                    <a:pt x="121920" y="134696"/>
                  </a:lnTo>
                  <a:lnTo>
                    <a:pt x="96410" y="101866"/>
                  </a:lnTo>
                  <a:lnTo>
                    <a:pt x="70061" y="72302"/>
                  </a:lnTo>
                  <a:lnTo>
                    <a:pt x="41504" y="44979"/>
                  </a:lnTo>
                  <a:lnTo>
                    <a:pt x="9372" y="18872"/>
                  </a:lnTo>
                  <a:lnTo>
                    <a:pt x="47150" y="49492"/>
                  </a:lnTo>
                  <a:lnTo>
                    <a:pt x="81675" y="83242"/>
                  </a:lnTo>
                  <a:lnTo>
                    <a:pt x="112887" y="120077"/>
                  </a:lnTo>
                  <a:lnTo>
                    <a:pt x="140728" y="159956"/>
                  </a:lnTo>
                  <a:lnTo>
                    <a:pt x="121989" y="131499"/>
                  </a:lnTo>
                  <a:lnTo>
                    <a:pt x="102454" y="105076"/>
                  </a:lnTo>
                  <a:lnTo>
                    <a:pt x="81285" y="80010"/>
                  </a:lnTo>
                  <a:lnTo>
                    <a:pt x="57645" y="55626"/>
                  </a:lnTo>
                  <a:lnTo>
                    <a:pt x="84022" y="82582"/>
                  </a:lnTo>
                  <a:lnTo>
                    <a:pt x="128279" y="138277"/>
                  </a:lnTo>
                  <a:lnTo>
                    <a:pt x="171503" y="213107"/>
                  </a:lnTo>
                  <a:lnTo>
                    <a:pt x="189888" y="255246"/>
                  </a:lnTo>
                  <a:lnTo>
                    <a:pt x="204985" y="298691"/>
                  </a:lnTo>
                  <a:lnTo>
                    <a:pt x="217982" y="345694"/>
                  </a:lnTo>
                  <a:lnTo>
                    <a:pt x="227287" y="388985"/>
                  </a:lnTo>
                  <a:lnTo>
                    <a:pt x="229870" y="403517"/>
                  </a:lnTo>
                  <a:close/>
                </a:path>
                <a:path w="236220" h="412114">
                  <a:moveTo>
                    <a:pt x="235318" y="404088"/>
                  </a:moveTo>
                  <a:lnTo>
                    <a:pt x="225292" y="352558"/>
                  </a:lnTo>
                  <a:lnTo>
                    <a:pt x="213065" y="304696"/>
                  </a:lnTo>
                  <a:lnTo>
                    <a:pt x="197726" y="258880"/>
                  </a:lnTo>
                  <a:lnTo>
                    <a:pt x="178366" y="213489"/>
                  </a:lnTo>
                  <a:lnTo>
                    <a:pt x="154076" y="166903"/>
                  </a:lnTo>
                  <a:lnTo>
                    <a:pt x="127850" y="126717"/>
                  </a:lnTo>
                  <a:lnTo>
                    <a:pt x="100598" y="91322"/>
                  </a:lnTo>
                  <a:lnTo>
                    <a:pt x="71052" y="59331"/>
                  </a:lnTo>
                  <a:lnTo>
                    <a:pt x="37942" y="29353"/>
                  </a:lnTo>
                  <a:lnTo>
                    <a:pt x="0" y="0"/>
                  </a:lnTo>
                  <a:lnTo>
                    <a:pt x="37314" y="28974"/>
                  </a:lnTo>
                  <a:lnTo>
                    <a:pt x="70124" y="59440"/>
                  </a:lnTo>
                  <a:lnTo>
                    <a:pt x="99514" y="92206"/>
                  </a:lnTo>
                  <a:lnTo>
                    <a:pt x="126569" y="128079"/>
                  </a:lnTo>
                  <a:lnTo>
                    <a:pt x="152374" y="167868"/>
                  </a:lnTo>
                  <a:lnTo>
                    <a:pt x="178952" y="220382"/>
                  </a:lnTo>
                  <a:lnTo>
                    <a:pt x="197021" y="264872"/>
                  </a:lnTo>
                  <a:lnTo>
                    <a:pt x="209842" y="307024"/>
                  </a:lnTo>
                  <a:lnTo>
                    <a:pt x="220678" y="352529"/>
                  </a:lnTo>
                  <a:lnTo>
                    <a:pt x="232791" y="407073"/>
                  </a:lnTo>
                  <a:lnTo>
                    <a:pt x="234022" y="405599"/>
                  </a:lnTo>
                  <a:lnTo>
                    <a:pt x="235978" y="411683"/>
                  </a:lnTo>
                  <a:lnTo>
                    <a:pt x="235318" y="404088"/>
                  </a:lnTo>
                  <a:close/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95068" y="3033301"/>
              <a:ext cx="561975" cy="314325"/>
            </a:xfrm>
            <a:custGeom>
              <a:avLst/>
              <a:gdLst/>
              <a:ahLst/>
              <a:cxnLst/>
              <a:rect l="l" t="t" r="r" b="b"/>
              <a:pathLst>
                <a:path w="561975" h="314325">
                  <a:moveTo>
                    <a:pt x="561771" y="0"/>
                  </a:moveTo>
                  <a:lnTo>
                    <a:pt x="0" y="313702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38849" y="3044243"/>
              <a:ext cx="561975" cy="314325"/>
            </a:xfrm>
            <a:custGeom>
              <a:avLst/>
              <a:gdLst/>
              <a:ahLst/>
              <a:cxnLst/>
              <a:rect l="l" t="t" r="r" b="b"/>
              <a:pathLst>
                <a:path w="561975" h="314325">
                  <a:moveTo>
                    <a:pt x="561759" y="0"/>
                  </a:moveTo>
                  <a:lnTo>
                    <a:pt x="0" y="313715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53447" y="3077077"/>
              <a:ext cx="561975" cy="314325"/>
            </a:xfrm>
            <a:custGeom>
              <a:avLst/>
              <a:gdLst/>
              <a:ahLst/>
              <a:cxnLst/>
              <a:rect l="l" t="t" r="r" b="b"/>
              <a:pathLst>
                <a:path w="561975" h="314325">
                  <a:moveTo>
                    <a:pt x="561759" y="0"/>
                  </a:moveTo>
                  <a:lnTo>
                    <a:pt x="0" y="313715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53182" y="3108783"/>
              <a:ext cx="504190" cy="281305"/>
            </a:xfrm>
            <a:custGeom>
              <a:avLst/>
              <a:gdLst/>
              <a:ahLst/>
              <a:cxnLst/>
              <a:rect l="l" t="t" r="r" b="b"/>
              <a:pathLst>
                <a:path w="504190" h="281304">
                  <a:moveTo>
                    <a:pt x="503669" y="0"/>
                  </a:moveTo>
                  <a:lnTo>
                    <a:pt x="0" y="281266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89813" y="3184260"/>
              <a:ext cx="416559" cy="233045"/>
            </a:xfrm>
            <a:custGeom>
              <a:avLst/>
              <a:gdLst/>
              <a:ahLst/>
              <a:cxnLst/>
              <a:rect l="l" t="t" r="r" b="b"/>
              <a:pathLst>
                <a:path w="416559" h="233045">
                  <a:moveTo>
                    <a:pt x="416483" y="0"/>
                  </a:moveTo>
                  <a:lnTo>
                    <a:pt x="0" y="232575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96567" y="3288368"/>
              <a:ext cx="364490" cy="203835"/>
            </a:xfrm>
            <a:custGeom>
              <a:avLst/>
              <a:gdLst/>
              <a:ahLst/>
              <a:cxnLst/>
              <a:rect l="l" t="t" r="r" b="b"/>
              <a:pathLst>
                <a:path w="364490" h="203835">
                  <a:moveTo>
                    <a:pt x="364388" y="0"/>
                  </a:moveTo>
                  <a:lnTo>
                    <a:pt x="0" y="203492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7658" y="3322205"/>
              <a:ext cx="324485" cy="181610"/>
            </a:xfrm>
            <a:custGeom>
              <a:avLst/>
              <a:gdLst/>
              <a:ahLst/>
              <a:cxnLst/>
              <a:rect l="l" t="t" r="r" b="b"/>
              <a:pathLst>
                <a:path w="324484" h="181610">
                  <a:moveTo>
                    <a:pt x="324116" y="0"/>
                  </a:moveTo>
                  <a:lnTo>
                    <a:pt x="0" y="18100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11024" y="3356042"/>
              <a:ext cx="278765" cy="155575"/>
            </a:xfrm>
            <a:custGeom>
              <a:avLst/>
              <a:gdLst/>
              <a:ahLst/>
              <a:cxnLst/>
              <a:rect l="l" t="t" r="r" b="b"/>
              <a:pathLst>
                <a:path w="278765" h="155575">
                  <a:moveTo>
                    <a:pt x="278561" y="0"/>
                  </a:moveTo>
                  <a:lnTo>
                    <a:pt x="0" y="155562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7153" y="3387272"/>
              <a:ext cx="253365" cy="141605"/>
            </a:xfrm>
            <a:custGeom>
              <a:avLst/>
              <a:gdLst/>
              <a:ahLst/>
              <a:cxnLst/>
              <a:rect l="l" t="t" r="r" b="b"/>
              <a:pathLst>
                <a:path w="253365" h="141604">
                  <a:moveTo>
                    <a:pt x="252844" y="0"/>
                  </a:moveTo>
                  <a:lnTo>
                    <a:pt x="0" y="141198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2429" y="3421109"/>
              <a:ext cx="248285" cy="139065"/>
            </a:xfrm>
            <a:custGeom>
              <a:avLst/>
              <a:gdLst/>
              <a:ahLst/>
              <a:cxnLst/>
              <a:rect l="l" t="t" r="r" b="b"/>
              <a:pathLst>
                <a:path w="248284" h="139064">
                  <a:moveTo>
                    <a:pt x="247980" y="0"/>
                  </a:moveTo>
                  <a:lnTo>
                    <a:pt x="0" y="13848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28469" y="1146195"/>
            <a:ext cx="2195195" cy="10598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SHAPES,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ISOMETRIC. DO NOT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ERASE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ANY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GUIDELINES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DRAW.</a:t>
            </a:r>
            <a:endParaRPr sz="1200">
              <a:latin typeface="Arial"/>
              <a:cs typeface="Arial"/>
            </a:endParaRPr>
          </a:p>
          <a:p>
            <a:pPr marL="235585" marR="232410" algn="ctr">
              <a:lnSpc>
                <a:spcPts val="1340"/>
              </a:lnSpc>
              <a:spcBef>
                <a:spcPts val="5"/>
              </a:spcBef>
            </a:pPr>
            <a:r>
              <a:rPr sz="1200" b="1" dirty="0">
                <a:solidFill>
                  <a:srgbClr val="DD2B1C"/>
                </a:solidFill>
                <a:latin typeface="Arial"/>
                <a:cs typeface="Arial"/>
              </a:rPr>
              <a:t>INCLUDE</a:t>
            </a:r>
            <a:r>
              <a:rPr sz="1200" b="1" spc="-4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DD2B1C"/>
                </a:solidFill>
                <a:latin typeface="Arial"/>
                <a:cs typeface="Arial"/>
              </a:rPr>
              <a:t>THE</a:t>
            </a:r>
            <a:r>
              <a:rPr sz="1200" b="1" spc="-4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DD2B1C"/>
                </a:solidFill>
                <a:latin typeface="Arial"/>
                <a:cs typeface="Arial"/>
              </a:rPr>
              <a:t>‘SIMPLE’ SHADING.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0" name="object 70"/>
          <p:cNvGrpSpPr>
            <a:grpSpLocks noGrp="1" noUngrp="1" noRot="1" noMove="1" noResize="1"/>
          </p:cNvGrpSpPr>
          <p:nvPr/>
        </p:nvGrpSpPr>
        <p:grpSpPr>
          <a:xfrm>
            <a:off x="6505355" y="4581961"/>
            <a:ext cx="1544955" cy="2350770"/>
            <a:chOff x="6505355" y="4581961"/>
            <a:chExt cx="1544955" cy="2350770"/>
          </a:xfrm>
        </p:grpSpPr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54474" y="5130581"/>
              <a:ext cx="368300" cy="237490"/>
            </a:xfrm>
            <a:custGeom>
              <a:avLst/>
              <a:gdLst/>
              <a:ahLst/>
              <a:cxnLst/>
              <a:rect l="l" t="t" r="r" b="b"/>
              <a:pathLst>
                <a:path w="368300" h="237489">
                  <a:moveTo>
                    <a:pt x="0" y="236893"/>
                  </a:moveTo>
                  <a:lnTo>
                    <a:pt x="36788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93813" y="4973215"/>
              <a:ext cx="0" cy="1734820"/>
            </a:xfrm>
            <a:custGeom>
              <a:avLst/>
              <a:gdLst/>
              <a:ahLst/>
              <a:cxnLst/>
              <a:rect l="l" t="t" r="r" b="b"/>
              <a:pathLst>
                <a:path h="1734820">
                  <a:moveTo>
                    <a:pt x="0" y="173476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90098" y="4752740"/>
              <a:ext cx="985519" cy="565785"/>
            </a:xfrm>
            <a:custGeom>
              <a:avLst/>
              <a:gdLst/>
              <a:ahLst/>
              <a:cxnLst/>
              <a:rect l="l" t="t" r="r" b="b"/>
              <a:pathLst>
                <a:path w="985520" h="565785">
                  <a:moveTo>
                    <a:pt x="0" y="0"/>
                  </a:moveTo>
                  <a:lnTo>
                    <a:pt x="985291" y="56534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8582" y="4585561"/>
              <a:ext cx="1065530" cy="1014730"/>
            </a:xfrm>
            <a:custGeom>
              <a:avLst/>
              <a:gdLst/>
              <a:ahLst/>
              <a:cxnLst/>
              <a:rect l="l" t="t" r="r" b="b"/>
              <a:pathLst>
                <a:path w="1065529" h="1014729">
                  <a:moveTo>
                    <a:pt x="1065250" y="1014374"/>
                  </a:moveTo>
                  <a:lnTo>
                    <a:pt x="0" y="383616"/>
                  </a:lnTo>
                  <a:lnTo>
                    <a:pt x="696976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4542" y="4663092"/>
              <a:ext cx="0" cy="1734820"/>
            </a:xfrm>
            <a:custGeom>
              <a:avLst/>
              <a:gdLst/>
              <a:ahLst/>
              <a:cxnLst/>
              <a:rect l="l" t="t" r="r" b="b"/>
              <a:pathLst>
                <a:path h="1734820">
                  <a:moveTo>
                    <a:pt x="0" y="173476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08956" y="6338420"/>
              <a:ext cx="483234" cy="279400"/>
            </a:xfrm>
            <a:custGeom>
              <a:avLst/>
              <a:gdLst/>
              <a:ahLst/>
              <a:cxnLst/>
              <a:rect l="l" t="t" r="r" b="b"/>
              <a:pathLst>
                <a:path w="483234" h="279400">
                  <a:moveTo>
                    <a:pt x="483082" y="27928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03874" y="5407568"/>
              <a:ext cx="483234" cy="1520825"/>
            </a:xfrm>
            <a:custGeom>
              <a:avLst/>
              <a:gdLst/>
              <a:ahLst/>
              <a:cxnLst/>
              <a:rect l="l" t="t" r="r" b="b"/>
              <a:pathLst>
                <a:path w="483234" h="1520825">
                  <a:moveTo>
                    <a:pt x="483082" y="1240980"/>
                  </a:moveTo>
                  <a:lnTo>
                    <a:pt x="0" y="1520266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08674" y="6701360"/>
              <a:ext cx="381635" cy="225425"/>
            </a:xfrm>
            <a:custGeom>
              <a:avLst/>
              <a:gdLst/>
              <a:ahLst/>
              <a:cxnLst/>
              <a:rect l="l" t="t" r="r" b="b"/>
              <a:pathLst>
                <a:path w="381634" h="225425">
                  <a:moveTo>
                    <a:pt x="381266" y="0"/>
                  </a:moveTo>
                  <a:lnTo>
                    <a:pt x="169012" y="121424"/>
                  </a:lnTo>
                  <a:lnTo>
                    <a:pt x="126408" y="146149"/>
                  </a:lnTo>
                  <a:lnTo>
                    <a:pt x="84306" y="170993"/>
                  </a:lnTo>
                  <a:lnTo>
                    <a:pt x="42942" y="195945"/>
                  </a:lnTo>
                  <a:lnTo>
                    <a:pt x="2552" y="220992"/>
                  </a:lnTo>
                  <a:lnTo>
                    <a:pt x="4038" y="221538"/>
                  </a:lnTo>
                  <a:lnTo>
                    <a:pt x="0" y="224853"/>
                  </a:lnTo>
                  <a:lnTo>
                    <a:pt x="5537" y="222097"/>
                  </a:lnTo>
                  <a:lnTo>
                    <a:pt x="381266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08674" y="6701360"/>
              <a:ext cx="381635" cy="225425"/>
            </a:xfrm>
            <a:custGeom>
              <a:avLst/>
              <a:gdLst/>
              <a:ahLst/>
              <a:cxnLst/>
              <a:rect l="l" t="t" r="r" b="b"/>
              <a:pathLst>
                <a:path w="381634" h="225425">
                  <a:moveTo>
                    <a:pt x="5537" y="222097"/>
                  </a:moveTo>
                  <a:lnTo>
                    <a:pt x="47282" y="197421"/>
                  </a:lnTo>
                  <a:lnTo>
                    <a:pt x="89028" y="172745"/>
                  </a:lnTo>
                  <a:lnTo>
                    <a:pt x="130775" y="148068"/>
                  </a:lnTo>
                  <a:lnTo>
                    <a:pt x="172523" y="123392"/>
                  </a:lnTo>
                  <a:lnTo>
                    <a:pt x="214271" y="98714"/>
                  </a:lnTo>
                  <a:lnTo>
                    <a:pt x="256019" y="74037"/>
                  </a:lnTo>
                  <a:lnTo>
                    <a:pt x="297768" y="49358"/>
                  </a:lnTo>
                  <a:lnTo>
                    <a:pt x="339517" y="24679"/>
                  </a:lnTo>
                  <a:lnTo>
                    <a:pt x="381266" y="0"/>
                  </a:lnTo>
                  <a:lnTo>
                    <a:pt x="339707" y="23952"/>
                  </a:lnTo>
                  <a:lnTo>
                    <a:pt x="297465" y="48082"/>
                  </a:lnTo>
                  <a:lnTo>
                    <a:pt x="254777" y="72379"/>
                  </a:lnTo>
                  <a:lnTo>
                    <a:pt x="211881" y="96830"/>
                  </a:lnTo>
                  <a:lnTo>
                    <a:pt x="169012" y="121424"/>
                  </a:lnTo>
                  <a:lnTo>
                    <a:pt x="126408" y="146149"/>
                  </a:lnTo>
                  <a:lnTo>
                    <a:pt x="84306" y="170993"/>
                  </a:lnTo>
                  <a:lnTo>
                    <a:pt x="42942" y="195945"/>
                  </a:lnTo>
                  <a:lnTo>
                    <a:pt x="2552" y="220992"/>
                  </a:lnTo>
                  <a:lnTo>
                    <a:pt x="4038" y="221538"/>
                  </a:lnTo>
                  <a:lnTo>
                    <a:pt x="0" y="224853"/>
                  </a:lnTo>
                  <a:lnTo>
                    <a:pt x="5537" y="222097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89804" y="6255703"/>
              <a:ext cx="5715" cy="444500"/>
            </a:xfrm>
            <a:custGeom>
              <a:avLst/>
              <a:gdLst/>
              <a:ahLst/>
              <a:cxnLst/>
              <a:rect l="l" t="t" r="r" b="b"/>
              <a:pathLst>
                <a:path w="5715" h="444500">
                  <a:moveTo>
                    <a:pt x="5144" y="0"/>
                  </a:moveTo>
                  <a:lnTo>
                    <a:pt x="4293" y="5181"/>
                  </a:lnTo>
                  <a:lnTo>
                    <a:pt x="3074" y="4165"/>
                  </a:lnTo>
                  <a:lnTo>
                    <a:pt x="1558" y="51823"/>
                  </a:lnTo>
                  <a:lnTo>
                    <a:pt x="612" y="100277"/>
                  </a:lnTo>
                  <a:lnTo>
                    <a:pt x="129" y="149317"/>
                  </a:lnTo>
                  <a:lnTo>
                    <a:pt x="0" y="198732"/>
                  </a:lnTo>
                  <a:lnTo>
                    <a:pt x="890" y="444055"/>
                  </a:lnTo>
                  <a:lnTo>
                    <a:pt x="5525" y="6197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89804" y="6255703"/>
              <a:ext cx="5715" cy="444500"/>
            </a:xfrm>
            <a:custGeom>
              <a:avLst/>
              <a:gdLst/>
              <a:ahLst/>
              <a:cxnLst/>
              <a:rect l="l" t="t" r="r" b="b"/>
              <a:pathLst>
                <a:path w="5715" h="444500">
                  <a:moveTo>
                    <a:pt x="5525" y="6197"/>
                  </a:moveTo>
                  <a:lnTo>
                    <a:pt x="5009" y="54847"/>
                  </a:lnTo>
                  <a:lnTo>
                    <a:pt x="4492" y="103496"/>
                  </a:lnTo>
                  <a:lnTo>
                    <a:pt x="3976" y="152146"/>
                  </a:lnTo>
                  <a:lnTo>
                    <a:pt x="3460" y="200796"/>
                  </a:lnTo>
                  <a:lnTo>
                    <a:pt x="2945" y="249447"/>
                  </a:lnTo>
                  <a:lnTo>
                    <a:pt x="2430" y="298098"/>
                  </a:lnTo>
                  <a:lnTo>
                    <a:pt x="1916" y="346749"/>
                  </a:lnTo>
                  <a:lnTo>
                    <a:pt x="1402" y="395402"/>
                  </a:lnTo>
                  <a:lnTo>
                    <a:pt x="890" y="444055"/>
                  </a:lnTo>
                  <a:lnTo>
                    <a:pt x="867" y="395927"/>
                  </a:lnTo>
                  <a:lnTo>
                    <a:pt x="658" y="347120"/>
                  </a:lnTo>
                  <a:lnTo>
                    <a:pt x="372" y="297845"/>
                  </a:lnTo>
                  <a:lnTo>
                    <a:pt x="117" y="248312"/>
                  </a:lnTo>
                  <a:lnTo>
                    <a:pt x="0" y="198732"/>
                  </a:lnTo>
                  <a:lnTo>
                    <a:pt x="129" y="149317"/>
                  </a:lnTo>
                  <a:lnTo>
                    <a:pt x="612" y="100277"/>
                  </a:lnTo>
                  <a:lnTo>
                    <a:pt x="1558" y="51823"/>
                  </a:lnTo>
                  <a:lnTo>
                    <a:pt x="3074" y="4165"/>
                  </a:lnTo>
                  <a:lnTo>
                    <a:pt x="4293" y="5181"/>
                  </a:lnTo>
                  <a:lnTo>
                    <a:pt x="5144" y="0"/>
                  </a:lnTo>
                  <a:lnTo>
                    <a:pt x="5525" y="6197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96220" y="4967486"/>
              <a:ext cx="382905" cy="227329"/>
            </a:xfrm>
            <a:custGeom>
              <a:avLst/>
              <a:gdLst/>
              <a:ahLst/>
              <a:cxnLst/>
              <a:rect l="l" t="t" r="r" b="b"/>
              <a:pathLst>
                <a:path w="382904" h="227329">
                  <a:moveTo>
                    <a:pt x="376770" y="2781"/>
                  </a:moveTo>
                  <a:lnTo>
                    <a:pt x="334907" y="27681"/>
                  </a:lnTo>
                  <a:lnTo>
                    <a:pt x="293044" y="52580"/>
                  </a:lnTo>
                  <a:lnTo>
                    <a:pt x="251180" y="77479"/>
                  </a:lnTo>
                  <a:lnTo>
                    <a:pt x="209317" y="102377"/>
                  </a:lnTo>
                  <a:lnTo>
                    <a:pt x="167453" y="127276"/>
                  </a:lnTo>
                  <a:lnTo>
                    <a:pt x="125590" y="152174"/>
                  </a:lnTo>
                  <a:lnTo>
                    <a:pt x="83726" y="177073"/>
                  </a:lnTo>
                  <a:lnTo>
                    <a:pt x="41863" y="201972"/>
                  </a:lnTo>
                  <a:lnTo>
                    <a:pt x="0" y="226872"/>
                  </a:lnTo>
                  <a:lnTo>
                    <a:pt x="41680" y="202693"/>
                  </a:lnTo>
                  <a:lnTo>
                    <a:pt x="84040" y="178338"/>
                  </a:lnTo>
                  <a:lnTo>
                    <a:pt x="126844" y="153818"/>
                  </a:lnTo>
                  <a:lnTo>
                    <a:pt x="169855" y="129144"/>
                  </a:lnTo>
                  <a:lnTo>
                    <a:pt x="212838" y="104329"/>
                  </a:lnTo>
                  <a:lnTo>
                    <a:pt x="255556" y="79383"/>
                  </a:lnTo>
                  <a:lnTo>
                    <a:pt x="297775" y="54317"/>
                  </a:lnTo>
                  <a:lnTo>
                    <a:pt x="339257" y="29144"/>
                  </a:lnTo>
                  <a:lnTo>
                    <a:pt x="379768" y="3873"/>
                  </a:lnTo>
                  <a:lnTo>
                    <a:pt x="378269" y="3327"/>
                  </a:lnTo>
                  <a:lnTo>
                    <a:pt x="382320" y="0"/>
                  </a:lnTo>
                  <a:lnTo>
                    <a:pt x="376770" y="2781"/>
                  </a:lnTo>
                  <a:close/>
                </a:path>
              </a:pathLst>
            </a:custGeom>
            <a:ln w="11887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8686" y="6398514"/>
              <a:ext cx="894715" cy="527685"/>
            </a:xfrm>
            <a:custGeom>
              <a:avLst/>
              <a:gdLst/>
              <a:ahLst/>
              <a:cxnLst/>
              <a:rect l="l" t="t" r="r" b="b"/>
              <a:pathLst>
                <a:path w="894715" h="527684">
                  <a:moveTo>
                    <a:pt x="0" y="0"/>
                  </a:moveTo>
                  <a:lnTo>
                    <a:pt x="887425" y="524548"/>
                  </a:lnTo>
                  <a:lnTo>
                    <a:pt x="893552" y="527069"/>
                  </a:lnTo>
                  <a:lnTo>
                    <a:pt x="894540" y="526167"/>
                  </a:lnTo>
                  <a:lnTo>
                    <a:pt x="893733" y="523798"/>
                  </a:lnTo>
                  <a:lnTo>
                    <a:pt x="894473" y="521919"/>
                  </a:lnTo>
                  <a:lnTo>
                    <a:pt x="851863" y="495275"/>
                  </a:lnTo>
                  <a:lnTo>
                    <a:pt x="808726" y="468674"/>
                  </a:lnTo>
                  <a:lnTo>
                    <a:pt x="765111" y="442117"/>
                  </a:lnTo>
                  <a:lnTo>
                    <a:pt x="721071" y="415609"/>
                  </a:lnTo>
                  <a:lnTo>
                    <a:pt x="631916" y="362744"/>
                  </a:lnTo>
                  <a:lnTo>
                    <a:pt x="541667" y="310100"/>
                  </a:lnTo>
                  <a:lnTo>
                    <a:pt x="450732" y="257697"/>
                  </a:lnTo>
                  <a:lnTo>
                    <a:pt x="132927" y="76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8686" y="6398514"/>
              <a:ext cx="894715" cy="527685"/>
            </a:xfrm>
            <a:custGeom>
              <a:avLst/>
              <a:gdLst/>
              <a:ahLst/>
              <a:cxnLst/>
              <a:rect l="l" t="t" r="r" b="b"/>
              <a:pathLst>
                <a:path w="894715" h="527684">
                  <a:moveTo>
                    <a:pt x="887425" y="524548"/>
                  </a:moveTo>
                  <a:lnTo>
                    <a:pt x="843053" y="498320"/>
                  </a:lnTo>
                  <a:lnTo>
                    <a:pt x="798682" y="472092"/>
                  </a:lnTo>
                  <a:lnTo>
                    <a:pt x="754311" y="445864"/>
                  </a:lnTo>
                  <a:lnTo>
                    <a:pt x="709940" y="419636"/>
                  </a:lnTo>
                  <a:lnTo>
                    <a:pt x="665568" y="393408"/>
                  </a:lnTo>
                  <a:lnTo>
                    <a:pt x="621197" y="367180"/>
                  </a:lnTo>
                  <a:lnTo>
                    <a:pt x="576826" y="340952"/>
                  </a:lnTo>
                  <a:lnTo>
                    <a:pt x="532455" y="314724"/>
                  </a:lnTo>
                  <a:lnTo>
                    <a:pt x="488083" y="288496"/>
                  </a:lnTo>
                  <a:lnTo>
                    <a:pt x="443712" y="262269"/>
                  </a:lnTo>
                  <a:lnTo>
                    <a:pt x="399341" y="236041"/>
                  </a:lnTo>
                  <a:lnTo>
                    <a:pt x="354970" y="209814"/>
                  </a:lnTo>
                  <a:lnTo>
                    <a:pt x="310598" y="183587"/>
                  </a:lnTo>
                  <a:lnTo>
                    <a:pt x="266227" y="157359"/>
                  </a:lnTo>
                  <a:lnTo>
                    <a:pt x="221856" y="131132"/>
                  </a:lnTo>
                  <a:lnTo>
                    <a:pt x="177485" y="104905"/>
                  </a:lnTo>
                  <a:lnTo>
                    <a:pt x="133113" y="78679"/>
                  </a:lnTo>
                  <a:lnTo>
                    <a:pt x="88742" y="52452"/>
                  </a:lnTo>
                  <a:lnTo>
                    <a:pt x="44371" y="26226"/>
                  </a:lnTo>
                  <a:lnTo>
                    <a:pt x="0" y="0"/>
                  </a:lnTo>
                  <a:lnTo>
                    <a:pt x="43938" y="25404"/>
                  </a:lnTo>
                  <a:lnTo>
                    <a:pt x="88264" y="50896"/>
                  </a:lnTo>
                  <a:lnTo>
                    <a:pt x="132927" y="76473"/>
                  </a:lnTo>
                  <a:lnTo>
                    <a:pt x="177876" y="102134"/>
                  </a:lnTo>
                  <a:lnTo>
                    <a:pt x="223061" y="127875"/>
                  </a:lnTo>
                  <a:lnTo>
                    <a:pt x="268430" y="153694"/>
                  </a:lnTo>
                  <a:lnTo>
                    <a:pt x="313932" y="179588"/>
                  </a:lnTo>
                  <a:lnTo>
                    <a:pt x="359517" y="205555"/>
                  </a:lnTo>
                  <a:lnTo>
                    <a:pt x="405134" y="231592"/>
                  </a:lnTo>
                  <a:lnTo>
                    <a:pt x="450732" y="257697"/>
                  </a:lnTo>
                  <a:lnTo>
                    <a:pt x="496260" y="283867"/>
                  </a:lnTo>
                  <a:lnTo>
                    <a:pt x="541667" y="310100"/>
                  </a:lnTo>
                  <a:lnTo>
                    <a:pt x="586903" y="336393"/>
                  </a:lnTo>
                  <a:lnTo>
                    <a:pt x="631916" y="362744"/>
                  </a:lnTo>
                  <a:lnTo>
                    <a:pt x="676655" y="389150"/>
                  </a:lnTo>
                  <a:lnTo>
                    <a:pt x="721071" y="415609"/>
                  </a:lnTo>
                  <a:lnTo>
                    <a:pt x="765111" y="442117"/>
                  </a:lnTo>
                  <a:lnTo>
                    <a:pt x="808726" y="468674"/>
                  </a:lnTo>
                  <a:lnTo>
                    <a:pt x="851863" y="495275"/>
                  </a:lnTo>
                  <a:lnTo>
                    <a:pt x="894473" y="521919"/>
                  </a:lnTo>
                  <a:lnTo>
                    <a:pt x="893733" y="523798"/>
                  </a:lnTo>
                  <a:lnTo>
                    <a:pt x="894540" y="526167"/>
                  </a:lnTo>
                  <a:lnTo>
                    <a:pt x="893552" y="527069"/>
                  </a:lnTo>
                  <a:lnTo>
                    <a:pt x="887425" y="524548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3257" y="4980543"/>
              <a:ext cx="5715" cy="1419225"/>
            </a:xfrm>
            <a:custGeom>
              <a:avLst/>
              <a:gdLst/>
              <a:ahLst/>
              <a:cxnLst/>
              <a:rect l="l" t="t" r="r" b="b"/>
              <a:pathLst>
                <a:path w="5715" h="1419225">
                  <a:moveTo>
                    <a:pt x="911" y="0"/>
                  </a:moveTo>
                  <a:lnTo>
                    <a:pt x="372" y="554"/>
                  </a:lnTo>
                  <a:lnTo>
                    <a:pt x="0" y="9531"/>
                  </a:lnTo>
                  <a:lnTo>
                    <a:pt x="4635" y="1418761"/>
                  </a:lnTo>
                  <a:lnTo>
                    <a:pt x="5360" y="453166"/>
                  </a:lnTo>
                  <a:lnTo>
                    <a:pt x="4290" y="200680"/>
                  </a:lnTo>
                  <a:lnTo>
                    <a:pt x="2451" y="2965"/>
                  </a:lnTo>
                  <a:lnTo>
                    <a:pt x="1607" y="2569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3257" y="4980543"/>
              <a:ext cx="5715" cy="1419225"/>
            </a:xfrm>
            <a:custGeom>
              <a:avLst/>
              <a:gdLst/>
              <a:ahLst/>
              <a:cxnLst/>
              <a:rect l="l" t="t" r="r" b="b"/>
              <a:pathLst>
                <a:path w="5715" h="1419225">
                  <a:moveTo>
                    <a:pt x="0" y="9531"/>
                  </a:moveTo>
                  <a:lnTo>
                    <a:pt x="166" y="59861"/>
                  </a:lnTo>
                  <a:lnTo>
                    <a:pt x="332" y="110191"/>
                  </a:lnTo>
                  <a:lnTo>
                    <a:pt x="498" y="160521"/>
                  </a:lnTo>
                  <a:lnTo>
                    <a:pt x="663" y="210851"/>
                  </a:lnTo>
                  <a:lnTo>
                    <a:pt x="829" y="261180"/>
                  </a:lnTo>
                  <a:lnTo>
                    <a:pt x="995" y="311510"/>
                  </a:lnTo>
                  <a:lnTo>
                    <a:pt x="1161" y="361840"/>
                  </a:lnTo>
                  <a:lnTo>
                    <a:pt x="1327" y="412169"/>
                  </a:lnTo>
                  <a:lnTo>
                    <a:pt x="1493" y="462499"/>
                  </a:lnTo>
                  <a:lnTo>
                    <a:pt x="1659" y="512828"/>
                  </a:lnTo>
                  <a:lnTo>
                    <a:pt x="1825" y="563158"/>
                  </a:lnTo>
                  <a:lnTo>
                    <a:pt x="1991" y="613487"/>
                  </a:lnTo>
                  <a:lnTo>
                    <a:pt x="2156" y="663816"/>
                  </a:lnTo>
                  <a:lnTo>
                    <a:pt x="2322" y="714146"/>
                  </a:lnTo>
                  <a:lnTo>
                    <a:pt x="2488" y="764475"/>
                  </a:lnTo>
                  <a:lnTo>
                    <a:pt x="2653" y="814805"/>
                  </a:lnTo>
                  <a:lnTo>
                    <a:pt x="2819" y="865134"/>
                  </a:lnTo>
                  <a:lnTo>
                    <a:pt x="2984" y="915464"/>
                  </a:lnTo>
                  <a:lnTo>
                    <a:pt x="3150" y="965793"/>
                  </a:lnTo>
                  <a:lnTo>
                    <a:pt x="3315" y="1016123"/>
                  </a:lnTo>
                  <a:lnTo>
                    <a:pt x="3480" y="1066452"/>
                  </a:lnTo>
                  <a:lnTo>
                    <a:pt x="3645" y="1116782"/>
                  </a:lnTo>
                  <a:lnTo>
                    <a:pt x="3811" y="1167112"/>
                  </a:lnTo>
                  <a:lnTo>
                    <a:pt x="3976" y="1217441"/>
                  </a:lnTo>
                  <a:lnTo>
                    <a:pt x="4141" y="1267771"/>
                  </a:lnTo>
                  <a:lnTo>
                    <a:pt x="4306" y="1318101"/>
                  </a:lnTo>
                  <a:lnTo>
                    <a:pt x="4470" y="1368431"/>
                  </a:lnTo>
                  <a:lnTo>
                    <a:pt x="4635" y="1418761"/>
                  </a:lnTo>
                  <a:lnTo>
                    <a:pt x="4614" y="1369254"/>
                  </a:lnTo>
                  <a:lnTo>
                    <a:pt x="4620" y="1319473"/>
                  </a:lnTo>
                  <a:lnTo>
                    <a:pt x="4650" y="1269441"/>
                  </a:lnTo>
                  <a:lnTo>
                    <a:pt x="4699" y="1219180"/>
                  </a:lnTo>
                  <a:lnTo>
                    <a:pt x="4765" y="1168713"/>
                  </a:lnTo>
                  <a:lnTo>
                    <a:pt x="4843" y="1118063"/>
                  </a:lnTo>
                  <a:lnTo>
                    <a:pt x="4929" y="1067252"/>
                  </a:lnTo>
                  <a:lnTo>
                    <a:pt x="5022" y="1016302"/>
                  </a:lnTo>
                  <a:lnTo>
                    <a:pt x="5116" y="965236"/>
                  </a:lnTo>
                  <a:lnTo>
                    <a:pt x="5208" y="914077"/>
                  </a:lnTo>
                  <a:lnTo>
                    <a:pt x="5294" y="862847"/>
                  </a:lnTo>
                  <a:lnTo>
                    <a:pt x="5372" y="811569"/>
                  </a:lnTo>
                  <a:lnTo>
                    <a:pt x="5437" y="760265"/>
                  </a:lnTo>
                  <a:lnTo>
                    <a:pt x="5486" y="708958"/>
                  </a:lnTo>
                  <a:lnTo>
                    <a:pt x="5515" y="657670"/>
                  </a:lnTo>
                  <a:lnTo>
                    <a:pt x="5520" y="606425"/>
                  </a:lnTo>
                  <a:lnTo>
                    <a:pt x="5499" y="555244"/>
                  </a:lnTo>
                  <a:lnTo>
                    <a:pt x="5447" y="504150"/>
                  </a:lnTo>
                  <a:lnTo>
                    <a:pt x="5360" y="453166"/>
                  </a:lnTo>
                  <a:lnTo>
                    <a:pt x="5236" y="402314"/>
                  </a:lnTo>
                  <a:lnTo>
                    <a:pt x="5071" y="351617"/>
                  </a:lnTo>
                  <a:lnTo>
                    <a:pt x="4860" y="301097"/>
                  </a:lnTo>
                  <a:lnTo>
                    <a:pt x="4601" y="250777"/>
                  </a:lnTo>
                  <a:lnTo>
                    <a:pt x="4290" y="200680"/>
                  </a:lnTo>
                  <a:lnTo>
                    <a:pt x="3923" y="150827"/>
                  </a:lnTo>
                  <a:lnTo>
                    <a:pt x="3496" y="101242"/>
                  </a:lnTo>
                  <a:lnTo>
                    <a:pt x="3007" y="51947"/>
                  </a:lnTo>
                  <a:lnTo>
                    <a:pt x="2451" y="2965"/>
                  </a:lnTo>
                  <a:lnTo>
                    <a:pt x="1607" y="2569"/>
                  </a:lnTo>
                  <a:lnTo>
                    <a:pt x="911" y="0"/>
                  </a:lnTo>
                  <a:lnTo>
                    <a:pt x="372" y="554"/>
                  </a:lnTo>
                  <a:lnTo>
                    <a:pt x="0" y="9531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99830" y="6472225"/>
              <a:ext cx="5715" cy="443230"/>
            </a:xfrm>
            <a:custGeom>
              <a:avLst/>
              <a:gdLst/>
              <a:ahLst/>
              <a:cxnLst/>
              <a:rect l="l" t="t" r="r" b="b"/>
              <a:pathLst>
                <a:path w="5715" h="443229">
                  <a:moveTo>
                    <a:pt x="1340" y="0"/>
                  </a:moveTo>
                  <a:lnTo>
                    <a:pt x="0" y="244526"/>
                  </a:lnTo>
                  <a:lnTo>
                    <a:pt x="35" y="293782"/>
                  </a:lnTo>
                  <a:lnTo>
                    <a:pt x="424" y="342665"/>
                  </a:lnTo>
                  <a:lnTo>
                    <a:pt x="1276" y="390963"/>
                  </a:lnTo>
                  <a:lnTo>
                    <a:pt x="2699" y="438467"/>
                  </a:lnTo>
                  <a:lnTo>
                    <a:pt x="3930" y="437464"/>
                  </a:lnTo>
                  <a:lnTo>
                    <a:pt x="4769" y="442620"/>
                  </a:lnTo>
                  <a:lnTo>
                    <a:pt x="5162" y="43644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99830" y="6472225"/>
              <a:ext cx="5715" cy="443230"/>
            </a:xfrm>
            <a:custGeom>
              <a:avLst/>
              <a:gdLst/>
              <a:ahLst/>
              <a:cxnLst/>
              <a:rect l="l" t="t" r="r" b="b"/>
              <a:pathLst>
                <a:path w="5715" h="443229">
                  <a:moveTo>
                    <a:pt x="5162" y="436448"/>
                  </a:moveTo>
                  <a:lnTo>
                    <a:pt x="4739" y="387954"/>
                  </a:lnTo>
                  <a:lnTo>
                    <a:pt x="4314" y="339460"/>
                  </a:lnTo>
                  <a:lnTo>
                    <a:pt x="3889" y="290966"/>
                  </a:lnTo>
                  <a:lnTo>
                    <a:pt x="3464" y="242471"/>
                  </a:lnTo>
                  <a:lnTo>
                    <a:pt x="3038" y="193976"/>
                  </a:lnTo>
                  <a:lnTo>
                    <a:pt x="2613" y="145481"/>
                  </a:lnTo>
                  <a:lnTo>
                    <a:pt x="2188" y="96987"/>
                  </a:lnTo>
                  <a:lnTo>
                    <a:pt x="1763" y="48493"/>
                  </a:lnTo>
                  <a:lnTo>
                    <a:pt x="1340" y="0"/>
                  </a:lnTo>
                  <a:lnTo>
                    <a:pt x="1231" y="47970"/>
                  </a:lnTo>
                  <a:lnTo>
                    <a:pt x="934" y="96618"/>
                  </a:lnTo>
                  <a:lnTo>
                    <a:pt x="557" y="145734"/>
                  </a:lnTo>
                  <a:lnTo>
                    <a:pt x="210" y="195107"/>
                  </a:lnTo>
                  <a:lnTo>
                    <a:pt x="0" y="244526"/>
                  </a:lnTo>
                  <a:lnTo>
                    <a:pt x="35" y="293782"/>
                  </a:lnTo>
                  <a:lnTo>
                    <a:pt x="424" y="342665"/>
                  </a:lnTo>
                  <a:lnTo>
                    <a:pt x="1276" y="390963"/>
                  </a:lnTo>
                  <a:lnTo>
                    <a:pt x="2699" y="438467"/>
                  </a:lnTo>
                  <a:lnTo>
                    <a:pt x="3930" y="437464"/>
                  </a:lnTo>
                  <a:lnTo>
                    <a:pt x="4769" y="442620"/>
                  </a:lnTo>
                  <a:lnTo>
                    <a:pt x="5162" y="436448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2359" y="4967486"/>
              <a:ext cx="382905" cy="227329"/>
            </a:xfrm>
            <a:custGeom>
              <a:avLst/>
              <a:gdLst/>
              <a:ahLst/>
              <a:cxnLst/>
              <a:rect l="l" t="t" r="r" b="b"/>
              <a:pathLst>
                <a:path w="382904" h="227329">
                  <a:moveTo>
                    <a:pt x="5549" y="2781"/>
                  </a:moveTo>
                  <a:lnTo>
                    <a:pt x="47413" y="27681"/>
                  </a:lnTo>
                  <a:lnTo>
                    <a:pt x="89276" y="52580"/>
                  </a:lnTo>
                  <a:lnTo>
                    <a:pt x="131140" y="77479"/>
                  </a:lnTo>
                  <a:lnTo>
                    <a:pt x="173003" y="102377"/>
                  </a:lnTo>
                  <a:lnTo>
                    <a:pt x="214867" y="127276"/>
                  </a:lnTo>
                  <a:lnTo>
                    <a:pt x="256730" y="152174"/>
                  </a:lnTo>
                  <a:lnTo>
                    <a:pt x="298593" y="177073"/>
                  </a:lnTo>
                  <a:lnTo>
                    <a:pt x="340457" y="201972"/>
                  </a:lnTo>
                  <a:lnTo>
                    <a:pt x="382320" y="226872"/>
                  </a:lnTo>
                  <a:lnTo>
                    <a:pt x="340640" y="202693"/>
                  </a:lnTo>
                  <a:lnTo>
                    <a:pt x="298280" y="178338"/>
                  </a:lnTo>
                  <a:lnTo>
                    <a:pt x="255476" y="153818"/>
                  </a:lnTo>
                  <a:lnTo>
                    <a:pt x="212465" y="129144"/>
                  </a:lnTo>
                  <a:lnTo>
                    <a:pt x="169482" y="104329"/>
                  </a:lnTo>
                  <a:lnTo>
                    <a:pt x="126763" y="79383"/>
                  </a:lnTo>
                  <a:lnTo>
                    <a:pt x="84545" y="54317"/>
                  </a:lnTo>
                  <a:lnTo>
                    <a:pt x="43063" y="29144"/>
                  </a:lnTo>
                  <a:lnTo>
                    <a:pt x="2552" y="3873"/>
                  </a:lnTo>
                  <a:lnTo>
                    <a:pt x="4038" y="3327"/>
                  </a:lnTo>
                  <a:lnTo>
                    <a:pt x="0" y="0"/>
                  </a:lnTo>
                  <a:lnTo>
                    <a:pt x="5549" y="2781"/>
                  </a:lnTo>
                  <a:close/>
                </a:path>
              </a:pathLst>
            </a:custGeom>
            <a:ln w="11887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0733" y="4973797"/>
              <a:ext cx="385445" cy="218440"/>
            </a:xfrm>
            <a:custGeom>
              <a:avLst/>
              <a:gdLst/>
              <a:ahLst/>
              <a:cxnLst/>
              <a:rect l="l" t="t" r="r" b="b"/>
              <a:pathLst>
                <a:path w="385445" h="218439">
                  <a:moveTo>
                    <a:pt x="0" y="0"/>
                  </a:moveTo>
                  <a:lnTo>
                    <a:pt x="5156" y="3429"/>
                  </a:lnTo>
                  <a:lnTo>
                    <a:pt x="385203" y="218059"/>
                  </a:lnTo>
                  <a:lnTo>
                    <a:pt x="174012" y="94793"/>
                  </a:lnTo>
                  <a:lnTo>
                    <a:pt x="131316" y="70229"/>
                  </a:lnTo>
                  <a:lnTo>
                    <a:pt x="88767" y="46157"/>
                  </a:lnTo>
                  <a:lnTo>
                    <a:pt x="46493" y="22779"/>
                  </a:lnTo>
                  <a:lnTo>
                    <a:pt x="4622" y="292"/>
                  </a:lnTo>
                  <a:lnTo>
                    <a:pt x="4889" y="1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0733" y="4973797"/>
              <a:ext cx="385445" cy="218440"/>
            </a:xfrm>
            <a:custGeom>
              <a:avLst/>
              <a:gdLst/>
              <a:ahLst/>
              <a:cxnLst/>
              <a:rect l="l" t="t" r="r" b="b"/>
              <a:pathLst>
                <a:path w="385445" h="218439">
                  <a:moveTo>
                    <a:pt x="5156" y="3429"/>
                  </a:moveTo>
                  <a:lnTo>
                    <a:pt x="47383" y="27275"/>
                  </a:lnTo>
                  <a:lnTo>
                    <a:pt x="89611" y="51123"/>
                  </a:lnTo>
                  <a:lnTo>
                    <a:pt x="131838" y="74971"/>
                  </a:lnTo>
                  <a:lnTo>
                    <a:pt x="174066" y="98819"/>
                  </a:lnTo>
                  <a:lnTo>
                    <a:pt x="216293" y="122668"/>
                  </a:lnTo>
                  <a:lnTo>
                    <a:pt x="258521" y="146516"/>
                  </a:lnTo>
                  <a:lnTo>
                    <a:pt x="300748" y="170364"/>
                  </a:lnTo>
                  <a:lnTo>
                    <a:pt x="342976" y="194212"/>
                  </a:lnTo>
                  <a:lnTo>
                    <a:pt x="385203" y="218059"/>
                  </a:lnTo>
                  <a:lnTo>
                    <a:pt x="343697" y="194010"/>
                  </a:lnTo>
                  <a:lnTo>
                    <a:pt x="301697" y="169460"/>
                  </a:lnTo>
                  <a:lnTo>
                    <a:pt x="259331" y="144608"/>
                  </a:lnTo>
                  <a:lnTo>
                    <a:pt x="216726" y="119653"/>
                  </a:lnTo>
                  <a:lnTo>
                    <a:pt x="174012" y="94793"/>
                  </a:lnTo>
                  <a:lnTo>
                    <a:pt x="131316" y="70229"/>
                  </a:lnTo>
                  <a:lnTo>
                    <a:pt x="88767" y="46157"/>
                  </a:lnTo>
                  <a:lnTo>
                    <a:pt x="46493" y="22779"/>
                  </a:lnTo>
                  <a:lnTo>
                    <a:pt x="4622" y="292"/>
                  </a:lnTo>
                  <a:lnTo>
                    <a:pt x="4889" y="1854"/>
                  </a:lnTo>
                  <a:lnTo>
                    <a:pt x="0" y="0"/>
                  </a:lnTo>
                  <a:lnTo>
                    <a:pt x="5156" y="3429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95000" y="4973797"/>
              <a:ext cx="387350" cy="218440"/>
            </a:xfrm>
            <a:custGeom>
              <a:avLst/>
              <a:gdLst/>
              <a:ahLst/>
              <a:cxnLst/>
              <a:rect l="l" t="t" r="r" b="b"/>
              <a:pathLst>
                <a:path w="387350" h="218439">
                  <a:moveTo>
                    <a:pt x="381673" y="3429"/>
                  </a:moveTo>
                  <a:lnTo>
                    <a:pt x="339264" y="27275"/>
                  </a:lnTo>
                  <a:lnTo>
                    <a:pt x="296855" y="51121"/>
                  </a:lnTo>
                  <a:lnTo>
                    <a:pt x="254447" y="74968"/>
                  </a:lnTo>
                  <a:lnTo>
                    <a:pt x="212040" y="98815"/>
                  </a:lnTo>
                  <a:lnTo>
                    <a:pt x="169632" y="122663"/>
                  </a:lnTo>
                  <a:lnTo>
                    <a:pt x="127225" y="146510"/>
                  </a:lnTo>
                  <a:lnTo>
                    <a:pt x="84817" y="170359"/>
                  </a:lnTo>
                  <a:lnTo>
                    <a:pt x="42409" y="194208"/>
                  </a:lnTo>
                  <a:lnTo>
                    <a:pt x="0" y="218059"/>
                  </a:lnTo>
                  <a:lnTo>
                    <a:pt x="41688" y="194009"/>
                  </a:lnTo>
                  <a:lnTo>
                    <a:pt x="83871" y="169458"/>
                  </a:lnTo>
                  <a:lnTo>
                    <a:pt x="126421" y="144605"/>
                  </a:lnTo>
                  <a:lnTo>
                    <a:pt x="169209" y="119647"/>
                  </a:lnTo>
                  <a:lnTo>
                    <a:pt x="212106" y="94786"/>
                  </a:lnTo>
                  <a:lnTo>
                    <a:pt x="254984" y="70219"/>
                  </a:lnTo>
                  <a:lnTo>
                    <a:pt x="297715" y="46146"/>
                  </a:lnTo>
                  <a:lnTo>
                    <a:pt x="340169" y="22767"/>
                  </a:lnTo>
                  <a:lnTo>
                    <a:pt x="382219" y="279"/>
                  </a:lnTo>
                  <a:lnTo>
                    <a:pt x="381939" y="1854"/>
                  </a:lnTo>
                  <a:lnTo>
                    <a:pt x="386854" y="0"/>
                  </a:lnTo>
                  <a:lnTo>
                    <a:pt x="381673" y="3429"/>
                  </a:lnTo>
                  <a:close/>
                </a:path>
              </a:pathLst>
            </a:custGeom>
            <a:ln w="11887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0733" y="4757232"/>
              <a:ext cx="385445" cy="218440"/>
            </a:xfrm>
            <a:custGeom>
              <a:avLst/>
              <a:gdLst/>
              <a:ahLst/>
              <a:cxnLst/>
              <a:rect l="l" t="t" r="r" b="b"/>
              <a:pathLst>
                <a:path w="385445" h="218439">
                  <a:moveTo>
                    <a:pt x="385203" y="0"/>
                  </a:moveTo>
                  <a:lnTo>
                    <a:pt x="5156" y="214629"/>
                  </a:lnTo>
                  <a:lnTo>
                    <a:pt x="0" y="218058"/>
                  </a:lnTo>
                  <a:lnTo>
                    <a:pt x="4889" y="216204"/>
                  </a:lnTo>
                  <a:lnTo>
                    <a:pt x="4622" y="217766"/>
                  </a:lnTo>
                  <a:lnTo>
                    <a:pt x="46493" y="195279"/>
                  </a:lnTo>
                  <a:lnTo>
                    <a:pt x="88766" y="171901"/>
                  </a:lnTo>
                  <a:lnTo>
                    <a:pt x="131313" y="147829"/>
                  </a:lnTo>
                  <a:lnTo>
                    <a:pt x="174008" y="123265"/>
                  </a:lnTo>
                  <a:lnTo>
                    <a:pt x="385203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0733" y="4757232"/>
              <a:ext cx="385445" cy="218440"/>
            </a:xfrm>
            <a:custGeom>
              <a:avLst/>
              <a:gdLst/>
              <a:ahLst/>
              <a:cxnLst/>
              <a:rect l="l" t="t" r="r" b="b"/>
              <a:pathLst>
                <a:path w="385445" h="218439">
                  <a:moveTo>
                    <a:pt x="5156" y="214629"/>
                  </a:moveTo>
                  <a:lnTo>
                    <a:pt x="47383" y="190783"/>
                  </a:lnTo>
                  <a:lnTo>
                    <a:pt x="89611" y="166935"/>
                  </a:lnTo>
                  <a:lnTo>
                    <a:pt x="131838" y="143087"/>
                  </a:lnTo>
                  <a:lnTo>
                    <a:pt x="174066" y="119239"/>
                  </a:lnTo>
                  <a:lnTo>
                    <a:pt x="216293" y="95390"/>
                  </a:lnTo>
                  <a:lnTo>
                    <a:pt x="258521" y="71542"/>
                  </a:lnTo>
                  <a:lnTo>
                    <a:pt x="300748" y="47694"/>
                  </a:lnTo>
                  <a:lnTo>
                    <a:pt x="342976" y="23846"/>
                  </a:lnTo>
                  <a:lnTo>
                    <a:pt x="385203" y="0"/>
                  </a:lnTo>
                  <a:lnTo>
                    <a:pt x="343694" y="24048"/>
                  </a:lnTo>
                  <a:lnTo>
                    <a:pt x="301692" y="48598"/>
                  </a:lnTo>
                  <a:lnTo>
                    <a:pt x="259325" y="73450"/>
                  </a:lnTo>
                  <a:lnTo>
                    <a:pt x="216721" y="98405"/>
                  </a:lnTo>
                  <a:lnTo>
                    <a:pt x="174008" y="123265"/>
                  </a:lnTo>
                  <a:lnTo>
                    <a:pt x="131313" y="147829"/>
                  </a:lnTo>
                  <a:lnTo>
                    <a:pt x="88766" y="171901"/>
                  </a:lnTo>
                  <a:lnTo>
                    <a:pt x="46493" y="195279"/>
                  </a:lnTo>
                  <a:lnTo>
                    <a:pt x="4622" y="217766"/>
                  </a:lnTo>
                  <a:lnTo>
                    <a:pt x="4889" y="216204"/>
                  </a:lnTo>
                  <a:lnTo>
                    <a:pt x="0" y="218058"/>
                  </a:lnTo>
                  <a:lnTo>
                    <a:pt x="5156" y="214629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94371" y="4757321"/>
              <a:ext cx="387985" cy="218440"/>
            </a:xfrm>
            <a:custGeom>
              <a:avLst/>
              <a:gdLst/>
              <a:ahLst/>
              <a:cxnLst/>
              <a:rect l="l" t="t" r="r" b="b"/>
              <a:pathLst>
                <a:path w="387984" h="218439">
                  <a:moveTo>
                    <a:pt x="384683" y="216115"/>
                  </a:moveTo>
                  <a:lnTo>
                    <a:pt x="382562" y="216115"/>
                  </a:lnTo>
                  <a:lnTo>
                    <a:pt x="387476" y="217957"/>
                  </a:lnTo>
                  <a:lnTo>
                    <a:pt x="384683" y="216115"/>
                  </a:lnTo>
                  <a:close/>
                </a:path>
                <a:path w="387984" h="218439">
                  <a:moveTo>
                    <a:pt x="0" y="0"/>
                  </a:moveTo>
                  <a:lnTo>
                    <a:pt x="212450" y="123215"/>
                  </a:lnTo>
                  <a:lnTo>
                    <a:pt x="298193" y="171830"/>
                  </a:lnTo>
                  <a:lnTo>
                    <a:pt x="340718" y="195199"/>
                  </a:lnTo>
                  <a:lnTo>
                    <a:pt x="382841" y="217678"/>
                  </a:lnTo>
                  <a:lnTo>
                    <a:pt x="382562" y="216115"/>
                  </a:lnTo>
                  <a:lnTo>
                    <a:pt x="384683" y="216115"/>
                  </a:lnTo>
                  <a:lnTo>
                    <a:pt x="382295" y="214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94371" y="4757321"/>
              <a:ext cx="387985" cy="218440"/>
            </a:xfrm>
            <a:custGeom>
              <a:avLst/>
              <a:gdLst/>
              <a:ahLst/>
              <a:cxnLst/>
              <a:rect l="l" t="t" r="r" b="b"/>
              <a:pathLst>
                <a:path w="387984" h="218439">
                  <a:moveTo>
                    <a:pt x="382295" y="214541"/>
                  </a:moveTo>
                  <a:lnTo>
                    <a:pt x="339818" y="190703"/>
                  </a:lnTo>
                  <a:lnTo>
                    <a:pt x="297340" y="166865"/>
                  </a:lnTo>
                  <a:lnTo>
                    <a:pt x="254863" y="143027"/>
                  </a:lnTo>
                  <a:lnTo>
                    <a:pt x="212386" y="119189"/>
                  </a:lnTo>
                  <a:lnTo>
                    <a:pt x="169909" y="95351"/>
                  </a:lnTo>
                  <a:lnTo>
                    <a:pt x="127431" y="71513"/>
                  </a:lnTo>
                  <a:lnTo>
                    <a:pt x="84954" y="47675"/>
                  </a:lnTo>
                  <a:lnTo>
                    <a:pt x="42477" y="23837"/>
                  </a:lnTo>
                  <a:lnTo>
                    <a:pt x="0" y="0"/>
                  </a:lnTo>
                  <a:lnTo>
                    <a:pt x="41762" y="24039"/>
                  </a:lnTo>
                  <a:lnTo>
                    <a:pt x="84015" y="48580"/>
                  </a:lnTo>
                  <a:lnTo>
                    <a:pt x="126633" y="73421"/>
                  </a:lnTo>
                  <a:lnTo>
                    <a:pt x="169487" y="98366"/>
                  </a:lnTo>
                  <a:lnTo>
                    <a:pt x="212450" y="123215"/>
                  </a:lnTo>
                  <a:lnTo>
                    <a:pt x="255395" y="147769"/>
                  </a:lnTo>
                  <a:lnTo>
                    <a:pt x="298193" y="171830"/>
                  </a:lnTo>
                  <a:lnTo>
                    <a:pt x="340718" y="195199"/>
                  </a:lnTo>
                  <a:lnTo>
                    <a:pt x="382841" y="217678"/>
                  </a:lnTo>
                  <a:lnTo>
                    <a:pt x="382562" y="216115"/>
                  </a:lnTo>
                  <a:lnTo>
                    <a:pt x="387476" y="217957"/>
                  </a:lnTo>
                  <a:lnTo>
                    <a:pt x="382295" y="214541"/>
                  </a:lnTo>
                  <a:close/>
                </a:path>
              </a:pathLst>
            </a:custGeom>
            <a:ln w="11887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90822" y="5182397"/>
              <a:ext cx="556260" cy="326390"/>
            </a:xfrm>
            <a:custGeom>
              <a:avLst/>
              <a:gdLst/>
              <a:ahLst/>
              <a:cxnLst/>
              <a:rect l="l" t="t" r="r" b="b"/>
              <a:pathLst>
                <a:path w="556259" h="326389">
                  <a:moveTo>
                    <a:pt x="0" y="326275"/>
                  </a:moveTo>
                  <a:lnTo>
                    <a:pt x="555637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90822" y="6141847"/>
              <a:ext cx="556260" cy="326390"/>
            </a:xfrm>
            <a:custGeom>
              <a:avLst/>
              <a:gdLst/>
              <a:ahLst/>
              <a:cxnLst/>
              <a:rect l="l" t="t" r="r" b="b"/>
              <a:pathLst>
                <a:path w="556259" h="326389">
                  <a:moveTo>
                    <a:pt x="0" y="326275"/>
                  </a:moveTo>
                  <a:lnTo>
                    <a:pt x="555637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86691" y="5201016"/>
              <a:ext cx="523875" cy="1263015"/>
            </a:xfrm>
            <a:custGeom>
              <a:avLst/>
              <a:gdLst/>
              <a:ahLst/>
              <a:cxnLst/>
              <a:rect l="l" t="t" r="r" b="b"/>
              <a:pathLst>
                <a:path w="523875" h="1263014">
                  <a:moveTo>
                    <a:pt x="255651" y="642823"/>
                  </a:moveTo>
                  <a:lnTo>
                    <a:pt x="246913" y="642823"/>
                  </a:lnTo>
                  <a:lnTo>
                    <a:pt x="251269" y="694707"/>
                  </a:lnTo>
                  <a:lnTo>
                    <a:pt x="257106" y="744581"/>
                  </a:lnTo>
                  <a:lnTo>
                    <a:pt x="264654" y="792944"/>
                  </a:lnTo>
                  <a:lnTo>
                    <a:pt x="274139" y="840292"/>
                  </a:lnTo>
                  <a:lnTo>
                    <a:pt x="285789" y="887122"/>
                  </a:lnTo>
                  <a:lnTo>
                    <a:pt x="299834" y="933931"/>
                  </a:lnTo>
                  <a:lnTo>
                    <a:pt x="316500" y="981216"/>
                  </a:lnTo>
                  <a:lnTo>
                    <a:pt x="336016" y="1029474"/>
                  </a:lnTo>
                  <a:lnTo>
                    <a:pt x="354202" y="1065060"/>
                  </a:lnTo>
                  <a:lnTo>
                    <a:pt x="380100" y="1110436"/>
                  </a:lnTo>
                  <a:lnTo>
                    <a:pt x="411489" y="1159235"/>
                  </a:lnTo>
                  <a:lnTo>
                    <a:pt x="446149" y="1205091"/>
                  </a:lnTo>
                  <a:lnTo>
                    <a:pt x="481857" y="1241637"/>
                  </a:lnTo>
                  <a:lnTo>
                    <a:pt x="516394" y="1262507"/>
                  </a:lnTo>
                  <a:lnTo>
                    <a:pt x="518853" y="1259103"/>
                  </a:lnTo>
                  <a:lnTo>
                    <a:pt x="522493" y="1257422"/>
                  </a:lnTo>
                  <a:lnTo>
                    <a:pt x="523652" y="1254943"/>
                  </a:lnTo>
                  <a:lnTo>
                    <a:pt x="518668" y="1249146"/>
                  </a:lnTo>
                  <a:lnTo>
                    <a:pt x="480476" y="1218464"/>
                  </a:lnTo>
                  <a:lnTo>
                    <a:pt x="447261" y="1184875"/>
                  </a:lnTo>
                  <a:lnTo>
                    <a:pt x="418191" y="1148527"/>
                  </a:lnTo>
                  <a:lnTo>
                    <a:pt x="392437" y="1109569"/>
                  </a:lnTo>
                  <a:lnTo>
                    <a:pt x="369166" y="1068151"/>
                  </a:lnTo>
                  <a:lnTo>
                    <a:pt x="347548" y="1024420"/>
                  </a:lnTo>
                  <a:lnTo>
                    <a:pt x="327804" y="976727"/>
                  </a:lnTo>
                  <a:lnTo>
                    <a:pt x="310875" y="930075"/>
                  </a:lnTo>
                  <a:lnTo>
                    <a:pt x="296533" y="883942"/>
                  </a:lnTo>
                  <a:lnTo>
                    <a:pt x="284549" y="837807"/>
                  </a:lnTo>
                  <a:lnTo>
                    <a:pt x="274697" y="791149"/>
                  </a:lnTo>
                  <a:lnTo>
                    <a:pt x="266748" y="743447"/>
                  </a:lnTo>
                  <a:lnTo>
                    <a:pt x="260475" y="694178"/>
                  </a:lnTo>
                  <a:lnTo>
                    <a:pt x="255651" y="642823"/>
                  </a:lnTo>
                  <a:close/>
                </a:path>
                <a:path w="523875" h="1263014">
                  <a:moveTo>
                    <a:pt x="0" y="0"/>
                  </a:moveTo>
                  <a:lnTo>
                    <a:pt x="36596" y="37922"/>
                  </a:lnTo>
                  <a:lnTo>
                    <a:pt x="70567" y="74882"/>
                  </a:lnTo>
                  <a:lnTo>
                    <a:pt x="101964" y="111993"/>
                  </a:lnTo>
                  <a:lnTo>
                    <a:pt x="130840" y="150368"/>
                  </a:lnTo>
                  <a:lnTo>
                    <a:pt x="157244" y="191120"/>
                  </a:lnTo>
                  <a:lnTo>
                    <a:pt x="181228" y="235364"/>
                  </a:lnTo>
                  <a:lnTo>
                    <a:pt x="202844" y="284213"/>
                  </a:lnTo>
                  <a:lnTo>
                    <a:pt x="217066" y="334098"/>
                  </a:lnTo>
                  <a:lnTo>
                    <a:pt x="227470" y="384763"/>
                  </a:lnTo>
                  <a:lnTo>
                    <a:pt x="234762" y="436017"/>
                  </a:lnTo>
                  <a:lnTo>
                    <a:pt x="239646" y="487668"/>
                  </a:lnTo>
                  <a:lnTo>
                    <a:pt x="242829" y="539527"/>
                  </a:lnTo>
                  <a:lnTo>
                    <a:pt x="245016" y="591402"/>
                  </a:lnTo>
                  <a:lnTo>
                    <a:pt x="246913" y="643102"/>
                  </a:lnTo>
                  <a:lnTo>
                    <a:pt x="246913" y="642823"/>
                  </a:lnTo>
                  <a:lnTo>
                    <a:pt x="255651" y="642823"/>
                  </a:lnTo>
                  <a:lnTo>
                    <a:pt x="253274" y="590605"/>
                  </a:lnTo>
                  <a:lnTo>
                    <a:pt x="250558" y="538468"/>
                  </a:lnTo>
                  <a:lnTo>
                    <a:pt x="246794" y="486504"/>
                  </a:lnTo>
                  <a:lnTo>
                    <a:pt x="241274" y="434831"/>
                  </a:lnTo>
                  <a:lnTo>
                    <a:pt x="233289" y="383565"/>
                  </a:lnTo>
                  <a:lnTo>
                    <a:pt x="222129" y="332824"/>
                  </a:lnTo>
                  <a:lnTo>
                    <a:pt x="207086" y="282727"/>
                  </a:lnTo>
                  <a:lnTo>
                    <a:pt x="185541" y="234672"/>
                  </a:lnTo>
                  <a:lnTo>
                    <a:pt x="160980" y="190768"/>
                  </a:lnTo>
                  <a:lnTo>
                    <a:pt x="133605" y="150057"/>
                  </a:lnTo>
                  <a:lnTo>
                    <a:pt x="103618" y="111582"/>
                  </a:lnTo>
                  <a:lnTo>
                    <a:pt x="71220" y="74386"/>
                  </a:lnTo>
                  <a:lnTo>
                    <a:pt x="36613" y="37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86691" y="5201016"/>
              <a:ext cx="523875" cy="1263015"/>
            </a:xfrm>
            <a:custGeom>
              <a:avLst/>
              <a:gdLst/>
              <a:ahLst/>
              <a:cxnLst/>
              <a:rect l="l" t="t" r="r" b="b"/>
              <a:pathLst>
                <a:path w="523875" h="1263014">
                  <a:moveTo>
                    <a:pt x="518668" y="1249146"/>
                  </a:moveTo>
                  <a:lnTo>
                    <a:pt x="480476" y="1218464"/>
                  </a:lnTo>
                  <a:lnTo>
                    <a:pt x="447261" y="1184875"/>
                  </a:lnTo>
                  <a:lnTo>
                    <a:pt x="418191" y="1148527"/>
                  </a:lnTo>
                  <a:lnTo>
                    <a:pt x="392437" y="1109569"/>
                  </a:lnTo>
                  <a:lnTo>
                    <a:pt x="369166" y="1068151"/>
                  </a:lnTo>
                  <a:lnTo>
                    <a:pt x="347548" y="1024420"/>
                  </a:lnTo>
                  <a:lnTo>
                    <a:pt x="327804" y="976727"/>
                  </a:lnTo>
                  <a:lnTo>
                    <a:pt x="310875" y="930075"/>
                  </a:lnTo>
                  <a:lnTo>
                    <a:pt x="296533" y="883942"/>
                  </a:lnTo>
                  <a:lnTo>
                    <a:pt x="284549" y="837807"/>
                  </a:lnTo>
                  <a:lnTo>
                    <a:pt x="274697" y="791149"/>
                  </a:lnTo>
                  <a:lnTo>
                    <a:pt x="266748" y="743447"/>
                  </a:lnTo>
                  <a:lnTo>
                    <a:pt x="260475" y="694178"/>
                  </a:lnTo>
                  <a:lnTo>
                    <a:pt x="255651" y="642823"/>
                  </a:lnTo>
                  <a:lnTo>
                    <a:pt x="253274" y="590605"/>
                  </a:lnTo>
                  <a:lnTo>
                    <a:pt x="250558" y="538468"/>
                  </a:lnTo>
                  <a:lnTo>
                    <a:pt x="246794" y="486504"/>
                  </a:lnTo>
                  <a:lnTo>
                    <a:pt x="241274" y="434831"/>
                  </a:lnTo>
                  <a:lnTo>
                    <a:pt x="233289" y="383565"/>
                  </a:lnTo>
                  <a:lnTo>
                    <a:pt x="222129" y="332824"/>
                  </a:lnTo>
                  <a:lnTo>
                    <a:pt x="207086" y="282727"/>
                  </a:lnTo>
                  <a:lnTo>
                    <a:pt x="185541" y="234672"/>
                  </a:lnTo>
                  <a:lnTo>
                    <a:pt x="160980" y="190768"/>
                  </a:lnTo>
                  <a:lnTo>
                    <a:pt x="133605" y="150057"/>
                  </a:lnTo>
                  <a:lnTo>
                    <a:pt x="103618" y="111582"/>
                  </a:lnTo>
                  <a:lnTo>
                    <a:pt x="71220" y="74386"/>
                  </a:lnTo>
                  <a:lnTo>
                    <a:pt x="36613" y="37511"/>
                  </a:lnTo>
                  <a:lnTo>
                    <a:pt x="0" y="0"/>
                  </a:lnTo>
                  <a:lnTo>
                    <a:pt x="36596" y="37922"/>
                  </a:lnTo>
                  <a:lnTo>
                    <a:pt x="70567" y="74882"/>
                  </a:lnTo>
                  <a:lnTo>
                    <a:pt x="101964" y="111993"/>
                  </a:lnTo>
                  <a:lnTo>
                    <a:pt x="130840" y="150368"/>
                  </a:lnTo>
                  <a:lnTo>
                    <a:pt x="157244" y="191120"/>
                  </a:lnTo>
                  <a:lnTo>
                    <a:pt x="181228" y="235364"/>
                  </a:lnTo>
                  <a:lnTo>
                    <a:pt x="202844" y="284213"/>
                  </a:lnTo>
                  <a:lnTo>
                    <a:pt x="217066" y="334098"/>
                  </a:lnTo>
                  <a:lnTo>
                    <a:pt x="227470" y="384763"/>
                  </a:lnTo>
                  <a:lnTo>
                    <a:pt x="234762" y="436017"/>
                  </a:lnTo>
                  <a:lnTo>
                    <a:pt x="239646" y="487668"/>
                  </a:lnTo>
                  <a:lnTo>
                    <a:pt x="242829" y="539527"/>
                  </a:lnTo>
                  <a:lnTo>
                    <a:pt x="245016" y="591402"/>
                  </a:lnTo>
                  <a:lnTo>
                    <a:pt x="246913" y="643102"/>
                  </a:lnTo>
                  <a:lnTo>
                    <a:pt x="246913" y="642823"/>
                  </a:lnTo>
                  <a:lnTo>
                    <a:pt x="251269" y="694707"/>
                  </a:lnTo>
                  <a:lnTo>
                    <a:pt x="257106" y="744581"/>
                  </a:lnTo>
                  <a:lnTo>
                    <a:pt x="264654" y="792944"/>
                  </a:lnTo>
                  <a:lnTo>
                    <a:pt x="274139" y="840292"/>
                  </a:lnTo>
                  <a:lnTo>
                    <a:pt x="285789" y="887122"/>
                  </a:lnTo>
                  <a:lnTo>
                    <a:pt x="299834" y="933931"/>
                  </a:lnTo>
                  <a:lnTo>
                    <a:pt x="316500" y="981216"/>
                  </a:lnTo>
                  <a:lnTo>
                    <a:pt x="336016" y="1029474"/>
                  </a:lnTo>
                  <a:lnTo>
                    <a:pt x="354202" y="1065060"/>
                  </a:lnTo>
                  <a:lnTo>
                    <a:pt x="380100" y="1110436"/>
                  </a:lnTo>
                  <a:lnTo>
                    <a:pt x="411489" y="1159235"/>
                  </a:lnTo>
                  <a:lnTo>
                    <a:pt x="446149" y="1205091"/>
                  </a:lnTo>
                  <a:lnTo>
                    <a:pt x="481857" y="1241637"/>
                  </a:lnTo>
                  <a:lnTo>
                    <a:pt x="516394" y="1262507"/>
                  </a:lnTo>
                  <a:lnTo>
                    <a:pt x="518853" y="1259103"/>
                  </a:lnTo>
                  <a:lnTo>
                    <a:pt x="522493" y="1257422"/>
                  </a:lnTo>
                  <a:lnTo>
                    <a:pt x="523652" y="1254943"/>
                  </a:lnTo>
                  <a:lnTo>
                    <a:pt x="518668" y="1249146"/>
                  </a:lnTo>
                  <a:close/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7888" y="4971653"/>
              <a:ext cx="523875" cy="1263015"/>
            </a:xfrm>
            <a:custGeom>
              <a:avLst/>
              <a:gdLst/>
              <a:ahLst/>
              <a:cxnLst/>
              <a:rect l="l" t="t" r="r" b="b"/>
              <a:pathLst>
                <a:path w="523875" h="1263014">
                  <a:moveTo>
                    <a:pt x="255651" y="642823"/>
                  </a:moveTo>
                  <a:lnTo>
                    <a:pt x="246913" y="642823"/>
                  </a:lnTo>
                  <a:lnTo>
                    <a:pt x="251265" y="694697"/>
                  </a:lnTo>
                  <a:lnTo>
                    <a:pt x="257101" y="744571"/>
                  </a:lnTo>
                  <a:lnTo>
                    <a:pt x="264648" y="792937"/>
                  </a:lnTo>
                  <a:lnTo>
                    <a:pt x="274134" y="840292"/>
                  </a:lnTo>
                  <a:lnTo>
                    <a:pt x="285786" y="887128"/>
                  </a:lnTo>
                  <a:lnTo>
                    <a:pt x="299832" y="933941"/>
                  </a:lnTo>
                  <a:lnTo>
                    <a:pt x="316500" y="981225"/>
                  </a:lnTo>
                  <a:lnTo>
                    <a:pt x="336016" y="1029474"/>
                  </a:lnTo>
                  <a:lnTo>
                    <a:pt x="354209" y="1065070"/>
                  </a:lnTo>
                  <a:lnTo>
                    <a:pt x="380105" y="1110441"/>
                  </a:lnTo>
                  <a:lnTo>
                    <a:pt x="411489" y="1159230"/>
                  </a:lnTo>
                  <a:lnTo>
                    <a:pt x="446143" y="1205077"/>
                  </a:lnTo>
                  <a:lnTo>
                    <a:pt x="481850" y="1241622"/>
                  </a:lnTo>
                  <a:lnTo>
                    <a:pt x="516394" y="1262507"/>
                  </a:lnTo>
                  <a:lnTo>
                    <a:pt x="518853" y="1259103"/>
                  </a:lnTo>
                  <a:lnTo>
                    <a:pt x="522493" y="1257422"/>
                  </a:lnTo>
                  <a:lnTo>
                    <a:pt x="523652" y="1254943"/>
                  </a:lnTo>
                  <a:lnTo>
                    <a:pt x="518668" y="1249146"/>
                  </a:lnTo>
                  <a:lnTo>
                    <a:pt x="480479" y="1218464"/>
                  </a:lnTo>
                  <a:lnTo>
                    <a:pt x="447263" y="1184872"/>
                  </a:lnTo>
                  <a:lnTo>
                    <a:pt x="418191" y="1148522"/>
                  </a:lnTo>
                  <a:lnTo>
                    <a:pt x="392434" y="1109564"/>
                  </a:lnTo>
                  <a:lnTo>
                    <a:pt x="369163" y="1068146"/>
                  </a:lnTo>
                  <a:lnTo>
                    <a:pt x="347548" y="1024420"/>
                  </a:lnTo>
                  <a:lnTo>
                    <a:pt x="327804" y="976726"/>
                  </a:lnTo>
                  <a:lnTo>
                    <a:pt x="310875" y="930073"/>
                  </a:lnTo>
                  <a:lnTo>
                    <a:pt x="296533" y="883939"/>
                  </a:lnTo>
                  <a:lnTo>
                    <a:pt x="284549" y="837803"/>
                  </a:lnTo>
                  <a:lnTo>
                    <a:pt x="274697" y="791144"/>
                  </a:lnTo>
                  <a:lnTo>
                    <a:pt x="266748" y="743442"/>
                  </a:lnTo>
                  <a:lnTo>
                    <a:pt x="260475" y="694175"/>
                  </a:lnTo>
                  <a:lnTo>
                    <a:pt x="255651" y="642823"/>
                  </a:lnTo>
                  <a:close/>
                </a:path>
                <a:path w="523875" h="1263014">
                  <a:moveTo>
                    <a:pt x="0" y="0"/>
                  </a:moveTo>
                  <a:lnTo>
                    <a:pt x="36592" y="37919"/>
                  </a:lnTo>
                  <a:lnTo>
                    <a:pt x="70564" y="74881"/>
                  </a:lnTo>
                  <a:lnTo>
                    <a:pt x="101963" y="111995"/>
                  </a:lnTo>
                  <a:lnTo>
                    <a:pt x="130841" y="150374"/>
                  </a:lnTo>
                  <a:lnTo>
                    <a:pt x="157247" y="191129"/>
                  </a:lnTo>
                  <a:lnTo>
                    <a:pt x="181231" y="235372"/>
                  </a:lnTo>
                  <a:lnTo>
                    <a:pt x="202844" y="284213"/>
                  </a:lnTo>
                  <a:lnTo>
                    <a:pt x="217066" y="334098"/>
                  </a:lnTo>
                  <a:lnTo>
                    <a:pt x="227470" y="384763"/>
                  </a:lnTo>
                  <a:lnTo>
                    <a:pt x="234762" y="436017"/>
                  </a:lnTo>
                  <a:lnTo>
                    <a:pt x="239646" y="487668"/>
                  </a:lnTo>
                  <a:lnTo>
                    <a:pt x="242829" y="539527"/>
                  </a:lnTo>
                  <a:lnTo>
                    <a:pt x="245016" y="591402"/>
                  </a:lnTo>
                  <a:lnTo>
                    <a:pt x="246913" y="643102"/>
                  </a:lnTo>
                  <a:lnTo>
                    <a:pt x="246913" y="642823"/>
                  </a:lnTo>
                  <a:lnTo>
                    <a:pt x="255651" y="642823"/>
                  </a:lnTo>
                  <a:lnTo>
                    <a:pt x="253274" y="590595"/>
                  </a:lnTo>
                  <a:lnTo>
                    <a:pt x="250558" y="538458"/>
                  </a:lnTo>
                  <a:lnTo>
                    <a:pt x="246794" y="486500"/>
                  </a:lnTo>
                  <a:lnTo>
                    <a:pt x="241274" y="434835"/>
                  </a:lnTo>
                  <a:lnTo>
                    <a:pt x="233289" y="383575"/>
                  </a:lnTo>
                  <a:lnTo>
                    <a:pt x="222129" y="332834"/>
                  </a:lnTo>
                  <a:lnTo>
                    <a:pt x="207086" y="282727"/>
                  </a:lnTo>
                  <a:lnTo>
                    <a:pt x="185537" y="234668"/>
                  </a:lnTo>
                  <a:lnTo>
                    <a:pt x="160974" y="190762"/>
                  </a:lnTo>
                  <a:lnTo>
                    <a:pt x="133600" y="150052"/>
                  </a:lnTo>
                  <a:lnTo>
                    <a:pt x="103614" y="111578"/>
                  </a:lnTo>
                  <a:lnTo>
                    <a:pt x="71218" y="74384"/>
                  </a:lnTo>
                  <a:lnTo>
                    <a:pt x="36613" y="37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7888" y="4971653"/>
              <a:ext cx="523875" cy="1263015"/>
            </a:xfrm>
            <a:custGeom>
              <a:avLst/>
              <a:gdLst/>
              <a:ahLst/>
              <a:cxnLst/>
              <a:rect l="l" t="t" r="r" b="b"/>
              <a:pathLst>
                <a:path w="523875" h="1263014">
                  <a:moveTo>
                    <a:pt x="518668" y="1249146"/>
                  </a:moveTo>
                  <a:lnTo>
                    <a:pt x="480479" y="1218464"/>
                  </a:lnTo>
                  <a:lnTo>
                    <a:pt x="447263" y="1184872"/>
                  </a:lnTo>
                  <a:lnTo>
                    <a:pt x="418191" y="1148522"/>
                  </a:lnTo>
                  <a:lnTo>
                    <a:pt x="392434" y="1109564"/>
                  </a:lnTo>
                  <a:lnTo>
                    <a:pt x="369163" y="1068146"/>
                  </a:lnTo>
                  <a:lnTo>
                    <a:pt x="347548" y="1024420"/>
                  </a:lnTo>
                  <a:lnTo>
                    <a:pt x="327804" y="976726"/>
                  </a:lnTo>
                  <a:lnTo>
                    <a:pt x="310875" y="930073"/>
                  </a:lnTo>
                  <a:lnTo>
                    <a:pt x="296533" y="883939"/>
                  </a:lnTo>
                  <a:lnTo>
                    <a:pt x="284549" y="837803"/>
                  </a:lnTo>
                  <a:lnTo>
                    <a:pt x="274697" y="791144"/>
                  </a:lnTo>
                  <a:lnTo>
                    <a:pt x="266748" y="743442"/>
                  </a:lnTo>
                  <a:lnTo>
                    <a:pt x="260475" y="694175"/>
                  </a:lnTo>
                  <a:lnTo>
                    <a:pt x="255651" y="642823"/>
                  </a:lnTo>
                  <a:lnTo>
                    <a:pt x="253274" y="590595"/>
                  </a:lnTo>
                  <a:lnTo>
                    <a:pt x="250558" y="538458"/>
                  </a:lnTo>
                  <a:lnTo>
                    <a:pt x="246794" y="486500"/>
                  </a:lnTo>
                  <a:lnTo>
                    <a:pt x="241274" y="434835"/>
                  </a:lnTo>
                  <a:lnTo>
                    <a:pt x="233289" y="383575"/>
                  </a:lnTo>
                  <a:lnTo>
                    <a:pt x="222129" y="332834"/>
                  </a:lnTo>
                  <a:lnTo>
                    <a:pt x="207086" y="282727"/>
                  </a:lnTo>
                  <a:lnTo>
                    <a:pt x="185537" y="234668"/>
                  </a:lnTo>
                  <a:lnTo>
                    <a:pt x="160974" y="190762"/>
                  </a:lnTo>
                  <a:lnTo>
                    <a:pt x="133600" y="150052"/>
                  </a:lnTo>
                  <a:lnTo>
                    <a:pt x="103614" y="111578"/>
                  </a:lnTo>
                  <a:lnTo>
                    <a:pt x="71218" y="74384"/>
                  </a:lnTo>
                  <a:lnTo>
                    <a:pt x="36613" y="37510"/>
                  </a:lnTo>
                  <a:lnTo>
                    <a:pt x="0" y="0"/>
                  </a:lnTo>
                  <a:lnTo>
                    <a:pt x="36592" y="37919"/>
                  </a:lnTo>
                  <a:lnTo>
                    <a:pt x="70564" y="74881"/>
                  </a:lnTo>
                  <a:lnTo>
                    <a:pt x="101963" y="111995"/>
                  </a:lnTo>
                  <a:lnTo>
                    <a:pt x="130841" y="150374"/>
                  </a:lnTo>
                  <a:lnTo>
                    <a:pt x="157247" y="191129"/>
                  </a:lnTo>
                  <a:lnTo>
                    <a:pt x="181231" y="235372"/>
                  </a:lnTo>
                  <a:lnTo>
                    <a:pt x="202844" y="284213"/>
                  </a:lnTo>
                  <a:lnTo>
                    <a:pt x="217066" y="334098"/>
                  </a:lnTo>
                  <a:lnTo>
                    <a:pt x="227470" y="384763"/>
                  </a:lnTo>
                  <a:lnTo>
                    <a:pt x="234762" y="436017"/>
                  </a:lnTo>
                  <a:lnTo>
                    <a:pt x="239646" y="487668"/>
                  </a:lnTo>
                  <a:lnTo>
                    <a:pt x="242829" y="539527"/>
                  </a:lnTo>
                  <a:lnTo>
                    <a:pt x="245016" y="591402"/>
                  </a:lnTo>
                  <a:lnTo>
                    <a:pt x="246913" y="643102"/>
                  </a:lnTo>
                  <a:lnTo>
                    <a:pt x="246913" y="642823"/>
                  </a:lnTo>
                  <a:lnTo>
                    <a:pt x="251265" y="694697"/>
                  </a:lnTo>
                  <a:lnTo>
                    <a:pt x="257101" y="744571"/>
                  </a:lnTo>
                  <a:lnTo>
                    <a:pt x="264648" y="792937"/>
                  </a:lnTo>
                  <a:lnTo>
                    <a:pt x="274134" y="840292"/>
                  </a:lnTo>
                  <a:lnTo>
                    <a:pt x="285786" y="887128"/>
                  </a:lnTo>
                  <a:lnTo>
                    <a:pt x="299832" y="933941"/>
                  </a:lnTo>
                  <a:lnTo>
                    <a:pt x="316500" y="981225"/>
                  </a:lnTo>
                  <a:lnTo>
                    <a:pt x="336016" y="1029474"/>
                  </a:lnTo>
                  <a:lnTo>
                    <a:pt x="354209" y="1065070"/>
                  </a:lnTo>
                  <a:lnTo>
                    <a:pt x="380105" y="1110441"/>
                  </a:lnTo>
                  <a:lnTo>
                    <a:pt x="411489" y="1159230"/>
                  </a:lnTo>
                  <a:lnTo>
                    <a:pt x="446143" y="1205077"/>
                  </a:lnTo>
                  <a:lnTo>
                    <a:pt x="481850" y="1241622"/>
                  </a:lnTo>
                  <a:lnTo>
                    <a:pt x="516394" y="1262507"/>
                  </a:lnTo>
                  <a:lnTo>
                    <a:pt x="518853" y="1259103"/>
                  </a:lnTo>
                  <a:lnTo>
                    <a:pt x="522493" y="1257422"/>
                  </a:lnTo>
                  <a:lnTo>
                    <a:pt x="523652" y="1254943"/>
                  </a:lnTo>
                  <a:lnTo>
                    <a:pt x="518668" y="1249146"/>
                  </a:lnTo>
                  <a:close/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41002" y="5001086"/>
              <a:ext cx="349250" cy="194945"/>
            </a:xfrm>
            <a:custGeom>
              <a:avLst/>
              <a:gdLst/>
              <a:ahLst/>
              <a:cxnLst/>
              <a:rect l="l" t="t" r="r" b="b"/>
              <a:pathLst>
                <a:path w="349250" h="194945">
                  <a:moveTo>
                    <a:pt x="348627" y="0"/>
                  </a:moveTo>
                  <a:lnTo>
                    <a:pt x="0" y="19469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68163" y="5014339"/>
              <a:ext cx="337820" cy="188595"/>
            </a:xfrm>
            <a:custGeom>
              <a:avLst/>
              <a:gdLst/>
              <a:ahLst/>
              <a:cxnLst/>
              <a:rect l="l" t="t" r="r" b="b"/>
              <a:pathLst>
                <a:path w="337820" h="188595">
                  <a:moveTo>
                    <a:pt x="337324" y="0"/>
                  </a:moveTo>
                  <a:lnTo>
                    <a:pt x="0" y="188226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77231" y="5031481"/>
              <a:ext cx="344170" cy="191770"/>
            </a:xfrm>
            <a:custGeom>
              <a:avLst/>
              <a:gdLst/>
              <a:ahLst/>
              <a:cxnLst/>
              <a:rect l="l" t="t" r="r" b="b"/>
              <a:pathLst>
                <a:path w="344170" h="191770">
                  <a:moveTo>
                    <a:pt x="343776" y="0"/>
                  </a:moveTo>
                  <a:lnTo>
                    <a:pt x="0" y="191465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39121" y="5051969"/>
              <a:ext cx="301625" cy="170815"/>
            </a:xfrm>
            <a:custGeom>
              <a:avLst/>
              <a:gdLst/>
              <a:ahLst/>
              <a:cxnLst/>
              <a:rect l="l" t="t" r="r" b="b"/>
              <a:pathLst>
                <a:path w="301625" h="170814">
                  <a:moveTo>
                    <a:pt x="301269" y="0"/>
                  </a:moveTo>
                  <a:lnTo>
                    <a:pt x="0" y="170522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23914" y="5096390"/>
              <a:ext cx="253365" cy="142875"/>
            </a:xfrm>
            <a:custGeom>
              <a:avLst/>
              <a:gdLst/>
              <a:ahLst/>
              <a:cxnLst/>
              <a:rect l="l" t="t" r="r" b="b"/>
              <a:pathLst>
                <a:path w="253365" h="142875">
                  <a:moveTo>
                    <a:pt x="252818" y="0"/>
                  </a:moveTo>
                  <a:lnTo>
                    <a:pt x="0" y="142722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90171" y="5159383"/>
              <a:ext cx="226695" cy="126364"/>
            </a:xfrm>
            <a:custGeom>
              <a:avLst/>
              <a:gdLst/>
              <a:ahLst/>
              <a:cxnLst/>
              <a:rect l="l" t="t" r="r" b="b"/>
              <a:pathLst>
                <a:path w="226695" h="126364">
                  <a:moveTo>
                    <a:pt x="226136" y="0"/>
                  </a:moveTo>
                  <a:lnTo>
                    <a:pt x="0" y="126276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28084" y="5180381"/>
              <a:ext cx="201295" cy="112395"/>
            </a:xfrm>
            <a:custGeom>
              <a:avLst/>
              <a:gdLst/>
              <a:ahLst/>
              <a:cxnLst/>
              <a:rect l="l" t="t" r="r" b="b"/>
              <a:pathLst>
                <a:path w="201295" h="112395">
                  <a:moveTo>
                    <a:pt x="201142" y="0"/>
                  </a:moveTo>
                  <a:lnTo>
                    <a:pt x="0" y="112318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1192" y="5195724"/>
              <a:ext cx="179070" cy="102235"/>
            </a:xfrm>
            <a:custGeom>
              <a:avLst/>
              <a:gdLst/>
              <a:ahLst/>
              <a:cxnLst/>
              <a:rect l="l" t="t" r="r" b="b"/>
              <a:pathLst>
                <a:path w="179070" h="102235">
                  <a:moveTo>
                    <a:pt x="178536" y="0"/>
                  </a:moveTo>
                  <a:lnTo>
                    <a:pt x="0" y="102196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83620" y="5216720"/>
              <a:ext cx="163830" cy="92075"/>
            </a:xfrm>
            <a:custGeom>
              <a:avLst/>
              <a:gdLst/>
              <a:ahLst/>
              <a:cxnLst/>
              <a:rect l="l" t="t" r="r" b="b"/>
              <a:pathLst>
                <a:path w="163829" h="92075">
                  <a:moveTo>
                    <a:pt x="163372" y="0"/>
                  </a:moveTo>
                  <a:lnTo>
                    <a:pt x="0" y="91668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93093" y="5233683"/>
              <a:ext cx="164465" cy="94615"/>
            </a:xfrm>
            <a:custGeom>
              <a:avLst/>
              <a:gdLst/>
              <a:ahLst/>
              <a:cxnLst/>
              <a:rect l="l" t="t" r="r" b="b"/>
              <a:pathLst>
                <a:path w="164465" h="94614">
                  <a:moveTo>
                    <a:pt x="164401" y="0"/>
                  </a:moveTo>
                  <a:lnTo>
                    <a:pt x="0" y="94018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9923" y="6257227"/>
              <a:ext cx="349250" cy="194945"/>
            </a:xfrm>
            <a:custGeom>
              <a:avLst/>
              <a:gdLst/>
              <a:ahLst/>
              <a:cxnLst/>
              <a:rect l="l" t="t" r="r" b="b"/>
              <a:pathLst>
                <a:path w="349250" h="194945">
                  <a:moveTo>
                    <a:pt x="0" y="194678"/>
                  </a:moveTo>
                  <a:lnTo>
                    <a:pt x="348627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74064" y="6250426"/>
              <a:ext cx="337820" cy="188595"/>
            </a:xfrm>
            <a:custGeom>
              <a:avLst/>
              <a:gdLst/>
              <a:ahLst/>
              <a:cxnLst/>
              <a:rect l="l" t="t" r="r" b="b"/>
              <a:pathLst>
                <a:path w="337820" h="188595">
                  <a:moveTo>
                    <a:pt x="0" y="188226"/>
                  </a:moveTo>
                  <a:lnTo>
                    <a:pt x="337324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58545" y="6230045"/>
              <a:ext cx="344170" cy="191770"/>
            </a:xfrm>
            <a:custGeom>
              <a:avLst/>
              <a:gdLst/>
              <a:ahLst/>
              <a:cxnLst/>
              <a:rect l="l" t="t" r="r" b="b"/>
              <a:pathLst>
                <a:path w="344170" h="191770">
                  <a:moveTo>
                    <a:pt x="0" y="191465"/>
                  </a:moveTo>
                  <a:lnTo>
                    <a:pt x="343776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9162" y="6230512"/>
              <a:ext cx="301625" cy="170815"/>
            </a:xfrm>
            <a:custGeom>
              <a:avLst/>
              <a:gdLst/>
              <a:ahLst/>
              <a:cxnLst/>
              <a:rect l="l" t="t" r="r" b="b"/>
              <a:pathLst>
                <a:path w="301625" h="170814">
                  <a:moveTo>
                    <a:pt x="0" y="170510"/>
                  </a:moveTo>
                  <a:lnTo>
                    <a:pt x="301269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02820" y="6213879"/>
              <a:ext cx="253365" cy="142875"/>
            </a:xfrm>
            <a:custGeom>
              <a:avLst/>
              <a:gdLst/>
              <a:ahLst/>
              <a:cxnLst/>
              <a:rect l="l" t="t" r="r" b="b"/>
              <a:pathLst>
                <a:path w="253365" h="142875">
                  <a:moveTo>
                    <a:pt x="0" y="142722"/>
                  </a:moveTo>
                  <a:lnTo>
                    <a:pt x="252818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3249" y="6167324"/>
              <a:ext cx="226695" cy="126364"/>
            </a:xfrm>
            <a:custGeom>
              <a:avLst/>
              <a:gdLst/>
              <a:ahLst/>
              <a:cxnLst/>
              <a:rect l="l" t="t" r="r" b="b"/>
              <a:pathLst>
                <a:path w="226695" h="126364">
                  <a:moveTo>
                    <a:pt x="0" y="126288"/>
                  </a:moveTo>
                  <a:lnTo>
                    <a:pt x="226136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50328" y="6160283"/>
              <a:ext cx="201295" cy="112395"/>
            </a:xfrm>
            <a:custGeom>
              <a:avLst/>
              <a:gdLst/>
              <a:ahLst/>
              <a:cxnLst/>
              <a:rect l="l" t="t" r="r" b="b"/>
              <a:pathLst>
                <a:path w="201295" h="112395">
                  <a:moveTo>
                    <a:pt x="0" y="112331"/>
                  </a:moveTo>
                  <a:lnTo>
                    <a:pt x="201142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9824" y="6155071"/>
              <a:ext cx="179070" cy="102235"/>
            </a:xfrm>
            <a:custGeom>
              <a:avLst/>
              <a:gdLst/>
              <a:ahLst/>
              <a:cxnLst/>
              <a:rect l="l" t="t" r="r" b="b"/>
              <a:pathLst>
                <a:path w="179070" h="102235">
                  <a:moveTo>
                    <a:pt x="0" y="102196"/>
                  </a:moveTo>
                  <a:lnTo>
                    <a:pt x="178536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2559" y="6144603"/>
              <a:ext cx="163830" cy="92075"/>
            </a:xfrm>
            <a:custGeom>
              <a:avLst/>
              <a:gdLst/>
              <a:ahLst/>
              <a:cxnLst/>
              <a:rect l="l" t="t" r="r" b="b"/>
              <a:pathLst>
                <a:path w="163829" h="92075">
                  <a:moveTo>
                    <a:pt x="0" y="91668"/>
                  </a:moveTo>
                  <a:lnTo>
                    <a:pt x="163372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22058" y="6125294"/>
              <a:ext cx="164465" cy="94615"/>
            </a:xfrm>
            <a:custGeom>
              <a:avLst/>
              <a:gdLst/>
              <a:ahLst/>
              <a:cxnLst/>
              <a:rect l="l" t="t" r="r" b="b"/>
              <a:pathLst>
                <a:path w="164465" h="94614">
                  <a:moveTo>
                    <a:pt x="0" y="94018"/>
                  </a:moveTo>
                  <a:lnTo>
                    <a:pt x="164401" y="0"/>
                  </a:lnTo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3982" y="5424926"/>
              <a:ext cx="251494" cy="332248"/>
            </a:xfrm>
            <a:prstGeom prst="rect">
              <a:avLst/>
            </a:prstGeom>
          </p:spPr>
        </p:pic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03409" y="6229265"/>
              <a:ext cx="383540" cy="229235"/>
            </a:xfrm>
            <a:custGeom>
              <a:avLst/>
              <a:gdLst/>
              <a:ahLst/>
              <a:cxnLst/>
              <a:rect l="l" t="t" r="r" b="b"/>
              <a:pathLst>
                <a:path w="383540" h="229235">
                  <a:moveTo>
                    <a:pt x="381431" y="0"/>
                  </a:moveTo>
                  <a:lnTo>
                    <a:pt x="375094" y="1257"/>
                  </a:lnTo>
                  <a:lnTo>
                    <a:pt x="0" y="229234"/>
                  </a:lnTo>
                  <a:lnTo>
                    <a:pt x="174826" y="134535"/>
                  </a:lnTo>
                  <a:lnTo>
                    <a:pt x="227897" y="105262"/>
                  </a:lnTo>
                  <a:lnTo>
                    <a:pt x="278399" y="76766"/>
                  </a:lnTo>
                  <a:lnTo>
                    <a:pt x="323177" y="50555"/>
                  </a:lnTo>
                  <a:lnTo>
                    <a:pt x="359073" y="28138"/>
                  </a:lnTo>
                  <a:lnTo>
                    <a:pt x="382930" y="11023"/>
                  </a:lnTo>
                  <a:lnTo>
                    <a:pt x="379526" y="6896"/>
                  </a:lnTo>
                  <a:lnTo>
                    <a:pt x="381431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03409" y="6229265"/>
              <a:ext cx="383540" cy="229235"/>
            </a:xfrm>
            <a:custGeom>
              <a:avLst/>
              <a:gdLst/>
              <a:ahLst/>
              <a:cxnLst/>
              <a:rect l="l" t="t" r="r" b="b"/>
              <a:pathLst>
                <a:path w="383540" h="229235">
                  <a:moveTo>
                    <a:pt x="375094" y="1257"/>
                  </a:moveTo>
                  <a:lnTo>
                    <a:pt x="333417" y="26589"/>
                  </a:lnTo>
                  <a:lnTo>
                    <a:pt x="291740" y="51920"/>
                  </a:lnTo>
                  <a:lnTo>
                    <a:pt x="250062" y="77250"/>
                  </a:lnTo>
                  <a:lnTo>
                    <a:pt x="208385" y="102581"/>
                  </a:lnTo>
                  <a:lnTo>
                    <a:pt x="166708" y="127911"/>
                  </a:lnTo>
                  <a:lnTo>
                    <a:pt x="125031" y="153241"/>
                  </a:lnTo>
                  <a:lnTo>
                    <a:pt x="83354" y="178572"/>
                  </a:lnTo>
                  <a:lnTo>
                    <a:pt x="41677" y="203903"/>
                  </a:lnTo>
                  <a:lnTo>
                    <a:pt x="0" y="229234"/>
                  </a:lnTo>
                  <a:lnTo>
                    <a:pt x="31774" y="211935"/>
                  </a:lnTo>
                  <a:lnTo>
                    <a:pt x="73607" y="189380"/>
                  </a:lnTo>
                  <a:lnTo>
                    <a:pt x="122344" y="163077"/>
                  </a:lnTo>
                  <a:lnTo>
                    <a:pt x="174826" y="134535"/>
                  </a:lnTo>
                  <a:lnTo>
                    <a:pt x="227897" y="105262"/>
                  </a:lnTo>
                  <a:lnTo>
                    <a:pt x="278399" y="76766"/>
                  </a:lnTo>
                  <a:lnTo>
                    <a:pt x="323177" y="50555"/>
                  </a:lnTo>
                  <a:lnTo>
                    <a:pt x="359073" y="28138"/>
                  </a:lnTo>
                  <a:lnTo>
                    <a:pt x="382930" y="11023"/>
                  </a:lnTo>
                  <a:lnTo>
                    <a:pt x="379526" y="6896"/>
                  </a:lnTo>
                  <a:lnTo>
                    <a:pt x="381431" y="0"/>
                  </a:lnTo>
                  <a:lnTo>
                    <a:pt x="375094" y="1257"/>
                  </a:lnTo>
                  <a:close/>
                </a:path>
              </a:pathLst>
            </a:custGeom>
            <a:ln w="3175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>
            <a:grpSpLocks noGrp="1" noUngrp="1" noRot="1" noMove="1" noResize="1"/>
          </p:cNvGrpSpPr>
          <p:nvPr/>
        </p:nvGrpSpPr>
        <p:grpSpPr>
          <a:xfrm>
            <a:off x="8906823" y="2815024"/>
            <a:ext cx="1573530" cy="1438910"/>
            <a:chOff x="8906823" y="2815024"/>
            <a:chExt cx="1573530" cy="1438910"/>
          </a:xfrm>
        </p:grpSpPr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97828" y="3800037"/>
              <a:ext cx="778510" cy="450215"/>
            </a:xfrm>
            <a:custGeom>
              <a:avLst/>
              <a:gdLst/>
              <a:ahLst/>
              <a:cxnLst/>
              <a:rect l="l" t="t" r="r" b="b"/>
              <a:pathLst>
                <a:path w="778509" h="450214">
                  <a:moveTo>
                    <a:pt x="0" y="450024"/>
                  </a:moveTo>
                  <a:lnTo>
                    <a:pt x="778421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10424" y="3800037"/>
              <a:ext cx="778510" cy="450215"/>
            </a:xfrm>
            <a:custGeom>
              <a:avLst/>
              <a:gdLst/>
              <a:ahLst/>
              <a:cxnLst/>
              <a:rect l="l" t="t" r="r" b="b"/>
              <a:pathLst>
                <a:path w="778509" h="450214">
                  <a:moveTo>
                    <a:pt x="778421" y="450024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91095" y="2815024"/>
              <a:ext cx="0" cy="1438275"/>
            </a:xfrm>
            <a:custGeom>
              <a:avLst/>
              <a:gdLst/>
              <a:ahLst/>
              <a:cxnLst/>
              <a:rect l="l" t="t" r="r" b="b"/>
              <a:pathLst>
                <a:path h="1438275">
                  <a:moveTo>
                    <a:pt x="0" y="143827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>
            <a:grpSpLocks noGrp="1" noUngrp="1" noRot="1" noMove="1" noResize="1"/>
          </p:cNvGrpSpPr>
          <p:nvPr/>
        </p:nvGrpSpPr>
        <p:grpSpPr>
          <a:xfrm>
            <a:off x="8867555" y="4569261"/>
            <a:ext cx="1544955" cy="2422525"/>
            <a:chOff x="8867555" y="4569261"/>
            <a:chExt cx="1544955" cy="2422525"/>
          </a:xfrm>
        </p:grpSpPr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67449" y="4957529"/>
              <a:ext cx="390525" cy="229235"/>
            </a:xfrm>
            <a:custGeom>
              <a:avLst/>
              <a:gdLst/>
              <a:ahLst/>
              <a:cxnLst/>
              <a:rect l="l" t="t" r="r" b="b"/>
              <a:pathLst>
                <a:path w="390525" h="229235">
                  <a:moveTo>
                    <a:pt x="0" y="228968"/>
                  </a:moveTo>
                  <a:lnTo>
                    <a:pt x="390105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56014" y="4960514"/>
              <a:ext cx="0" cy="1734820"/>
            </a:xfrm>
            <a:custGeom>
              <a:avLst/>
              <a:gdLst/>
              <a:ahLst/>
              <a:cxnLst/>
              <a:rect l="l" t="t" r="r" b="b"/>
              <a:pathLst>
                <a:path h="1734820">
                  <a:moveTo>
                    <a:pt x="0" y="173476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2299" y="4740040"/>
              <a:ext cx="985519" cy="565785"/>
            </a:xfrm>
            <a:custGeom>
              <a:avLst/>
              <a:gdLst/>
              <a:ahLst/>
              <a:cxnLst/>
              <a:rect l="l" t="t" r="r" b="b"/>
              <a:pathLst>
                <a:path w="985520" h="565785">
                  <a:moveTo>
                    <a:pt x="0" y="0"/>
                  </a:moveTo>
                  <a:lnTo>
                    <a:pt x="985291" y="565327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80783" y="4572861"/>
              <a:ext cx="1065530" cy="1014730"/>
            </a:xfrm>
            <a:custGeom>
              <a:avLst/>
              <a:gdLst/>
              <a:ahLst/>
              <a:cxnLst/>
              <a:rect l="l" t="t" r="r" b="b"/>
              <a:pathLst>
                <a:path w="1065529" h="1014729">
                  <a:moveTo>
                    <a:pt x="1065250" y="1014374"/>
                  </a:moveTo>
                  <a:lnTo>
                    <a:pt x="0" y="383616"/>
                  </a:lnTo>
                  <a:lnTo>
                    <a:pt x="696976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76743" y="4650391"/>
              <a:ext cx="0" cy="1734820"/>
            </a:xfrm>
            <a:custGeom>
              <a:avLst/>
              <a:gdLst/>
              <a:ahLst/>
              <a:cxnLst/>
              <a:rect l="l" t="t" r="r" b="b"/>
              <a:pathLst>
                <a:path h="1734820">
                  <a:moveTo>
                    <a:pt x="0" y="173476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71156" y="6325724"/>
              <a:ext cx="1120140" cy="662305"/>
            </a:xfrm>
            <a:custGeom>
              <a:avLst/>
              <a:gdLst/>
              <a:ahLst/>
              <a:cxnLst/>
              <a:rect l="l" t="t" r="r" b="b"/>
              <a:pathLst>
                <a:path w="1120140" h="662304">
                  <a:moveTo>
                    <a:pt x="1119974" y="66226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66075" y="5394866"/>
              <a:ext cx="483234" cy="1520825"/>
            </a:xfrm>
            <a:custGeom>
              <a:avLst/>
              <a:gdLst/>
              <a:ahLst/>
              <a:cxnLst/>
              <a:rect l="l" t="t" r="r" b="b"/>
              <a:pathLst>
                <a:path w="483234" h="1520825">
                  <a:moveTo>
                    <a:pt x="483082" y="1240980"/>
                  </a:moveTo>
                  <a:lnTo>
                    <a:pt x="0" y="1520266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3023" y="5169695"/>
              <a:ext cx="556260" cy="326390"/>
            </a:xfrm>
            <a:custGeom>
              <a:avLst/>
              <a:gdLst/>
              <a:ahLst/>
              <a:cxnLst/>
              <a:rect l="l" t="t" r="r" b="b"/>
              <a:pathLst>
                <a:path w="556259" h="326389">
                  <a:moveTo>
                    <a:pt x="0" y="326275"/>
                  </a:moveTo>
                  <a:lnTo>
                    <a:pt x="555637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64914" y="6218593"/>
              <a:ext cx="391795" cy="229870"/>
            </a:xfrm>
            <a:custGeom>
              <a:avLst/>
              <a:gdLst/>
              <a:ahLst/>
              <a:cxnLst/>
              <a:rect l="l" t="t" r="r" b="b"/>
              <a:pathLst>
                <a:path w="391795" h="229870">
                  <a:moveTo>
                    <a:pt x="0" y="229844"/>
                  </a:moveTo>
                  <a:lnTo>
                    <a:pt x="391426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5548" y="7257641"/>
            <a:ext cx="10782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5" name="object 1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78165" y="7257456"/>
            <a:ext cx="46037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6" name="object 14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1222" y="7267281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147" name="Object 146">
            <a:extLst>
              <a:ext uri="{FF2B5EF4-FFF2-40B4-BE49-F238E27FC236}">
                <a16:creationId xmlns:a16="http://schemas.microsoft.com/office/drawing/2014/main" id="{C7FF2FDB-DA2D-A360-0FE5-C478AB4182D0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09287552"/>
              </p:ext>
            </p:extLst>
          </p:nvPr>
        </p:nvGraphicFramePr>
        <p:xfrm>
          <a:off x="1806938" y="2108732"/>
          <a:ext cx="1203237" cy="1204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761478" imgH="1764081" progId="CorelDraw.Graphic.19">
                  <p:embed/>
                </p:oleObj>
              </mc:Choice>
              <mc:Fallback>
                <p:oleObj name="CorelDRAW" r:id="rId9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6938" y="2108732"/>
                        <a:ext cx="1203237" cy="1204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>
            <a:extLst>
              <a:ext uri="{FF2B5EF4-FFF2-40B4-BE49-F238E27FC236}">
                <a16:creationId xmlns:a16="http://schemas.microsoft.com/office/drawing/2014/main" id="{2C6D0E3B-7032-1689-7115-34B2FFDF5FF0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682652254"/>
              </p:ext>
            </p:extLst>
          </p:nvPr>
        </p:nvGraphicFramePr>
        <p:xfrm>
          <a:off x="4914321" y="5842048"/>
          <a:ext cx="1323383" cy="132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1761478" imgH="1764081" progId="CorelDraw.Graphic.19">
                  <p:embed/>
                </p:oleObj>
              </mc:Choice>
              <mc:Fallback>
                <p:oleObj name="CorelDRAW" r:id="rId11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14321" y="5842048"/>
                        <a:ext cx="1323383" cy="132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>
            <a:extLst>
              <a:ext uri="{FF2B5EF4-FFF2-40B4-BE49-F238E27FC236}">
                <a16:creationId xmlns:a16="http://schemas.microsoft.com/office/drawing/2014/main" id="{CBF176FD-5054-81EF-64E9-02F846ED8C92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840027529"/>
              </p:ext>
            </p:extLst>
          </p:nvPr>
        </p:nvGraphicFramePr>
        <p:xfrm>
          <a:off x="7767311" y="3968746"/>
          <a:ext cx="1160789" cy="1161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1761478" imgH="1764081" progId="CorelDraw.Graphic.19">
                  <p:embed/>
                </p:oleObj>
              </mc:Choice>
              <mc:Fallback>
                <p:oleObj name="CorelDRAW" r:id="rId12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7311" y="3968746"/>
                        <a:ext cx="1160789" cy="1161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65045" y="433285"/>
            <a:ext cx="3638550" cy="12065"/>
          </a:xfrm>
          <a:custGeom>
            <a:avLst/>
            <a:gdLst/>
            <a:ahLst/>
            <a:cxnLst/>
            <a:rect l="l" t="t" r="r" b="b"/>
            <a:pathLst>
              <a:path w="3638550" h="12065">
                <a:moveTo>
                  <a:pt x="3637927" y="0"/>
                </a:moveTo>
                <a:lnTo>
                  <a:pt x="0" y="0"/>
                </a:lnTo>
                <a:lnTo>
                  <a:pt x="0" y="12065"/>
                </a:lnTo>
                <a:lnTo>
                  <a:pt x="3637927" y="12065"/>
                </a:lnTo>
                <a:lnTo>
                  <a:pt x="363792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48640" algn="ctr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SKETCHING</a:t>
            </a:r>
            <a:r>
              <a:rPr spc="110" dirty="0"/>
              <a:t> </a:t>
            </a:r>
            <a:r>
              <a:rPr dirty="0"/>
              <a:t>IN</a:t>
            </a:r>
            <a:r>
              <a:rPr spc="110" dirty="0"/>
              <a:t> </a:t>
            </a:r>
            <a:r>
              <a:rPr spc="35" dirty="0"/>
              <a:t>ISOMETRIC</a:t>
            </a:r>
          </a:p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36245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20578" y="48407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285379" y="1043347"/>
            <a:ext cx="10112375" cy="731520"/>
            <a:chOff x="285379" y="1043347"/>
            <a:chExt cx="10112375" cy="731520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750" y="1044719"/>
              <a:ext cx="10109200" cy="728980"/>
            </a:xfrm>
            <a:custGeom>
              <a:avLst/>
              <a:gdLst/>
              <a:ahLst/>
              <a:cxnLst/>
              <a:rect l="l" t="t" r="r" b="b"/>
              <a:pathLst>
                <a:path w="10109200" h="728980">
                  <a:moveTo>
                    <a:pt x="0" y="0"/>
                  </a:moveTo>
                  <a:lnTo>
                    <a:pt x="10109174" y="0"/>
                  </a:lnTo>
                  <a:lnTo>
                    <a:pt x="10109174" y="728459"/>
                  </a:lnTo>
                  <a:lnTo>
                    <a:pt x="0" y="7284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9456" y="1070980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5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4"/>
                  </a:lnTo>
                  <a:lnTo>
                    <a:pt x="1607412" y="307713"/>
                  </a:lnTo>
                  <a:lnTo>
                    <a:pt x="1563992" y="290595"/>
                  </a:lnTo>
                  <a:lnTo>
                    <a:pt x="1521695" y="270614"/>
                  </a:lnTo>
                  <a:lnTo>
                    <a:pt x="1480555" y="247708"/>
                  </a:lnTo>
                  <a:lnTo>
                    <a:pt x="1440607" y="221810"/>
                  </a:lnTo>
                  <a:lnTo>
                    <a:pt x="1401886" y="192857"/>
                  </a:lnTo>
                  <a:lnTo>
                    <a:pt x="1364425" y="160784"/>
                  </a:lnTo>
                  <a:lnTo>
                    <a:pt x="1328261" y="125526"/>
                  </a:lnTo>
                  <a:lnTo>
                    <a:pt x="1293426" y="87019"/>
                  </a:lnTo>
                  <a:lnTo>
                    <a:pt x="1259957" y="45199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2939" y="1191292"/>
            <a:ext cx="8470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05909" y="746893"/>
            <a:ext cx="1899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95728" y="1083774"/>
            <a:ext cx="8067040" cy="10128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CAMERA.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OPPOSITE,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ACCURATE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COPY.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NOT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ERASE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ANY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ADDITIONAL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GUIDELINES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DRAW,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QUESTION.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APPROPRIATE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 COLOUR /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SHADE.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175260">
              <a:lnSpc>
                <a:spcPct val="100000"/>
              </a:lnSpc>
              <a:tabLst>
                <a:tab pos="5010785" algn="l"/>
              </a:tabLst>
            </a:pP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	YOUR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>
            <a:grpSpLocks noGrp="1" noUngrp="1" noRot="1" noMove="1" noResize="1"/>
          </p:cNvGrpSpPr>
          <p:nvPr/>
        </p:nvGrpSpPr>
        <p:grpSpPr>
          <a:xfrm>
            <a:off x="661941" y="2269330"/>
            <a:ext cx="3971925" cy="3900804"/>
            <a:chOff x="661941" y="2269330"/>
            <a:chExt cx="3971925" cy="3900804"/>
          </a:xfrm>
        </p:grpSpPr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452" y="2571207"/>
              <a:ext cx="3561517" cy="3598781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5542" y="5004221"/>
              <a:ext cx="3952240" cy="1145540"/>
            </a:xfrm>
            <a:custGeom>
              <a:avLst/>
              <a:gdLst/>
              <a:ahLst/>
              <a:cxnLst/>
              <a:rect l="l" t="t" r="r" b="b"/>
              <a:pathLst>
                <a:path w="3952240" h="1145539">
                  <a:moveTo>
                    <a:pt x="3951732" y="831202"/>
                  </a:moveTo>
                  <a:lnTo>
                    <a:pt x="3219310" y="1145374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8630" y="2736891"/>
              <a:ext cx="3931920" cy="1113155"/>
            </a:xfrm>
            <a:custGeom>
              <a:avLst/>
              <a:gdLst/>
              <a:ahLst/>
              <a:cxnLst/>
              <a:rect l="l" t="t" r="r" b="b"/>
              <a:pathLst>
                <a:path w="3931920" h="1113154">
                  <a:moveTo>
                    <a:pt x="3931577" y="794715"/>
                  </a:moveTo>
                  <a:lnTo>
                    <a:pt x="3195815" y="1112583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5326" y="2272931"/>
              <a:ext cx="19685" cy="2846705"/>
            </a:xfrm>
            <a:custGeom>
              <a:avLst/>
              <a:gdLst/>
              <a:ahLst/>
              <a:cxnLst/>
              <a:rect l="l" t="t" r="r" b="b"/>
              <a:pathLst>
                <a:path w="19684" h="2846704">
                  <a:moveTo>
                    <a:pt x="19164" y="284641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740" y="2330434"/>
              <a:ext cx="1226820" cy="508000"/>
            </a:xfrm>
            <a:custGeom>
              <a:avLst/>
              <a:gdLst/>
              <a:ahLst/>
              <a:cxnLst/>
              <a:rect l="l" t="t" r="r" b="b"/>
              <a:pathLst>
                <a:path w="1226820" h="508000">
                  <a:moveTo>
                    <a:pt x="0" y="507949"/>
                  </a:moveTo>
                  <a:lnTo>
                    <a:pt x="1226731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6657" y="2423586"/>
              <a:ext cx="3397250" cy="1153160"/>
            </a:xfrm>
            <a:custGeom>
              <a:avLst/>
              <a:gdLst/>
              <a:ahLst/>
              <a:cxnLst/>
              <a:rect l="l" t="t" r="r" b="b"/>
              <a:pathLst>
                <a:path w="3397250" h="1153160">
                  <a:moveTo>
                    <a:pt x="3396780" y="115275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775" y="2939003"/>
              <a:ext cx="1265555" cy="450850"/>
            </a:xfrm>
            <a:custGeom>
              <a:avLst/>
              <a:gdLst/>
              <a:ahLst/>
              <a:cxnLst/>
              <a:rect l="l" t="t" r="r" b="b"/>
              <a:pathLst>
                <a:path w="1265555" h="450850">
                  <a:moveTo>
                    <a:pt x="0" y="0"/>
                  </a:moveTo>
                  <a:lnTo>
                    <a:pt x="1265072" y="450443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606" y="3212143"/>
              <a:ext cx="1275080" cy="441325"/>
            </a:xfrm>
            <a:custGeom>
              <a:avLst/>
              <a:gdLst/>
              <a:ahLst/>
              <a:cxnLst/>
              <a:rect l="l" t="t" r="r" b="b"/>
              <a:pathLst>
                <a:path w="1275080" h="441325">
                  <a:moveTo>
                    <a:pt x="0" y="0"/>
                  </a:moveTo>
                  <a:lnTo>
                    <a:pt x="1274660" y="440855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4661" y="3470903"/>
              <a:ext cx="14604" cy="1548130"/>
            </a:xfrm>
            <a:custGeom>
              <a:avLst/>
              <a:gdLst/>
              <a:ahLst/>
              <a:cxnLst/>
              <a:rect l="l" t="t" r="r" b="b"/>
              <a:pathLst>
                <a:path w="14605" h="1548129">
                  <a:moveTo>
                    <a:pt x="0" y="0"/>
                  </a:moveTo>
                  <a:lnTo>
                    <a:pt x="14376" y="1547799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8214" y="3557159"/>
              <a:ext cx="14604" cy="1548130"/>
            </a:xfrm>
            <a:custGeom>
              <a:avLst/>
              <a:gdLst/>
              <a:ahLst/>
              <a:cxnLst/>
              <a:rect l="l" t="t" r="r" b="b"/>
              <a:pathLst>
                <a:path w="14605" h="1548129">
                  <a:moveTo>
                    <a:pt x="0" y="0"/>
                  </a:moveTo>
                  <a:lnTo>
                    <a:pt x="14376" y="1547799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8010" y="4362213"/>
              <a:ext cx="1053465" cy="1636395"/>
            </a:xfrm>
            <a:custGeom>
              <a:avLst/>
              <a:gdLst/>
              <a:ahLst/>
              <a:cxnLst/>
              <a:rect l="l" t="t" r="r" b="b"/>
              <a:pathLst>
                <a:path w="1053464" h="1636395">
                  <a:moveTo>
                    <a:pt x="0" y="0"/>
                  </a:moveTo>
                  <a:lnTo>
                    <a:pt x="1053109" y="361315"/>
                  </a:lnTo>
                  <a:lnTo>
                    <a:pt x="1053109" y="1635963"/>
                  </a:lnTo>
                  <a:lnTo>
                    <a:pt x="23469" y="126691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33864" y="4247204"/>
              <a:ext cx="1053465" cy="1636395"/>
            </a:xfrm>
            <a:custGeom>
              <a:avLst/>
              <a:gdLst/>
              <a:ahLst/>
              <a:cxnLst/>
              <a:rect l="l" t="t" r="r" b="b"/>
              <a:pathLst>
                <a:path w="1053464" h="1636395">
                  <a:moveTo>
                    <a:pt x="0" y="0"/>
                  </a:moveTo>
                  <a:lnTo>
                    <a:pt x="1053109" y="361315"/>
                  </a:lnTo>
                  <a:lnTo>
                    <a:pt x="1053109" y="1635975"/>
                  </a:lnTo>
                  <a:lnTo>
                    <a:pt x="23469" y="126691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55551" y="3825513"/>
              <a:ext cx="1279525" cy="1987550"/>
            </a:xfrm>
            <a:custGeom>
              <a:avLst/>
              <a:gdLst/>
              <a:ahLst/>
              <a:cxnLst/>
              <a:rect l="l" t="t" r="r" b="b"/>
              <a:pathLst>
                <a:path w="1279525" h="1987550">
                  <a:moveTo>
                    <a:pt x="0" y="0"/>
                  </a:moveTo>
                  <a:lnTo>
                    <a:pt x="1279423" y="438975"/>
                  </a:lnTo>
                  <a:lnTo>
                    <a:pt x="1279423" y="1987550"/>
                  </a:lnTo>
                  <a:lnTo>
                    <a:pt x="28511" y="1539176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>
            <a:grpSpLocks noGrp="1" noUngrp="1" noRot="1" noMove="1" noResize="1"/>
          </p:cNvGrpSpPr>
          <p:nvPr/>
        </p:nvGrpSpPr>
        <p:grpSpPr>
          <a:xfrm>
            <a:off x="6030774" y="2356332"/>
            <a:ext cx="4116070" cy="3884295"/>
            <a:chOff x="6030774" y="2356332"/>
            <a:chExt cx="4116070" cy="3884295"/>
          </a:xfrm>
        </p:grpSpPr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34374" y="5114170"/>
              <a:ext cx="4109085" cy="1122680"/>
            </a:xfrm>
            <a:custGeom>
              <a:avLst/>
              <a:gdLst/>
              <a:ahLst/>
              <a:cxnLst/>
              <a:rect l="l" t="t" r="r" b="b"/>
              <a:pathLst>
                <a:path w="4109084" h="1122679">
                  <a:moveTo>
                    <a:pt x="4108513" y="601751"/>
                  </a:moveTo>
                  <a:lnTo>
                    <a:pt x="3173425" y="1122438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59815" y="2848757"/>
              <a:ext cx="4008120" cy="1093470"/>
            </a:xfrm>
            <a:custGeom>
              <a:avLst/>
              <a:gdLst/>
              <a:ahLst/>
              <a:cxnLst/>
              <a:rect l="l" t="t" r="r" b="b"/>
              <a:pathLst>
                <a:path w="4008120" h="1093470">
                  <a:moveTo>
                    <a:pt x="4008056" y="655129"/>
                  </a:moveTo>
                  <a:lnTo>
                    <a:pt x="3157575" y="1093457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99141" y="2359932"/>
              <a:ext cx="19685" cy="2846705"/>
            </a:xfrm>
            <a:custGeom>
              <a:avLst/>
              <a:gdLst/>
              <a:ahLst/>
              <a:cxnLst/>
              <a:rect l="l" t="t" r="r" b="b"/>
              <a:pathLst>
                <a:path w="19685" h="2846704">
                  <a:moveTo>
                    <a:pt x="19164" y="284641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0779" y="2529706"/>
              <a:ext cx="3522979" cy="1202690"/>
            </a:xfrm>
            <a:custGeom>
              <a:avLst/>
              <a:gdLst/>
              <a:ahLst/>
              <a:cxnLst/>
              <a:rect l="l" t="t" r="r" b="b"/>
              <a:pathLst>
                <a:path w="3522979" h="1202689">
                  <a:moveTo>
                    <a:pt x="3522979" y="1202474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26591" y="3026004"/>
              <a:ext cx="1265555" cy="450850"/>
            </a:xfrm>
            <a:custGeom>
              <a:avLst/>
              <a:gdLst/>
              <a:ahLst/>
              <a:cxnLst/>
              <a:rect l="l" t="t" r="r" b="b"/>
              <a:pathLst>
                <a:path w="1265554" h="450850">
                  <a:moveTo>
                    <a:pt x="0" y="0"/>
                  </a:moveTo>
                  <a:lnTo>
                    <a:pt x="1265072" y="450443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07424" y="3299144"/>
              <a:ext cx="1275080" cy="441325"/>
            </a:xfrm>
            <a:custGeom>
              <a:avLst/>
              <a:gdLst/>
              <a:ahLst/>
              <a:cxnLst/>
              <a:rect l="l" t="t" r="r" b="b"/>
              <a:pathLst>
                <a:path w="1275079" h="441325">
                  <a:moveTo>
                    <a:pt x="0" y="0"/>
                  </a:moveTo>
                  <a:lnTo>
                    <a:pt x="1274660" y="440855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28477" y="3557904"/>
              <a:ext cx="14604" cy="1548130"/>
            </a:xfrm>
            <a:custGeom>
              <a:avLst/>
              <a:gdLst/>
              <a:ahLst/>
              <a:cxnLst/>
              <a:rect l="l" t="t" r="r" b="b"/>
              <a:pathLst>
                <a:path w="14604" h="1548129">
                  <a:moveTo>
                    <a:pt x="0" y="0"/>
                  </a:moveTo>
                  <a:lnTo>
                    <a:pt x="14376" y="1547799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2032" y="3644160"/>
              <a:ext cx="14604" cy="1548130"/>
            </a:xfrm>
            <a:custGeom>
              <a:avLst/>
              <a:gdLst/>
              <a:ahLst/>
              <a:cxnLst/>
              <a:rect l="l" t="t" r="r" b="b"/>
              <a:pathLst>
                <a:path w="14604" h="1548129">
                  <a:moveTo>
                    <a:pt x="0" y="0"/>
                  </a:moveTo>
                  <a:lnTo>
                    <a:pt x="14376" y="1547799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11826" y="4449214"/>
              <a:ext cx="1053465" cy="1636395"/>
            </a:xfrm>
            <a:custGeom>
              <a:avLst/>
              <a:gdLst/>
              <a:ahLst/>
              <a:cxnLst/>
              <a:rect l="l" t="t" r="r" b="b"/>
              <a:pathLst>
                <a:path w="1053465" h="1636395">
                  <a:moveTo>
                    <a:pt x="0" y="0"/>
                  </a:moveTo>
                  <a:lnTo>
                    <a:pt x="1053109" y="361315"/>
                  </a:lnTo>
                  <a:lnTo>
                    <a:pt x="1053109" y="1635975"/>
                  </a:lnTo>
                  <a:lnTo>
                    <a:pt x="23469" y="126691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37680" y="4334208"/>
              <a:ext cx="1053465" cy="1636395"/>
            </a:xfrm>
            <a:custGeom>
              <a:avLst/>
              <a:gdLst/>
              <a:ahLst/>
              <a:cxnLst/>
              <a:rect l="l" t="t" r="r" b="b"/>
              <a:pathLst>
                <a:path w="1053465" h="1636395">
                  <a:moveTo>
                    <a:pt x="0" y="0"/>
                  </a:moveTo>
                  <a:lnTo>
                    <a:pt x="1053109" y="361315"/>
                  </a:lnTo>
                  <a:lnTo>
                    <a:pt x="1053109" y="1635963"/>
                  </a:lnTo>
                  <a:lnTo>
                    <a:pt x="23469" y="1266913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9370" y="3912515"/>
              <a:ext cx="1279525" cy="1987550"/>
            </a:xfrm>
            <a:custGeom>
              <a:avLst/>
              <a:gdLst/>
              <a:ahLst/>
              <a:cxnLst/>
              <a:rect l="l" t="t" r="r" b="b"/>
              <a:pathLst>
                <a:path w="1279525" h="1987550">
                  <a:moveTo>
                    <a:pt x="0" y="0"/>
                  </a:moveTo>
                  <a:lnTo>
                    <a:pt x="1279423" y="438975"/>
                  </a:lnTo>
                  <a:lnTo>
                    <a:pt x="1279423" y="1987550"/>
                  </a:lnTo>
                  <a:lnTo>
                    <a:pt x="28511" y="1539176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62411" y="2481286"/>
              <a:ext cx="975994" cy="481965"/>
            </a:xfrm>
            <a:custGeom>
              <a:avLst/>
              <a:gdLst/>
              <a:ahLst/>
              <a:cxnLst/>
              <a:rect l="l" t="t" r="r" b="b"/>
              <a:pathLst>
                <a:path w="975995" h="481964">
                  <a:moveTo>
                    <a:pt x="0" y="481838"/>
                  </a:moveTo>
                  <a:lnTo>
                    <a:pt x="975613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94503" y="2491264"/>
            <a:ext cx="2990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1" name="object 51"/>
          <p:cNvGrpSpPr>
            <a:grpSpLocks noGrp="1" noUngrp="1" noRot="1" noMove="1" noResize="1"/>
          </p:cNvGrpSpPr>
          <p:nvPr/>
        </p:nvGrpSpPr>
        <p:grpSpPr>
          <a:xfrm>
            <a:off x="285163" y="6554934"/>
            <a:ext cx="10112375" cy="659130"/>
            <a:chOff x="285163" y="6554934"/>
            <a:chExt cx="10112375" cy="659130"/>
          </a:xfrm>
        </p:grpSpPr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750" y="6556522"/>
              <a:ext cx="10109200" cy="655955"/>
            </a:xfrm>
            <a:custGeom>
              <a:avLst/>
              <a:gdLst/>
              <a:ahLst/>
              <a:cxnLst/>
              <a:rect l="l" t="t" r="r" b="b"/>
              <a:pathLst>
                <a:path w="10109200" h="655954">
                  <a:moveTo>
                    <a:pt x="0" y="0"/>
                  </a:moveTo>
                  <a:lnTo>
                    <a:pt x="10109174" y="0"/>
                  </a:lnTo>
                  <a:lnTo>
                    <a:pt x="10109174" y="655586"/>
                  </a:lnTo>
                  <a:lnTo>
                    <a:pt x="0" y="6555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0405" y="6600131"/>
              <a:ext cx="1744345" cy="590550"/>
            </a:xfrm>
            <a:custGeom>
              <a:avLst/>
              <a:gdLst/>
              <a:ahLst/>
              <a:cxnLst/>
              <a:rect l="l" t="t" r="r" b="b"/>
              <a:pathLst>
                <a:path w="1744345" h="590550">
                  <a:moveTo>
                    <a:pt x="1228140" y="0"/>
                  </a:moveTo>
                  <a:lnTo>
                    <a:pt x="1227886" y="120942"/>
                  </a:lnTo>
                  <a:lnTo>
                    <a:pt x="0" y="120942"/>
                  </a:lnTo>
                  <a:lnTo>
                    <a:pt x="37398" y="145939"/>
                  </a:lnTo>
                  <a:lnTo>
                    <a:pt x="71295" y="178723"/>
                  </a:lnTo>
                  <a:lnTo>
                    <a:pt x="101717" y="217440"/>
                  </a:lnTo>
                  <a:lnTo>
                    <a:pt x="128689" y="260233"/>
                  </a:lnTo>
                  <a:lnTo>
                    <a:pt x="152238" y="305249"/>
                  </a:lnTo>
                  <a:lnTo>
                    <a:pt x="172390" y="350630"/>
                  </a:lnTo>
                  <a:lnTo>
                    <a:pt x="189171" y="394523"/>
                  </a:lnTo>
                  <a:lnTo>
                    <a:pt x="202607" y="435071"/>
                  </a:lnTo>
                  <a:lnTo>
                    <a:pt x="212725" y="470420"/>
                  </a:lnTo>
                  <a:lnTo>
                    <a:pt x="1227886" y="470420"/>
                  </a:lnTo>
                  <a:lnTo>
                    <a:pt x="1227188" y="590448"/>
                  </a:lnTo>
                  <a:lnTo>
                    <a:pt x="1266000" y="542231"/>
                  </a:lnTo>
                  <a:lnTo>
                    <a:pt x="1305717" y="500901"/>
                  </a:lnTo>
                  <a:lnTo>
                    <a:pt x="1346299" y="465790"/>
                  </a:lnTo>
                  <a:lnTo>
                    <a:pt x="1387708" y="436231"/>
                  </a:lnTo>
                  <a:lnTo>
                    <a:pt x="1429904" y="411555"/>
                  </a:lnTo>
                  <a:lnTo>
                    <a:pt x="1472849" y="391096"/>
                  </a:lnTo>
                  <a:lnTo>
                    <a:pt x="1516503" y="374185"/>
                  </a:lnTo>
                  <a:lnTo>
                    <a:pt x="1560829" y="360156"/>
                  </a:lnTo>
                  <a:lnTo>
                    <a:pt x="1605787" y="348339"/>
                  </a:lnTo>
                  <a:lnTo>
                    <a:pt x="1651338" y="338068"/>
                  </a:lnTo>
                  <a:lnTo>
                    <a:pt x="1697444" y="328676"/>
                  </a:lnTo>
                  <a:lnTo>
                    <a:pt x="1744065" y="319493"/>
                  </a:lnTo>
                  <a:lnTo>
                    <a:pt x="1697488" y="310961"/>
                  </a:lnTo>
                  <a:lnTo>
                    <a:pt x="1651937" y="300454"/>
                  </a:lnTo>
                  <a:lnTo>
                    <a:pt x="1607447" y="287780"/>
                  </a:lnTo>
                  <a:lnTo>
                    <a:pt x="1564049" y="272750"/>
                  </a:lnTo>
                  <a:lnTo>
                    <a:pt x="1521778" y="255174"/>
                  </a:lnTo>
                  <a:lnTo>
                    <a:pt x="1480667" y="234860"/>
                  </a:lnTo>
                  <a:lnTo>
                    <a:pt x="1440748" y="211617"/>
                  </a:lnTo>
                  <a:lnTo>
                    <a:pt x="1402056" y="185256"/>
                  </a:lnTo>
                  <a:lnTo>
                    <a:pt x="1364622" y="155586"/>
                  </a:lnTo>
                  <a:lnTo>
                    <a:pt x="1328480" y="122416"/>
                  </a:lnTo>
                  <a:lnTo>
                    <a:pt x="1293664" y="85555"/>
                  </a:lnTo>
                  <a:lnTo>
                    <a:pt x="1260206" y="44813"/>
                  </a:lnTo>
                  <a:lnTo>
                    <a:pt x="1228140" y="0"/>
                  </a:lnTo>
                  <a:close/>
                </a:path>
              </a:pathLst>
            </a:custGeom>
            <a:solidFill>
              <a:srgbClr val="FFE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6589" y="6697390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05909" y="6258694"/>
            <a:ext cx="2926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FURTHER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94775" y="6595574"/>
            <a:ext cx="6233795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SOME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PREVIOUS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REGARDING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CIRCLES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AND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CYLINDERS,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‘ORDINATE’</a:t>
            </a:r>
            <a:r>
              <a:rPr sz="12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TECHNIQUE.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ALTERNATIVE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WAY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OF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DRAWING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CIRCLES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CURVES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ACCURATELY.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7" name="object 57">
            <a:hlinkClick r:id="rId6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72734" y="6587596"/>
            <a:ext cx="587857" cy="587857"/>
          </a:xfrm>
          <a:prstGeom prst="rect">
            <a:avLst/>
          </a:prstGeom>
        </p:spPr>
      </p:pic>
      <p:sp>
        <p:nvSpPr>
          <p:cNvPr id="58" name="object 5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60496" y="6656864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5548" y="7257641"/>
            <a:ext cx="10782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78165" y="7257456"/>
            <a:ext cx="46037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1222" y="7267281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5CFF9E30-C8E3-927E-7A3A-3CB45783A90B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667853086"/>
              </p:ext>
            </p:extLst>
          </p:nvPr>
        </p:nvGraphicFramePr>
        <p:xfrm>
          <a:off x="4833146" y="1641217"/>
          <a:ext cx="1097792" cy="109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622670" imgH="1625068" progId="CorelDraw.Graphic.19">
                  <p:embed/>
                </p:oleObj>
              </mc:Choice>
              <mc:Fallback>
                <p:oleObj name="CorelDRAW" r:id="rId8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33146" y="1641217"/>
                        <a:ext cx="1097792" cy="1099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D548FC1F-178D-F6B2-F48A-3E20669E0076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729160139"/>
              </p:ext>
            </p:extLst>
          </p:nvPr>
        </p:nvGraphicFramePr>
        <p:xfrm>
          <a:off x="4836555" y="2771650"/>
          <a:ext cx="1097792" cy="109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1622670" imgH="1625068" progId="CorelDraw.Graphic.19">
                  <p:embed/>
                </p:oleObj>
              </mc:Choice>
              <mc:Fallback>
                <p:oleObj name="CorelDRAW" r:id="rId10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36555" y="2771650"/>
                        <a:ext cx="1097792" cy="1099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4E40BDD4-C1D1-57FF-7E5E-9EA298DE5001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909906608"/>
              </p:ext>
            </p:extLst>
          </p:nvPr>
        </p:nvGraphicFramePr>
        <p:xfrm>
          <a:off x="4813611" y="3905264"/>
          <a:ext cx="1143303" cy="114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1622670" imgH="1625068" progId="CorelDraw.Graphic.19">
                  <p:embed/>
                </p:oleObj>
              </mc:Choice>
              <mc:Fallback>
                <p:oleObj name="CorelDRAW" r:id="rId12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13611" y="3905264"/>
                        <a:ext cx="1143303" cy="1145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6B5B4CC1-6D97-157C-FAC4-A6BE58A7E821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468448171"/>
              </p:ext>
            </p:extLst>
          </p:nvPr>
        </p:nvGraphicFramePr>
        <p:xfrm>
          <a:off x="4795725" y="5075413"/>
          <a:ext cx="1161190" cy="116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1622670" imgH="1625068" progId="CorelDraw.Graphic.19">
                  <p:embed/>
                </p:oleObj>
              </mc:Choice>
              <mc:Fallback>
                <p:oleObj name="CorelDRAW" r:id="rId14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95725" y="5075413"/>
                        <a:ext cx="1161190" cy="116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115FDCF4-4224-0C36-338A-922569E74EB9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282304755"/>
              </p:ext>
            </p:extLst>
          </p:nvPr>
        </p:nvGraphicFramePr>
        <p:xfrm>
          <a:off x="9203595" y="6282605"/>
          <a:ext cx="1236742" cy="123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1622670" imgH="1625068" progId="CorelDraw.Graphic.19">
                  <p:embed/>
                </p:oleObj>
              </mc:Choice>
              <mc:Fallback>
                <p:oleObj name="CorelDRAW" r:id="rId16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03595" y="6282605"/>
                        <a:ext cx="1236742" cy="123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86657" y="432806"/>
            <a:ext cx="5658485" cy="12065"/>
          </a:xfrm>
          <a:custGeom>
            <a:avLst/>
            <a:gdLst/>
            <a:ahLst/>
            <a:cxnLst/>
            <a:rect l="l" t="t" r="r" b="b"/>
            <a:pathLst>
              <a:path w="5658484" h="12065">
                <a:moveTo>
                  <a:pt x="5658142" y="0"/>
                </a:moveTo>
                <a:lnTo>
                  <a:pt x="0" y="0"/>
                </a:lnTo>
                <a:lnTo>
                  <a:pt x="0" y="12066"/>
                </a:lnTo>
                <a:lnTo>
                  <a:pt x="5658142" y="12066"/>
                </a:lnTo>
                <a:lnTo>
                  <a:pt x="565814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353201" y="37175"/>
            <a:ext cx="5725160" cy="5384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spc="50" dirty="0"/>
              <a:t>INTRODUCTION</a:t>
            </a:r>
            <a:r>
              <a:rPr spc="85" dirty="0"/>
              <a:t> </a:t>
            </a:r>
            <a:r>
              <a:rPr dirty="0"/>
              <a:t>TO</a:t>
            </a:r>
            <a:r>
              <a:rPr spc="90" dirty="0"/>
              <a:t> </a:t>
            </a:r>
            <a:r>
              <a:rPr spc="45" dirty="0"/>
              <a:t>ISOMETRIC</a:t>
            </a:r>
            <a:r>
              <a:rPr spc="85" dirty="0"/>
              <a:t> </a:t>
            </a:r>
            <a:r>
              <a:rPr spc="-10" dirty="0"/>
              <a:t>DRAWING</a:t>
            </a:r>
          </a:p>
          <a:p>
            <a:pPr marL="189865">
              <a:lnSpc>
                <a:spcPct val="100000"/>
              </a:lnSpc>
              <a:spcBef>
                <a:spcPts val="190"/>
              </a:spcBef>
              <a:tabLst>
                <a:tab pos="37642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0" y="115408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0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7" y="0"/>
                  </a:moveTo>
                  <a:lnTo>
                    <a:pt x="0" y="0"/>
                  </a:lnTo>
                  <a:lnTo>
                    <a:pt x="0" y="276228"/>
                  </a:lnTo>
                  <a:lnTo>
                    <a:pt x="276227" y="276228"/>
                  </a:lnTo>
                  <a:lnTo>
                    <a:pt x="276227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4755" y="3362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2999001" y="2329073"/>
            <a:ext cx="7621270" cy="5003800"/>
            <a:chOff x="2999001" y="2329073"/>
            <a:chExt cx="7621270" cy="5003800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02601" y="2332673"/>
              <a:ext cx="7614284" cy="4996815"/>
            </a:xfrm>
            <a:custGeom>
              <a:avLst/>
              <a:gdLst/>
              <a:ahLst/>
              <a:cxnLst/>
              <a:rect l="l" t="t" r="r" b="b"/>
              <a:pathLst>
                <a:path w="7614284" h="4996815">
                  <a:moveTo>
                    <a:pt x="118958" y="4996332"/>
                  </a:moveTo>
                  <a:lnTo>
                    <a:pt x="118958" y="0"/>
                  </a:lnTo>
                </a:path>
                <a:path w="7614284" h="4996815">
                  <a:moveTo>
                    <a:pt x="237920" y="4996332"/>
                  </a:moveTo>
                  <a:lnTo>
                    <a:pt x="237920" y="0"/>
                  </a:lnTo>
                </a:path>
                <a:path w="7614284" h="4996815">
                  <a:moveTo>
                    <a:pt x="207705" y="4996332"/>
                  </a:moveTo>
                  <a:lnTo>
                    <a:pt x="0" y="4876412"/>
                  </a:lnTo>
                </a:path>
                <a:path w="7614284" h="4996815">
                  <a:moveTo>
                    <a:pt x="356878" y="4996332"/>
                  </a:moveTo>
                  <a:lnTo>
                    <a:pt x="356878" y="0"/>
                  </a:lnTo>
                </a:path>
                <a:path w="7614284" h="4996815">
                  <a:moveTo>
                    <a:pt x="475841" y="4996332"/>
                  </a:moveTo>
                  <a:lnTo>
                    <a:pt x="475841" y="0"/>
                  </a:lnTo>
                </a:path>
                <a:path w="7614284" h="4996815">
                  <a:moveTo>
                    <a:pt x="445636" y="4996332"/>
                  </a:moveTo>
                  <a:lnTo>
                    <a:pt x="0" y="4739044"/>
                  </a:lnTo>
                </a:path>
                <a:path w="7614284" h="4996815">
                  <a:moveTo>
                    <a:pt x="594803" y="4996332"/>
                  </a:moveTo>
                  <a:lnTo>
                    <a:pt x="594803" y="0"/>
                  </a:lnTo>
                </a:path>
                <a:path w="7614284" h="4996815">
                  <a:moveTo>
                    <a:pt x="713761" y="4996332"/>
                  </a:moveTo>
                  <a:lnTo>
                    <a:pt x="713761" y="0"/>
                  </a:lnTo>
                </a:path>
                <a:path w="7614284" h="4996815">
                  <a:moveTo>
                    <a:pt x="683560" y="4996332"/>
                  </a:moveTo>
                  <a:lnTo>
                    <a:pt x="0" y="4601674"/>
                  </a:lnTo>
                </a:path>
                <a:path w="7614284" h="4996815">
                  <a:moveTo>
                    <a:pt x="832723" y="4996332"/>
                  </a:moveTo>
                  <a:lnTo>
                    <a:pt x="832723" y="0"/>
                  </a:lnTo>
                </a:path>
                <a:path w="7614284" h="4996815">
                  <a:moveTo>
                    <a:pt x="951682" y="4996332"/>
                  </a:moveTo>
                  <a:lnTo>
                    <a:pt x="951682" y="0"/>
                  </a:lnTo>
                </a:path>
                <a:path w="7614284" h="4996815">
                  <a:moveTo>
                    <a:pt x="921470" y="4996332"/>
                  </a:moveTo>
                  <a:lnTo>
                    <a:pt x="0" y="4464316"/>
                  </a:lnTo>
                </a:path>
                <a:path w="7614284" h="4996815">
                  <a:moveTo>
                    <a:pt x="1070644" y="4996332"/>
                  </a:moveTo>
                  <a:lnTo>
                    <a:pt x="1070644" y="0"/>
                  </a:lnTo>
                </a:path>
                <a:path w="7614284" h="4996815">
                  <a:moveTo>
                    <a:pt x="1189602" y="4996332"/>
                  </a:moveTo>
                  <a:lnTo>
                    <a:pt x="1189602" y="0"/>
                  </a:lnTo>
                </a:path>
                <a:path w="7614284" h="4996815">
                  <a:moveTo>
                    <a:pt x="1159398" y="4996332"/>
                  </a:moveTo>
                  <a:lnTo>
                    <a:pt x="0" y="4326952"/>
                  </a:lnTo>
                </a:path>
                <a:path w="7614284" h="4996815">
                  <a:moveTo>
                    <a:pt x="1308564" y="4996332"/>
                  </a:moveTo>
                  <a:lnTo>
                    <a:pt x="1308564" y="0"/>
                  </a:lnTo>
                </a:path>
                <a:path w="7614284" h="4996815">
                  <a:moveTo>
                    <a:pt x="1427523" y="4996332"/>
                  </a:moveTo>
                  <a:lnTo>
                    <a:pt x="1427523" y="0"/>
                  </a:lnTo>
                </a:path>
                <a:path w="7614284" h="4996815">
                  <a:moveTo>
                    <a:pt x="1397328" y="4996332"/>
                  </a:moveTo>
                  <a:lnTo>
                    <a:pt x="0" y="4189586"/>
                  </a:lnTo>
                </a:path>
                <a:path w="7614284" h="4996815">
                  <a:moveTo>
                    <a:pt x="1546484" y="4996332"/>
                  </a:moveTo>
                  <a:lnTo>
                    <a:pt x="1546484" y="0"/>
                  </a:lnTo>
                </a:path>
                <a:path w="7614284" h="4996815">
                  <a:moveTo>
                    <a:pt x="1665443" y="4996332"/>
                  </a:moveTo>
                  <a:lnTo>
                    <a:pt x="1665443" y="0"/>
                  </a:lnTo>
                </a:path>
                <a:path w="7614284" h="4996815">
                  <a:moveTo>
                    <a:pt x="1635231" y="4996332"/>
                  </a:moveTo>
                  <a:lnTo>
                    <a:pt x="0" y="4052228"/>
                  </a:lnTo>
                </a:path>
                <a:path w="7614284" h="4996815">
                  <a:moveTo>
                    <a:pt x="1784404" y="4996332"/>
                  </a:moveTo>
                  <a:lnTo>
                    <a:pt x="1784404" y="0"/>
                  </a:lnTo>
                </a:path>
                <a:path w="7614284" h="4996815">
                  <a:moveTo>
                    <a:pt x="1903362" y="4996332"/>
                  </a:moveTo>
                  <a:lnTo>
                    <a:pt x="1903362" y="0"/>
                  </a:lnTo>
                </a:path>
                <a:path w="7614284" h="4996815">
                  <a:moveTo>
                    <a:pt x="1873163" y="4996332"/>
                  </a:moveTo>
                  <a:lnTo>
                    <a:pt x="0" y="3914863"/>
                  </a:lnTo>
                </a:path>
                <a:path w="7614284" h="4996815">
                  <a:moveTo>
                    <a:pt x="2022325" y="4996332"/>
                  </a:moveTo>
                  <a:lnTo>
                    <a:pt x="2022325" y="0"/>
                  </a:lnTo>
                </a:path>
                <a:path w="7614284" h="4996815">
                  <a:moveTo>
                    <a:pt x="2141283" y="4996332"/>
                  </a:moveTo>
                  <a:lnTo>
                    <a:pt x="2141283" y="0"/>
                  </a:lnTo>
                </a:path>
                <a:path w="7614284" h="4996815">
                  <a:moveTo>
                    <a:pt x="2111090" y="4996332"/>
                  </a:moveTo>
                  <a:lnTo>
                    <a:pt x="0" y="3777494"/>
                  </a:lnTo>
                </a:path>
                <a:path w="7614284" h="4996815">
                  <a:moveTo>
                    <a:pt x="2260245" y="4996332"/>
                  </a:moveTo>
                  <a:lnTo>
                    <a:pt x="2260245" y="0"/>
                  </a:lnTo>
                </a:path>
                <a:path w="7614284" h="4996815">
                  <a:moveTo>
                    <a:pt x="2379204" y="4996332"/>
                  </a:moveTo>
                  <a:lnTo>
                    <a:pt x="2379204" y="0"/>
                  </a:lnTo>
                </a:path>
                <a:path w="7614284" h="4996815">
                  <a:moveTo>
                    <a:pt x="2348993" y="4996332"/>
                  </a:moveTo>
                  <a:lnTo>
                    <a:pt x="0" y="3640140"/>
                  </a:lnTo>
                </a:path>
                <a:path w="7614284" h="4996815">
                  <a:moveTo>
                    <a:pt x="2498166" y="4996332"/>
                  </a:moveTo>
                  <a:lnTo>
                    <a:pt x="2498166" y="0"/>
                  </a:lnTo>
                </a:path>
                <a:path w="7614284" h="4996815">
                  <a:moveTo>
                    <a:pt x="2617124" y="4996332"/>
                  </a:moveTo>
                  <a:lnTo>
                    <a:pt x="2617124" y="0"/>
                  </a:lnTo>
                </a:path>
                <a:path w="7614284" h="4996815">
                  <a:moveTo>
                    <a:pt x="2586927" y="4996332"/>
                  </a:moveTo>
                  <a:lnTo>
                    <a:pt x="0" y="3502767"/>
                  </a:lnTo>
                </a:path>
                <a:path w="7614284" h="4996815">
                  <a:moveTo>
                    <a:pt x="2736086" y="4996332"/>
                  </a:moveTo>
                  <a:lnTo>
                    <a:pt x="2736086" y="0"/>
                  </a:lnTo>
                </a:path>
                <a:path w="7614284" h="4996815">
                  <a:moveTo>
                    <a:pt x="2855045" y="4996332"/>
                  </a:moveTo>
                  <a:lnTo>
                    <a:pt x="2855045" y="0"/>
                  </a:lnTo>
                </a:path>
                <a:path w="7614284" h="4996815">
                  <a:moveTo>
                    <a:pt x="2824855" y="4996332"/>
                  </a:moveTo>
                  <a:lnTo>
                    <a:pt x="0" y="3365402"/>
                  </a:lnTo>
                </a:path>
                <a:path w="7614284" h="4996815">
                  <a:moveTo>
                    <a:pt x="2974007" y="4996332"/>
                  </a:moveTo>
                  <a:lnTo>
                    <a:pt x="2974007" y="0"/>
                  </a:lnTo>
                </a:path>
                <a:path w="7614284" h="4996815">
                  <a:moveTo>
                    <a:pt x="3092965" y="4996332"/>
                  </a:moveTo>
                  <a:lnTo>
                    <a:pt x="3092965" y="0"/>
                  </a:lnTo>
                </a:path>
                <a:path w="7614284" h="4996815">
                  <a:moveTo>
                    <a:pt x="3062757" y="4996332"/>
                  </a:moveTo>
                  <a:lnTo>
                    <a:pt x="0" y="3228047"/>
                  </a:lnTo>
                </a:path>
                <a:path w="7614284" h="4996815">
                  <a:moveTo>
                    <a:pt x="3211927" y="4996332"/>
                  </a:moveTo>
                  <a:lnTo>
                    <a:pt x="3211927" y="0"/>
                  </a:lnTo>
                </a:path>
                <a:path w="7614284" h="4996815">
                  <a:moveTo>
                    <a:pt x="3330886" y="4996332"/>
                  </a:moveTo>
                  <a:lnTo>
                    <a:pt x="3330886" y="0"/>
                  </a:lnTo>
                </a:path>
                <a:path w="7614284" h="4996815">
                  <a:moveTo>
                    <a:pt x="3300689" y="4996332"/>
                  </a:moveTo>
                  <a:lnTo>
                    <a:pt x="0" y="3090679"/>
                  </a:lnTo>
                </a:path>
                <a:path w="7614284" h="4996815">
                  <a:moveTo>
                    <a:pt x="3449848" y="4996332"/>
                  </a:moveTo>
                  <a:lnTo>
                    <a:pt x="3449848" y="0"/>
                  </a:lnTo>
                </a:path>
                <a:path w="7614284" h="4996815">
                  <a:moveTo>
                    <a:pt x="3568806" y="4996332"/>
                  </a:moveTo>
                  <a:lnTo>
                    <a:pt x="3568806" y="0"/>
                  </a:lnTo>
                </a:path>
                <a:path w="7614284" h="4996815">
                  <a:moveTo>
                    <a:pt x="3538592" y="4996332"/>
                  </a:moveTo>
                  <a:lnTo>
                    <a:pt x="0" y="2953321"/>
                  </a:lnTo>
                </a:path>
                <a:path w="7614284" h="4996815">
                  <a:moveTo>
                    <a:pt x="3687768" y="4996332"/>
                  </a:moveTo>
                  <a:lnTo>
                    <a:pt x="3687768" y="0"/>
                  </a:lnTo>
                </a:path>
                <a:path w="7614284" h="4996815">
                  <a:moveTo>
                    <a:pt x="3806727" y="4996332"/>
                  </a:moveTo>
                  <a:lnTo>
                    <a:pt x="3806727" y="0"/>
                  </a:lnTo>
                </a:path>
                <a:path w="7614284" h="4996815">
                  <a:moveTo>
                    <a:pt x="3776522" y="4996332"/>
                  </a:moveTo>
                  <a:lnTo>
                    <a:pt x="0" y="2815955"/>
                  </a:lnTo>
                </a:path>
                <a:path w="7614284" h="4996815">
                  <a:moveTo>
                    <a:pt x="3806727" y="4876398"/>
                  </a:moveTo>
                  <a:lnTo>
                    <a:pt x="0" y="2678587"/>
                  </a:lnTo>
                </a:path>
                <a:path w="7614284" h="4996815">
                  <a:moveTo>
                    <a:pt x="3806727" y="4739048"/>
                  </a:moveTo>
                  <a:lnTo>
                    <a:pt x="0" y="2541229"/>
                  </a:lnTo>
                </a:path>
                <a:path w="7614284" h="4996815">
                  <a:moveTo>
                    <a:pt x="3806727" y="4601678"/>
                  </a:moveTo>
                  <a:lnTo>
                    <a:pt x="0" y="2403864"/>
                  </a:lnTo>
                </a:path>
                <a:path w="7614284" h="4996815">
                  <a:moveTo>
                    <a:pt x="3806727" y="4464310"/>
                  </a:moveTo>
                  <a:lnTo>
                    <a:pt x="0" y="2266499"/>
                  </a:lnTo>
                </a:path>
                <a:path w="7614284" h="4996815">
                  <a:moveTo>
                    <a:pt x="3806727" y="4326956"/>
                  </a:moveTo>
                  <a:lnTo>
                    <a:pt x="0" y="2129141"/>
                  </a:lnTo>
                </a:path>
                <a:path w="7614284" h="4996815">
                  <a:moveTo>
                    <a:pt x="3806727" y="4189586"/>
                  </a:moveTo>
                  <a:lnTo>
                    <a:pt x="0" y="1991776"/>
                  </a:lnTo>
                </a:path>
                <a:path w="7614284" h="4996815">
                  <a:moveTo>
                    <a:pt x="3806727" y="4052218"/>
                  </a:moveTo>
                  <a:lnTo>
                    <a:pt x="0" y="1854407"/>
                  </a:lnTo>
                </a:path>
                <a:path w="7614284" h="4996815">
                  <a:moveTo>
                    <a:pt x="3806727" y="3914863"/>
                  </a:moveTo>
                  <a:lnTo>
                    <a:pt x="0" y="1717048"/>
                  </a:lnTo>
                </a:path>
                <a:path w="7614284" h="4996815">
                  <a:moveTo>
                    <a:pt x="3806727" y="3777494"/>
                  </a:moveTo>
                  <a:lnTo>
                    <a:pt x="0" y="1579680"/>
                  </a:lnTo>
                </a:path>
                <a:path w="7614284" h="4996815">
                  <a:moveTo>
                    <a:pt x="3806727" y="3640126"/>
                  </a:moveTo>
                  <a:lnTo>
                    <a:pt x="0" y="1442314"/>
                  </a:lnTo>
                </a:path>
                <a:path w="7614284" h="4996815">
                  <a:moveTo>
                    <a:pt x="3806727" y="3502775"/>
                  </a:moveTo>
                  <a:lnTo>
                    <a:pt x="0" y="1304960"/>
                  </a:lnTo>
                </a:path>
                <a:path w="7614284" h="4996815">
                  <a:moveTo>
                    <a:pt x="3806727" y="3365402"/>
                  </a:moveTo>
                  <a:lnTo>
                    <a:pt x="0" y="1167592"/>
                  </a:lnTo>
                </a:path>
                <a:path w="7614284" h="4996815">
                  <a:moveTo>
                    <a:pt x="3806727" y="3228033"/>
                  </a:moveTo>
                  <a:lnTo>
                    <a:pt x="0" y="1030222"/>
                  </a:lnTo>
                </a:path>
                <a:path w="7614284" h="4996815">
                  <a:moveTo>
                    <a:pt x="3806727" y="3090679"/>
                  </a:moveTo>
                  <a:lnTo>
                    <a:pt x="0" y="892868"/>
                  </a:lnTo>
                </a:path>
                <a:path w="7614284" h="4996815">
                  <a:moveTo>
                    <a:pt x="3806727" y="2953313"/>
                  </a:moveTo>
                  <a:lnTo>
                    <a:pt x="0" y="755500"/>
                  </a:lnTo>
                </a:path>
                <a:path w="7614284" h="4996815">
                  <a:moveTo>
                    <a:pt x="3806727" y="2815959"/>
                  </a:moveTo>
                  <a:lnTo>
                    <a:pt x="0" y="618142"/>
                  </a:lnTo>
                </a:path>
                <a:path w="7614284" h="4996815">
                  <a:moveTo>
                    <a:pt x="3806727" y="2678591"/>
                  </a:moveTo>
                  <a:lnTo>
                    <a:pt x="0" y="480776"/>
                  </a:lnTo>
                </a:path>
                <a:path w="7614284" h="4996815">
                  <a:moveTo>
                    <a:pt x="3806727" y="2541221"/>
                  </a:moveTo>
                  <a:lnTo>
                    <a:pt x="0" y="343411"/>
                  </a:lnTo>
                </a:path>
                <a:path w="7614284" h="4996815">
                  <a:moveTo>
                    <a:pt x="3806727" y="2403867"/>
                  </a:moveTo>
                  <a:lnTo>
                    <a:pt x="0" y="206049"/>
                  </a:lnTo>
                </a:path>
                <a:path w="7614284" h="4996815">
                  <a:moveTo>
                    <a:pt x="3806727" y="2266499"/>
                  </a:moveTo>
                  <a:lnTo>
                    <a:pt x="0" y="68681"/>
                  </a:lnTo>
                </a:path>
                <a:path w="7614284" h="4996815">
                  <a:moveTo>
                    <a:pt x="3806727" y="2129130"/>
                  </a:moveTo>
                  <a:lnTo>
                    <a:pt x="118958" y="0"/>
                  </a:lnTo>
                </a:path>
                <a:path w="7614284" h="4996815">
                  <a:moveTo>
                    <a:pt x="3806727" y="1991776"/>
                  </a:moveTo>
                  <a:lnTo>
                    <a:pt x="356871" y="0"/>
                  </a:lnTo>
                </a:path>
                <a:path w="7614284" h="4996815">
                  <a:moveTo>
                    <a:pt x="3806727" y="1854407"/>
                  </a:moveTo>
                  <a:lnTo>
                    <a:pt x="594795" y="0"/>
                  </a:lnTo>
                </a:path>
                <a:path w="7614284" h="4996815">
                  <a:moveTo>
                    <a:pt x="3806727" y="1717038"/>
                  </a:moveTo>
                  <a:lnTo>
                    <a:pt x="832723" y="0"/>
                  </a:lnTo>
                </a:path>
                <a:path w="7614284" h="4996815">
                  <a:moveTo>
                    <a:pt x="3806727" y="1579686"/>
                  </a:moveTo>
                  <a:lnTo>
                    <a:pt x="1070629" y="0"/>
                  </a:lnTo>
                </a:path>
                <a:path w="7614284" h="4996815">
                  <a:moveTo>
                    <a:pt x="3806727" y="1442314"/>
                  </a:moveTo>
                  <a:lnTo>
                    <a:pt x="1308561" y="0"/>
                  </a:lnTo>
                </a:path>
                <a:path w="7614284" h="4996815">
                  <a:moveTo>
                    <a:pt x="3806727" y="1304946"/>
                  </a:moveTo>
                  <a:lnTo>
                    <a:pt x="1546487" y="0"/>
                  </a:lnTo>
                </a:path>
                <a:path w="7614284" h="4996815">
                  <a:moveTo>
                    <a:pt x="3806727" y="1167596"/>
                  </a:moveTo>
                  <a:lnTo>
                    <a:pt x="1784394" y="0"/>
                  </a:lnTo>
                </a:path>
                <a:path w="7614284" h="4996815">
                  <a:moveTo>
                    <a:pt x="3806727" y="1030226"/>
                  </a:moveTo>
                  <a:lnTo>
                    <a:pt x="2022321" y="0"/>
                  </a:lnTo>
                </a:path>
                <a:path w="7614284" h="4996815">
                  <a:moveTo>
                    <a:pt x="3806727" y="892872"/>
                  </a:moveTo>
                  <a:lnTo>
                    <a:pt x="2260231" y="0"/>
                  </a:lnTo>
                </a:path>
                <a:path w="7614284" h="4996815">
                  <a:moveTo>
                    <a:pt x="3806727" y="755503"/>
                  </a:moveTo>
                  <a:lnTo>
                    <a:pt x="2498158" y="0"/>
                  </a:lnTo>
                </a:path>
                <a:path w="7614284" h="4996815">
                  <a:moveTo>
                    <a:pt x="3806727" y="618130"/>
                  </a:moveTo>
                  <a:lnTo>
                    <a:pt x="2736090" y="0"/>
                  </a:lnTo>
                </a:path>
                <a:path w="7614284" h="4996815">
                  <a:moveTo>
                    <a:pt x="3806727" y="480780"/>
                  </a:moveTo>
                  <a:lnTo>
                    <a:pt x="2973995" y="0"/>
                  </a:lnTo>
                </a:path>
                <a:path w="7614284" h="4996815">
                  <a:moveTo>
                    <a:pt x="3806727" y="343411"/>
                  </a:moveTo>
                  <a:lnTo>
                    <a:pt x="3211923" y="0"/>
                  </a:lnTo>
                </a:path>
                <a:path w="7614284" h="4996815">
                  <a:moveTo>
                    <a:pt x="3806727" y="206046"/>
                  </a:moveTo>
                  <a:lnTo>
                    <a:pt x="3449848" y="0"/>
                  </a:lnTo>
                </a:path>
                <a:path w="7614284" h="4996815">
                  <a:moveTo>
                    <a:pt x="3806727" y="68684"/>
                  </a:moveTo>
                  <a:lnTo>
                    <a:pt x="3687757" y="0"/>
                  </a:lnTo>
                </a:path>
                <a:path w="7614284" h="4996815">
                  <a:moveTo>
                    <a:pt x="3599009" y="4996332"/>
                  </a:moveTo>
                  <a:lnTo>
                    <a:pt x="3806727" y="4876405"/>
                  </a:lnTo>
                </a:path>
                <a:path w="7614284" h="4996815">
                  <a:moveTo>
                    <a:pt x="3361100" y="4996332"/>
                  </a:moveTo>
                  <a:lnTo>
                    <a:pt x="3806727" y="4739048"/>
                  </a:lnTo>
                </a:path>
                <a:path w="7614284" h="4996815">
                  <a:moveTo>
                    <a:pt x="3123172" y="4996332"/>
                  </a:moveTo>
                  <a:lnTo>
                    <a:pt x="3806727" y="4601678"/>
                  </a:lnTo>
                </a:path>
                <a:path w="7614284" h="4996815">
                  <a:moveTo>
                    <a:pt x="2885245" y="4996332"/>
                  </a:moveTo>
                  <a:lnTo>
                    <a:pt x="3806727" y="4464314"/>
                  </a:lnTo>
                </a:path>
                <a:path w="7614284" h="4996815">
                  <a:moveTo>
                    <a:pt x="2647339" y="4996332"/>
                  </a:moveTo>
                  <a:lnTo>
                    <a:pt x="3806727" y="4326956"/>
                  </a:lnTo>
                </a:path>
                <a:path w="7614284" h="4996815">
                  <a:moveTo>
                    <a:pt x="2409412" y="4996332"/>
                  </a:moveTo>
                  <a:lnTo>
                    <a:pt x="3806727" y="4189590"/>
                  </a:lnTo>
                </a:path>
                <a:path w="7614284" h="4996815">
                  <a:moveTo>
                    <a:pt x="2171480" y="4996332"/>
                  </a:moveTo>
                  <a:lnTo>
                    <a:pt x="3806727" y="4052222"/>
                  </a:lnTo>
                </a:path>
                <a:path w="7614284" h="4996815">
                  <a:moveTo>
                    <a:pt x="1933578" y="4996332"/>
                  </a:moveTo>
                  <a:lnTo>
                    <a:pt x="3806727" y="3914867"/>
                  </a:lnTo>
                </a:path>
                <a:path w="7614284" h="4996815">
                  <a:moveTo>
                    <a:pt x="1695646" y="4996332"/>
                  </a:moveTo>
                  <a:lnTo>
                    <a:pt x="3806727" y="3777498"/>
                  </a:lnTo>
                </a:path>
                <a:path w="7614284" h="4996815">
                  <a:moveTo>
                    <a:pt x="1457716" y="4996332"/>
                  </a:moveTo>
                  <a:lnTo>
                    <a:pt x="3806727" y="3640129"/>
                  </a:lnTo>
                </a:path>
                <a:path w="7614284" h="4996815">
                  <a:moveTo>
                    <a:pt x="1219813" y="4996332"/>
                  </a:moveTo>
                  <a:lnTo>
                    <a:pt x="3806727" y="3502775"/>
                  </a:lnTo>
                </a:path>
                <a:path w="7614284" h="4996815">
                  <a:moveTo>
                    <a:pt x="981882" y="4996332"/>
                  </a:moveTo>
                  <a:lnTo>
                    <a:pt x="3806727" y="3365406"/>
                  </a:lnTo>
                </a:path>
                <a:path w="7614284" h="4996815">
                  <a:moveTo>
                    <a:pt x="743983" y="4996332"/>
                  </a:moveTo>
                  <a:lnTo>
                    <a:pt x="3806727" y="3228051"/>
                  </a:lnTo>
                </a:path>
                <a:path w="7614284" h="4996815">
                  <a:moveTo>
                    <a:pt x="506049" y="4996332"/>
                  </a:moveTo>
                  <a:lnTo>
                    <a:pt x="3806727" y="3090683"/>
                  </a:lnTo>
                </a:path>
                <a:path w="7614284" h="4996815">
                  <a:moveTo>
                    <a:pt x="268117" y="4996332"/>
                  </a:moveTo>
                  <a:lnTo>
                    <a:pt x="3806727" y="2953313"/>
                  </a:lnTo>
                </a:path>
                <a:path w="7614284" h="4996815">
                  <a:moveTo>
                    <a:pt x="30218" y="4996332"/>
                  </a:moveTo>
                  <a:lnTo>
                    <a:pt x="3806727" y="2815959"/>
                  </a:lnTo>
                </a:path>
                <a:path w="7614284" h="4996815">
                  <a:moveTo>
                    <a:pt x="0" y="4876408"/>
                  </a:moveTo>
                  <a:lnTo>
                    <a:pt x="3806727" y="2678591"/>
                  </a:lnTo>
                </a:path>
                <a:path w="7614284" h="4996815">
                  <a:moveTo>
                    <a:pt x="0" y="4739036"/>
                  </a:moveTo>
                  <a:lnTo>
                    <a:pt x="3806727" y="2541225"/>
                  </a:lnTo>
                </a:path>
                <a:path w="7614284" h="4996815">
                  <a:moveTo>
                    <a:pt x="0" y="4601686"/>
                  </a:moveTo>
                  <a:lnTo>
                    <a:pt x="3806727" y="2403867"/>
                  </a:lnTo>
                </a:path>
                <a:path w="7614284" h="4996815">
                  <a:moveTo>
                    <a:pt x="0" y="4464316"/>
                  </a:moveTo>
                  <a:lnTo>
                    <a:pt x="3806727" y="2266502"/>
                  </a:lnTo>
                </a:path>
                <a:path w="7614284" h="4996815">
                  <a:moveTo>
                    <a:pt x="0" y="4326944"/>
                  </a:moveTo>
                  <a:lnTo>
                    <a:pt x="3806727" y="2129133"/>
                  </a:lnTo>
                </a:path>
                <a:path w="7614284" h="4996815">
                  <a:moveTo>
                    <a:pt x="0" y="4189594"/>
                  </a:moveTo>
                  <a:lnTo>
                    <a:pt x="3806727" y="1991776"/>
                  </a:lnTo>
                </a:path>
                <a:path w="7614284" h="4996815">
                  <a:moveTo>
                    <a:pt x="0" y="4052224"/>
                  </a:moveTo>
                  <a:lnTo>
                    <a:pt x="3806727" y="1854410"/>
                  </a:lnTo>
                </a:path>
                <a:path w="7614284" h="4996815">
                  <a:moveTo>
                    <a:pt x="0" y="3914856"/>
                  </a:moveTo>
                  <a:lnTo>
                    <a:pt x="3806727" y="1717042"/>
                  </a:lnTo>
                </a:path>
                <a:path w="7614284" h="4996815">
                  <a:moveTo>
                    <a:pt x="0" y="3777501"/>
                  </a:moveTo>
                  <a:lnTo>
                    <a:pt x="3806727" y="1579686"/>
                  </a:lnTo>
                </a:path>
                <a:path w="7614284" h="4996815">
                  <a:moveTo>
                    <a:pt x="0" y="3640133"/>
                  </a:moveTo>
                  <a:lnTo>
                    <a:pt x="3806727" y="1442318"/>
                  </a:lnTo>
                </a:path>
                <a:path w="7614284" h="4996815">
                  <a:moveTo>
                    <a:pt x="0" y="3502764"/>
                  </a:moveTo>
                  <a:lnTo>
                    <a:pt x="3806727" y="1304950"/>
                  </a:lnTo>
                </a:path>
                <a:path w="7614284" h="4996815">
                  <a:moveTo>
                    <a:pt x="0" y="3365413"/>
                  </a:moveTo>
                  <a:lnTo>
                    <a:pt x="3806727" y="1167596"/>
                  </a:lnTo>
                </a:path>
                <a:path w="7614284" h="4996815">
                  <a:moveTo>
                    <a:pt x="0" y="3228041"/>
                  </a:moveTo>
                  <a:lnTo>
                    <a:pt x="3806727" y="1030226"/>
                  </a:lnTo>
                </a:path>
                <a:path w="7614284" h="4996815">
                  <a:moveTo>
                    <a:pt x="0" y="3090689"/>
                  </a:moveTo>
                  <a:lnTo>
                    <a:pt x="3806727" y="892872"/>
                  </a:lnTo>
                </a:path>
                <a:path w="7614284" h="4996815">
                  <a:moveTo>
                    <a:pt x="0" y="2953317"/>
                  </a:moveTo>
                  <a:lnTo>
                    <a:pt x="3806727" y="755503"/>
                  </a:lnTo>
                </a:path>
                <a:path w="7614284" h="4996815">
                  <a:moveTo>
                    <a:pt x="0" y="2815953"/>
                  </a:moveTo>
                  <a:lnTo>
                    <a:pt x="3806727" y="618138"/>
                  </a:lnTo>
                </a:path>
                <a:path w="7614284" h="4996815">
                  <a:moveTo>
                    <a:pt x="0" y="2678598"/>
                  </a:moveTo>
                  <a:lnTo>
                    <a:pt x="3806727" y="480776"/>
                  </a:lnTo>
                </a:path>
                <a:path w="7614284" h="4996815">
                  <a:moveTo>
                    <a:pt x="0" y="2541225"/>
                  </a:moveTo>
                  <a:lnTo>
                    <a:pt x="3806727" y="343411"/>
                  </a:lnTo>
                </a:path>
                <a:path w="7614284" h="4996815">
                  <a:moveTo>
                    <a:pt x="0" y="2403857"/>
                  </a:moveTo>
                  <a:lnTo>
                    <a:pt x="3806727" y="206046"/>
                  </a:lnTo>
                </a:path>
                <a:path w="7614284" h="4996815">
                  <a:moveTo>
                    <a:pt x="0" y="2266506"/>
                  </a:moveTo>
                  <a:lnTo>
                    <a:pt x="3806727" y="68684"/>
                  </a:lnTo>
                </a:path>
                <a:path w="7614284" h="4996815">
                  <a:moveTo>
                    <a:pt x="0" y="2129137"/>
                  </a:moveTo>
                  <a:lnTo>
                    <a:pt x="3687775" y="0"/>
                  </a:lnTo>
                </a:path>
                <a:path w="7614284" h="4996815">
                  <a:moveTo>
                    <a:pt x="0" y="1991768"/>
                  </a:moveTo>
                  <a:lnTo>
                    <a:pt x="3449848" y="0"/>
                  </a:lnTo>
                </a:path>
                <a:path w="7614284" h="4996815">
                  <a:moveTo>
                    <a:pt x="0" y="1854418"/>
                  </a:moveTo>
                  <a:lnTo>
                    <a:pt x="3211937" y="0"/>
                  </a:lnTo>
                </a:path>
                <a:path w="7614284" h="4996815">
                  <a:moveTo>
                    <a:pt x="0" y="1717045"/>
                  </a:moveTo>
                  <a:lnTo>
                    <a:pt x="2974011" y="0"/>
                  </a:lnTo>
                </a:path>
                <a:path w="7614284" h="4996815">
                  <a:moveTo>
                    <a:pt x="0" y="1579676"/>
                  </a:moveTo>
                  <a:lnTo>
                    <a:pt x="2736082" y="0"/>
                  </a:lnTo>
                </a:path>
                <a:path w="7614284" h="4996815">
                  <a:moveTo>
                    <a:pt x="0" y="1442322"/>
                  </a:moveTo>
                  <a:lnTo>
                    <a:pt x="2498177" y="0"/>
                  </a:lnTo>
                </a:path>
                <a:path w="7614284" h="4996815">
                  <a:moveTo>
                    <a:pt x="0" y="1304952"/>
                  </a:moveTo>
                  <a:lnTo>
                    <a:pt x="2260249" y="0"/>
                  </a:lnTo>
                </a:path>
                <a:path w="7614284" h="4996815">
                  <a:moveTo>
                    <a:pt x="0" y="1167602"/>
                  </a:moveTo>
                  <a:lnTo>
                    <a:pt x="2022340" y="0"/>
                  </a:lnTo>
                </a:path>
                <a:path w="7614284" h="4996815">
                  <a:moveTo>
                    <a:pt x="0" y="1030230"/>
                  </a:moveTo>
                  <a:lnTo>
                    <a:pt x="1784412" y="0"/>
                  </a:lnTo>
                </a:path>
                <a:path w="7614284" h="4996815">
                  <a:moveTo>
                    <a:pt x="0" y="892862"/>
                  </a:moveTo>
                  <a:lnTo>
                    <a:pt x="1546481" y="0"/>
                  </a:lnTo>
                </a:path>
                <a:path w="7614284" h="4996815">
                  <a:moveTo>
                    <a:pt x="0" y="755507"/>
                  </a:moveTo>
                  <a:lnTo>
                    <a:pt x="1308578" y="0"/>
                  </a:lnTo>
                </a:path>
                <a:path w="7614284" h="4996815">
                  <a:moveTo>
                    <a:pt x="0" y="618138"/>
                  </a:moveTo>
                  <a:lnTo>
                    <a:pt x="1070648" y="0"/>
                  </a:lnTo>
                </a:path>
                <a:path w="7614284" h="4996815">
                  <a:moveTo>
                    <a:pt x="0" y="480773"/>
                  </a:moveTo>
                  <a:lnTo>
                    <a:pt x="832723" y="0"/>
                  </a:lnTo>
                </a:path>
                <a:path w="7614284" h="4996815">
                  <a:moveTo>
                    <a:pt x="0" y="343415"/>
                  </a:moveTo>
                  <a:lnTo>
                    <a:pt x="594813" y="0"/>
                  </a:lnTo>
                </a:path>
                <a:path w="7614284" h="4996815">
                  <a:moveTo>
                    <a:pt x="0" y="206049"/>
                  </a:moveTo>
                  <a:lnTo>
                    <a:pt x="356890" y="0"/>
                  </a:lnTo>
                </a:path>
                <a:path w="7614284" h="4996815">
                  <a:moveTo>
                    <a:pt x="0" y="68681"/>
                  </a:moveTo>
                  <a:lnTo>
                    <a:pt x="118954" y="0"/>
                  </a:lnTo>
                </a:path>
                <a:path w="7614284" h="4996815">
                  <a:moveTo>
                    <a:pt x="3807098" y="4996332"/>
                  </a:moveTo>
                  <a:lnTo>
                    <a:pt x="3807098" y="0"/>
                  </a:lnTo>
                </a:path>
                <a:path w="7614284" h="4996815">
                  <a:moveTo>
                    <a:pt x="3926058" y="4996332"/>
                  </a:moveTo>
                  <a:lnTo>
                    <a:pt x="3926058" y="0"/>
                  </a:lnTo>
                </a:path>
                <a:path w="7614284" h="4996815">
                  <a:moveTo>
                    <a:pt x="4045017" y="4996332"/>
                  </a:moveTo>
                  <a:lnTo>
                    <a:pt x="4045017" y="0"/>
                  </a:lnTo>
                </a:path>
                <a:path w="7614284" h="4996815">
                  <a:moveTo>
                    <a:pt x="4014802" y="4996332"/>
                  </a:moveTo>
                  <a:lnTo>
                    <a:pt x="3807098" y="4876412"/>
                  </a:lnTo>
                </a:path>
                <a:path w="7614284" h="4996815">
                  <a:moveTo>
                    <a:pt x="4163979" y="4996332"/>
                  </a:moveTo>
                  <a:lnTo>
                    <a:pt x="4163979" y="0"/>
                  </a:lnTo>
                </a:path>
                <a:path w="7614284" h="4996815">
                  <a:moveTo>
                    <a:pt x="4282937" y="4996332"/>
                  </a:moveTo>
                  <a:lnTo>
                    <a:pt x="4282937" y="0"/>
                  </a:lnTo>
                </a:path>
                <a:path w="7614284" h="4996815">
                  <a:moveTo>
                    <a:pt x="4252734" y="4996332"/>
                  </a:moveTo>
                  <a:lnTo>
                    <a:pt x="3807098" y="4739044"/>
                  </a:lnTo>
                </a:path>
                <a:path w="7614284" h="4996815">
                  <a:moveTo>
                    <a:pt x="4401900" y="4996332"/>
                  </a:moveTo>
                  <a:lnTo>
                    <a:pt x="4401900" y="0"/>
                  </a:lnTo>
                </a:path>
                <a:path w="7614284" h="4996815">
                  <a:moveTo>
                    <a:pt x="4520858" y="4996332"/>
                  </a:moveTo>
                  <a:lnTo>
                    <a:pt x="4520858" y="0"/>
                  </a:lnTo>
                </a:path>
                <a:path w="7614284" h="4996815">
                  <a:moveTo>
                    <a:pt x="4490657" y="4996332"/>
                  </a:moveTo>
                  <a:lnTo>
                    <a:pt x="3807098" y="4601674"/>
                  </a:lnTo>
                </a:path>
                <a:path w="7614284" h="4996815">
                  <a:moveTo>
                    <a:pt x="4639820" y="4996332"/>
                  </a:moveTo>
                  <a:lnTo>
                    <a:pt x="4639820" y="0"/>
                  </a:lnTo>
                </a:path>
                <a:path w="7614284" h="4996815">
                  <a:moveTo>
                    <a:pt x="4758778" y="4996332"/>
                  </a:moveTo>
                  <a:lnTo>
                    <a:pt x="4758778" y="0"/>
                  </a:lnTo>
                </a:path>
                <a:path w="7614284" h="4996815">
                  <a:moveTo>
                    <a:pt x="4728571" y="4996332"/>
                  </a:moveTo>
                  <a:lnTo>
                    <a:pt x="3807098" y="4464316"/>
                  </a:lnTo>
                </a:path>
                <a:path w="7614284" h="4996815">
                  <a:moveTo>
                    <a:pt x="4877741" y="4996332"/>
                  </a:moveTo>
                  <a:lnTo>
                    <a:pt x="4877741" y="0"/>
                  </a:lnTo>
                </a:path>
                <a:path w="7614284" h="4996815">
                  <a:moveTo>
                    <a:pt x="4996699" y="4996332"/>
                  </a:moveTo>
                  <a:lnTo>
                    <a:pt x="4996699" y="0"/>
                  </a:lnTo>
                </a:path>
                <a:path w="7614284" h="4996815">
                  <a:moveTo>
                    <a:pt x="4966498" y="4996332"/>
                  </a:moveTo>
                  <a:lnTo>
                    <a:pt x="3807098" y="4326952"/>
                  </a:lnTo>
                </a:path>
                <a:path w="7614284" h="4996815">
                  <a:moveTo>
                    <a:pt x="5115661" y="4996332"/>
                  </a:moveTo>
                  <a:lnTo>
                    <a:pt x="5115661" y="0"/>
                  </a:lnTo>
                </a:path>
                <a:path w="7614284" h="4996815">
                  <a:moveTo>
                    <a:pt x="5234619" y="4996332"/>
                  </a:moveTo>
                  <a:lnTo>
                    <a:pt x="5234619" y="0"/>
                  </a:lnTo>
                </a:path>
                <a:path w="7614284" h="4996815">
                  <a:moveTo>
                    <a:pt x="5204426" y="4996332"/>
                  </a:moveTo>
                  <a:lnTo>
                    <a:pt x="3807098" y="4189586"/>
                  </a:lnTo>
                </a:path>
                <a:path w="7614284" h="4996815">
                  <a:moveTo>
                    <a:pt x="5353582" y="4996332"/>
                  </a:moveTo>
                  <a:lnTo>
                    <a:pt x="5353582" y="0"/>
                  </a:lnTo>
                </a:path>
                <a:path w="7614284" h="4996815">
                  <a:moveTo>
                    <a:pt x="5472540" y="4996332"/>
                  </a:moveTo>
                  <a:lnTo>
                    <a:pt x="5472540" y="0"/>
                  </a:lnTo>
                </a:path>
                <a:path w="7614284" h="4996815">
                  <a:moveTo>
                    <a:pt x="5442332" y="4996332"/>
                  </a:moveTo>
                  <a:lnTo>
                    <a:pt x="3807098" y="4052228"/>
                  </a:lnTo>
                </a:path>
                <a:path w="7614284" h="4996815">
                  <a:moveTo>
                    <a:pt x="5591502" y="4996332"/>
                  </a:moveTo>
                  <a:lnTo>
                    <a:pt x="5591502" y="0"/>
                  </a:lnTo>
                </a:path>
                <a:path w="7614284" h="4996815">
                  <a:moveTo>
                    <a:pt x="5710461" y="4996332"/>
                  </a:moveTo>
                  <a:lnTo>
                    <a:pt x="5710461" y="0"/>
                  </a:lnTo>
                </a:path>
                <a:path w="7614284" h="4996815">
                  <a:moveTo>
                    <a:pt x="5680260" y="4996332"/>
                  </a:moveTo>
                  <a:lnTo>
                    <a:pt x="3807098" y="3914863"/>
                  </a:lnTo>
                </a:path>
                <a:path w="7614284" h="4996815">
                  <a:moveTo>
                    <a:pt x="5829423" y="4996332"/>
                  </a:moveTo>
                  <a:lnTo>
                    <a:pt x="5829423" y="0"/>
                  </a:lnTo>
                </a:path>
                <a:path w="7614284" h="4996815">
                  <a:moveTo>
                    <a:pt x="5948381" y="4996332"/>
                  </a:moveTo>
                  <a:lnTo>
                    <a:pt x="5948381" y="0"/>
                  </a:lnTo>
                </a:path>
                <a:path w="7614284" h="4996815">
                  <a:moveTo>
                    <a:pt x="5918187" y="4996332"/>
                  </a:moveTo>
                  <a:lnTo>
                    <a:pt x="3807098" y="3777494"/>
                  </a:lnTo>
                </a:path>
                <a:path w="7614284" h="4996815">
                  <a:moveTo>
                    <a:pt x="6067343" y="4996332"/>
                  </a:moveTo>
                  <a:lnTo>
                    <a:pt x="6067343" y="0"/>
                  </a:lnTo>
                </a:path>
                <a:path w="7614284" h="4996815">
                  <a:moveTo>
                    <a:pt x="6186302" y="4996332"/>
                  </a:moveTo>
                  <a:lnTo>
                    <a:pt x="6186302" y="0"/>
                  </a:lnTo>
                </a:path>
                <a:path w="7614284" h="4996815">
                  <a:moveTo>
                    <a:pt x="6156090" y="4996332"/>
                  </a:moveTo>
                  <a:lnTo>
                    <a:pt x="3807098" y="3640140"/>
                  </a:lnTo>
                </a:path>
                <a:path w="7614284" h="4996815">
                  <a:moveTo>
                    <a:pt x="6305262" y="4996332"/>
                  </a:moveTo>
                  <a:lnTo>
                    <a:pt x="6305262" y="0"/>
                  </a:lnTo>
                </a:path>
                <a:path w="7614284" h="4996815">
                  <a:moveTo>
                    <a:pt x="6424221" y="4996332"/>
                  </a:moveTo>
                  <a:lnTo>
                    <a:pt x="6424221" y="0"/>
                  </a:lnTo>
                </a:path>
                <a:path w="7614284" h="4996815">
                  <a:moveTo>
                    <a:pt x="6394024" y="4996332"/>
                  </a:moveTo>
                  <a:lnTo>
                    <a:pt x="3807098" y="3502767"/>
                  </a:lnTo>
                </a:path>
                <a:path w="7614284" h="4996815">
                  <a:moveTo>
                    <a:pt x="6543183" y="4996332"/>
                  </a:moveTo>
                  <a:lnTo>
                    <a:pt x="6543183" y="0"/>
                  </a:lnTo>
                </a:path>
                <a:path w="7614284" h="4996815">
                  <a:moveTo>
                    <a:pt x="6662145" y="4996332"/>
                  </a:moveTo>
                  <a:lnTo>
                    <a:pt x="6662145" y="0"/>
                  </a:lnTo>
                </a:path>
                <a:path w="7614284" h="4996815">
                  <a:moveTo>
                    <a:pt x="6631952" y="4996332"/>
                  </a:moveTo>
                  <a:lnTo>
                    <a:pt x="3807098" y="3365402"/>
                  </a:lnTo>
                </a:path>
                <a:path w="7614284" h="4996815">
                  <a:moveTo>
                    <a:pt x="6781104" y="4996332"/>
                  </a:moveTo>
                  <a:lnTo>
                    <a:pt x="6781104" y="0"/>
                  </a:lnTo>
                </a:path>
                <a:path w="7614284" h="4996815">
                  <a:moveTo>
                    <a:pt x="6900066" y="4996332"/>
                  </a:moveTo>
                  <a:lnTo>
                    <a:pt x="6900066" y="0"/>
                  </a:lnTo>
                </a:path>
                <a:path w="7614284" h="4996815">
                  <a:moveTo>
                    <a:pt x="6869855" y="4996332"/>
                  </a:moveTo>
                  <a:lnTo>
                    <a:pt x="3807098" y="3228047"/>
                  </a:lnTo>
                </a:path>
                <a:path w="7614284" h="4996815">
                  <a:moveTo>
                    <a:pt x="7019024" y="4996332"/>
                  </a:moveTo>
                  <a:lnTo>
                    <a:pt x="7019024" y="0"/>
                  </a:lnTo>
                </a:path>
                <a:path w="7614284" h="4996815">
                  <a:moveTo>
                    <a:pt x="7137986" y="4996332"/>
                  </a:moveTo>
                  <a:lnTo>
                    <a:pt x="7137986" y="0"/>
                  </a:lnTo>
                </a:path>
                <a:path w="7614284" h="4996815">
                  <a:moveTo>
                    <a:pt x="7107786" y="4996332"/>
                  </a:moveTo>
                  <a:lnTo>
                    <a:pt x="3807098" y="3090679"/>
                  </a:lnTo>
                </a:path>
                <a:path w="7614284" h="4996815">
                  <a:moveTo>
                    <a:pt x="7256945" y="4996332"/>
                  </a:moveTo>
                  <a:lnTo>
                    <a:pt x="7256945" y="0"/>
                  </a:lnTo>
                </a:path>
                <a:path w="7614284" h="4996815">
                  <a:moveTo>
                    <a:pt x="7375907" y="4996332"/>
                  </a:moveTo>
                  <a:lnTo>
                    <a:pt x="7375907" y="0"/>
                  </a:lnTo>
                </a:path>
                <a:path w="7614284" h="4996815">
                  <a:moveTo>
                    <a:pt x="7345688" y="4996332"/>
                  </a:moveTo>
                  <a:lnTo>
                    <a:pt x="3807098" y="2953321"/>
                  </a:lnTo>
                </a:path>
                <a:path w="7614284" h="4996815">
                  <a:moveTo>
                    <a:pt x="7494865" y="4996332"/>
                  </a:moveTo>
                  <a:lnTo>
                    <a:pt x="7494865" y="0"/>
                  </a:lnTo>
                </a:path>
                <a:path w="7614284" h="4996815">
                  <a:moveTo>
                    <a:pt x="7613827" y="4996332"/>
                  </a:moveTo>
                  <a:lnTo>
                    <a:pt x="7613827" y="0"/>
                  </a:lnTo>
                </a:path>
                <a:path w="7614284" h="4996815">
                  <a:moveTo>
                    <a:pt x="7583619" y="4996332"/>
                  </a:moveTo>
                  <a:lnTo>
                    <a:pt x="3807098" y="2815955"/>
                  </a:lnTo>
                </a:path>
                <a:path w="7614284" h="4996815">
                  <a:moveTo>
                    <a:pt x="7613827" y="4876398"/>
                  </a:moveTo>
                  <a:lnTo>
                    <a:pt x="3807098" y="2678587"/>
                  </a:lnTo>
                </a:path>
                <a:path w="7614284" h="4996815">
                  <a:moveTo>
                    <a:pt x="7613827" y="4739048"/>
                  </a:moveTo>
                  <a:lnTo>
                    <a:pt x="3807098" y="2541229"/>
                  </a:lnTo>
                </a:path>
                <a:path w="7614284" h="4996815">
                  <a:moveTo>
                    <a:pt x="7613827" y="4601678"/>
                  </a:moveTo>
                  <a:lnTo>
                    <a:pt x="3807098" y="2403864"/>
                  </a:lnTo>
                </a:path>
                <a:path w="7614284" h="4996815">
                  <a:moveTo>
                    <a:pt x="7613827" y="4464310"/>
                  </a:moveTo>
                  <a:lnTo>
                    <a:pt x="3807098" y="2266499"/>
                  </a:lnTo>
                </a:path>
                <a:path w="7614284" h="4996815">
                  <a:moveTo>
                    <a:pt x="7613827" y="4326956"/>
                  </a:moveTo>
                  <a:lnTo>
                    <a:pt x="3807098" y="2129141"/>
                  </a:lnTo>
                </a:path>
                <a:path w="7614284" h="4996815">
                  <a:moveTo>
                    <a:pt x="7613827" y="4189586"/>
                  </a:moveTo>
                  <a:lnTo>
                    <a:pt x="3807098" y="1991776"/>
                  </a:lnTo>
                </a:path>
                <a:path w="7614284" h="4996815">
                  <a:moveTo>
                    <a:pt x="7613827" y="4052218"/>
                  </a:moveTo>
                  <a:lnTo>
                    <a:pt x="3807098" y="1854407"/>
                  </a:lnTo>
                </a:path>
                <a:path w="7614284" h="4996815">
                  <a:moveTo>
                    <a:pt x="7613827" y="3914863"/>
                  </a:moveTo>
                  <a:lnTo>
                    <a:pt x="3807098" y="1717048"/>
                  </a:lnTo>
                </a:path>
                <a:path w="7614284" h="4996815">
                  <a:moveTo>
                    <a:pt x="7613827" y="3777494"/>
                  </a:moveTo>
                  <a:lnTo>
                    <a:pt x="3807098" y="1579680"/>
                  </a:lnTo>
                </a:path>
                <a:path w="7614284" h="4996815">
                  <a:moveTo>
                    <a:pt x="7613827" y="3640126"/>
                  </a:moveTo>
                  <a:lnTo>
                    <a:pt x="3807098" y="1442314"/>
                  </a:lnTo>
                </a:path>
                <a:path w="7614284" h="4996815">
                  <a:moveTo>
                    <a:pt x="7613827" y="3502775"/>
                  </a:moveTo>
                  <a:lnTo>
                    <a:pt x="3807098" y="1304960"/>
                  </a:lnTo>
                </a:path>
                <a:path w="7614284" h="4996815">
                  <a:moveTo>
                    <a:pt x="7613827" y="3365402"/>
                  </a:moveTo>
                  <a:lnTo>
                    <a:pt x="3807098" y="1167592"/>
                  </a:lnTo>
                </a:path>
                <a:path w="7614284" h="4996815">
                  <a:moveTo>
                    <a:pt x="7613827" y="3228033"/>
                  </a:moveTo>
                  <a:lnTo>
                    <a:pt x="3807098" y="1030222"/>
                  </a:lnTo>
                </a:path>
                <a:path w="7614284" h="4996815">
                  <a:moveTo>
                    <a:pt x="7613827" y="3090679"/>
                  </a:moveTo>
                  <a:lnTo>
                    <a:pt x="3807098" y="892868"/>
                  </a:lnTo>
                </a:path>
                <a:path w="7614284" h="4996815">
                  <a:moveTo>
                    <a:pt x="7613827" y="2953313"/>
                  </a:moveTo>
                  <a:lnTo>
                    <a:pt x="3807098" y="755500"/>
                  </a:lnTo>
                </a:path>
                <a:path w="7614284" h="4996815">
                  <a:moveTo>
                    <a:pt x="7613827" y="2815959"/>
                  </a:moveTo>
                  <a:lnTo>
                    <a:pt x="3807098" y="618142"/>
                  </a:lnTo>
                </a:path>
                <a:path w="7614284" h="4996815">
                  <a:moveTo>
                    <a:pt x="7613827" y="2678591"/>
                  </a:moveTo>
                  <a:lnTo>
                    <a:pt x="3807098" y="480776"/>
                  </a:lnTo>
                </a:path>
                <a:path w="7614284" h="4996815">
                  <a:moveTo>
                    <a:pt x="7613827" y="2541221"/>
                  </a:moveTo>
                  <a:lnTo>
                    <a:pt x="3807098" y="343411"/>
                  </a:lnTo>
                </a:path>
                <a:path w="7614284" h="4996815">
                  <a:moveTo>
                    <a:pt x="7613827" y="2403867"/>
                  </a:moveTo>
                  <a:lnTo>
                    <a:pt x="3807098" y="206049"/>
                  </a:lnTo>
                </a:path>
                <a:path w="7614284" h="4996815">
                  <a:moveTo>
                    <a:pt x="7613827" y="2266499"/>
                  </a:moveTo>
                  <a:lnTo>
                    <a:pt x="3807098" y="68681"/>
                  </a:lnTo>
                </a:path>
                <a:path w="7614284" h="4996815">
                  <a:moveTo>
                    <a:pt x="7613827" y="2129130"/>
                  </a:moveTo>
                  <a:lnTo>
                    <a:pt x="3926056" y="0"/>
                  </a:lnTo>
                </a:path>
                <a:path w="7614284" h="4996815">
                  <a:moveTo>
                    <a:pt x="7613827" y="1991776"/>
                  </a:moveTo>
                  <a:lnTo>
                    <a:pt x="4163973" y="0"/>
                  </a:lnTo>
                </a:path>
                <a:path w="7614284" h="4996815">
                  <a:moveTo>
                    <a:pt x="7613827" y="1854407"/>
                  </a:moveTo>
                  <a:lnTo>
                    <a:pt x="4401893" y="0"/>
                  </a:lnTo>
                </a:path>
                <a:path w="7614284" h="4996815">
                  <a:moveTo>
                    <a:pt x="7613827" y="1717038"/>
                  </a:moveTo>
                  <a:lnTo>
                    <a:pt x="4639820" y="0"/>
                  </a:lnTo>
                </a:path>
                <a:path w="7614284" h="4996815">
                  <a:moveTo>
                    <a:pt x="7613827" y="1579686"/>
                  </a:moveTo>
                  <a:lnTo>
                    <a:pt x="4877727" y="0"/>
                  </a:lnTo>
                </a:path>
                <a:path w="7614284" h="4996815">
                  <a:moveTo>
                    <a:pt x="7613827" y="1442314"/>
                  </a:moveTo>
                  <a:lnTo>
                    <a:pt x="5115657" y="0"/>
                  </a:lnTo>
                </a:path>
                <a:path w="7614284" h="4996815">
                  <a:moveTo>
                    <a:pt x="7613827" y="1304946"/>
                  </a:moveTo>
                  <a:lnTo>
                    <a:pt x="5353585" y="0"/>
                  </a:lnTo>
                </a:path>
                <a:path w="7614284" h="4996815">
                  <a:moveTo>
                    <a:pt x="7613827" y="1167596"/>
                  </a:moveTo>
                  <a:lnTo>
                    <a:pt x="5591491" y="0"/>
                  </a:lnTo>
                </a:path>
                <a:path w="7614284" h="4996815">
                  <a:moveTo>
                    <a:pt x="7613827" y="1030226"/>
                  </a:moveTo>
                  <a:lnTo>
                    <a:pt x="5829419" y="0"/>
                  </a:lnTo>
                </a:path>
                <a:path w="7614284" h="4996815">
                  <a:moveTo>
                    <a:pt x="7613827" y="892872"/>
                  </a:moveTo>
                  <a:lnTo>
                    <a:pt x="6067328" y="0"/>
                  </a:lnTo>
                </a:path>
                <a:path w="7614284" h="4996815">
                  <a:moveTo>
                    <a:pt x="7613827" y="755503"/>
                  </a:moveTo>
                  <a:lnTo>
                    <a:pt x="6305256" y="0"/>
                  </a:lnTo>
                </a:path>
                <a:path w="7614284" h="4996815">
                  <a:moveTo>
                    <a:pt x="7613827" y="618130"/>
                  </a:moveTo>
                  <a:lnTo>
                    <a:pt x="6543187" y="0"/>
                  </a:lnTo>
                </a:path>
                <a:path w="7614284" h="4996815">
                  <a:moveTo>
                    <a:pt x="7613827" y="480780"/>
                  </a:moveTo>
                  <a:lnTo>
                    <a:pt x="6781093" y="0"/>
                  </a:lnTo>
                </a:path>
                <a:path w="7614284" h="4996815">
                  <a:moveTo>
                    <a:pt x="7613827" y="343411"/>
                  </a:moveTo>
                  <a:lnTo>
                    <a:pt x="7019020" y="0"/>
                  </a:lnTo>
                </a:path>
                <a:path w="7614284" h="4996815">
                  <a:moveTo>
                    <a:pt x="7613827" y="206046"/>
                  </a:moveTo>
                  <a:lnTo>
                    <a:pt x="7256948" y="0"/>
                  </a:lnTo>
                </a:path>
                <a:path w="7614284" h="4996815">
                  <a:moveTo>
                    <a:pt x="7613827" y="68684"/>
                  </a:moveTo>
                  <a:lnTo>
                    <a:pt x="7494858" y="0"/>
                  </a:lnTo>
                </a:path>
                <a:path w="7614284" h="4996815">
                  <a:moveTo>
                    <a:pt x="7406107" y="4996332"/>
                  </a:moveTo>
                  <a:lnTo>
                    <a:pt x="7613827" y="4876405"/>
                  </a:lnTo>
                </a:path>
                <a:path w="7614284" h="4996815">
                  <a:moveTo>
                    <a:pt x="7168197" y="4996332"/>
                  </a:moveTo>
                  <a:lnTo>
                    <a:pt x="7613827" y="4739048"/>
                  </a:lnTo>
                </a:path>
                <a:path w="7614284" h="4996815">
                  <a:moveTo>
                    <a:pt x="6930270" y="4996332"/>
                  </a:moveTo>
                  <a:lnTo>
                    <a:pt x="7613827" y="4601678"/>
                  </a:lnTo>
                </a:path>
                <a:path w="7614284" h="4996815">
                  <a:moveTo>
                    <a:pt x="6692342" y="4996332"/>
                  </a:moveTo>
                  <a:lnTo>
                    <a:pt x="7613827" y="4464314"/>
                  </a:lnTo>
                </a:path>
                <a:path w="7614284" h="4996815">
                  <a:moveTo>
                    <a:pt x="6454437" y="4996332"/>
                  </a:moveTo>
                  <a:lnTo>
                    <a:pt x="7613827" y="4326956"/>
                  </a:lnTo>
                </a:path>
                <a:path w="7614284" h="4996815">
                  <a:moveTo>
                    <a:pt x="6216509" y="4996332"/>
                  </a:moveTo>
                  <a:lnTo>
                    <a:pt x="7613827" y="4189590"/>
                  </a:lnTo>
                </a:path>
                <a:path w="7614284" h="4996815">
                  <a:moveTo>
                    <a:pt x="5978578" y="4996332"/>
                  </a:moveTo>
                  <a:lnTo>
                    <a:pt x="7613827" y="4052222"/>
                  </a:lnTo>
                </a:path>
                <a:path w="7614284" h="4996815">
                  <a:moveTo>
                    <a:pt x="5740675" y="4996332"/>
                  </a:moveTo>
                  <a:lnTo>
                    <a:pt x="7613827" y="3914867"/>
                  </a:lnTo>
                </a:path>
                <a:path w="7614284" h="4996815">
                  <a:moveTo>
                    <a:pt x="5502744" y="4996332"/>
                  </a:moveTo>
                  <a:lnTo>
                    <a:pt x="7613827" y="3777498"/>
                  </a:lnTo>
                </a:path>
                <a:path w="7614284" h="4996815">
                  <a:moveTo>
                    <a:pt x="5264812" y="4996332"/>
                  </a:moveTo>
                  <a:lnTo>
                    <a:pt x="7613827" y="3640129"/>
                  </a:lnTo>
                </a:path>
                <a:path w="7614284" h="4996815">
                  <a:moveTo>
                    <a:pt x="5026910" y="4996332"/>
                  </a:moveTo>
                  <a:lnTo>
                    <a:pt x="7613827" y="3502775"/>
                  </a:lnTo>
                </a:path>
                <a:path w="7614284" h="4996815">
                  <a:moveTo>
                    <a:pt x="4788979" y="4996332"/>
                  </a:moveTo>
                  <a:lnTo>
                    <a:pt x="7613827" y="3365406"/>
                  </a:lnTo>
                </a:path>
                <a:path w="7614284" h="4996815">
                  <a:moveTo>
                    <a:pt x="4551080" y="4996332"/>
                  </a:moveTo>
                  <a:lnTo>
                    <a:pt x="7613827" y="3228051"/>
                  </a:lnTo>
                </a:path>
                <a:path w="7614284" h="4996815">
                  <a:moveTo>
                    <a:pt x="4313146" y="4996332"/>
                  </a:moveTo>
                  <a:lnTo>
                    <a:pt x="7613827" y="3090683"/>
                  </a:lnTo>
                </a:path>
                <a:path w="7614284" h="4996815">
                  <a:moveTo>
                    <a:pt x="4075214" y="4996332"/>
                  </a:moveTo>
                  <a:lnTo>
                    <a:pt x="7613827" y="2953313"/>
                  </a:lnTo>
                </a:path>
                <a:path w="7614284" h="4996815">
                  <a:moveTo>
                    <a:pt x="3837316" y="4996332"/>
                  </a:moveTo>
                  <a:lnTo>
                    <a:pt x="7613827" y="2815959"/>
                  </a:lnTo>
                </a:path>
                <a:path w="7614284" h="4996815">
                  <a:moveTo>
                    <a:pt x="3807098" y="4876408"/>
                  </a:moveTo>
                  <a:lnTo>
                    <a:pt x="7613827" y="2678591"/>
                  </a:lnTo>
                </a:path>
                <a:path w="7614284" h="4996815">
                  <a:moveTo>
                    <a:pt x="3807098" y="4739036"/>
                  </a:moveTo>
                  <a:lnTo>
                    <a:pt x="7613827" y="2541225"/>
                  </a:lnTo>
                </a:path>
                <a:path w="7614284" h="4996815">
                  <a:moveTo>
                    <a:pt x="3807098" y="4601686"/>
                  </a:moveTo>
                  <a:lnTo>
                    <a:pt x="7613827" y="2403867"/>
                  </a:lnTo>
                </a:path>
                <a:path w="7614284" h="4996815">
                  <a:moveTo>
                    <a:pt x="3807098" y="4464316"/>
                  </a:moveTo>
                  <a:lnTo>
                    <a:pt x="7613827" y="2266502"/>
                  </a:lnTo>
                </a:path>
                <a:path w="7614284" h="4996815">
                  <a:moveTo>
                    <a:pt x="3807098" y="4326944"/>
                  </a:moveTo>
                  <a:lnTo>
                    <a:pt x="7613827" y="2129133"/>
                  </a:lnTo>
                </a:path>
                <a:path w="7614284" h="4996815">
                  <a:moveTo>
                    <a:pt x="3807098" y="4189594"/>
                  </a:moveTo>
                  <a:lnTo>
                    <a:pt x="7613827" y="1991776"/>
                  </a:lnTo>
                </a:path>
                <a:path w="7614284" h="4996815">
                  <a:moveTo>
                    <a:pt x="3807098" y="4052224"/>
                  </a:moveTo>
                  <a:lnTo>
                    <a:pt x="7613827" y="1854410"/>
                  </a:lnTo>
                </a:path>
                <a:path w="7614284" h="4996815">
                  <a:moveTo>
                    <a:pt x="3807098" y="3914856"/>
                  </a:moveTo>
                  <a:lnTo>
                    <a:pt x="7613827" y="1717042"/>
                  </a:lnTo>
                </a:path>
                <a:path w="7614284" h="4996815">
                  <a:moveTo>
                    <a:pt x="3807098" y="3777501"/>
                  </a:moveTo>
                  <a:lnTo>
                    <a:pt x="7613827" y="1579686"/>
                  </a:lnTo>
                </a:path>
                <a:path w="7614284" h="4996815">
                  <a:moveTo>
                    <a:pt x="3807098" y="3640133"/>
                  </a:moveTo>
                  <a:lnTo>
                    <a:pt x="7613827" y="1442318"/>
                  </a:lnTo>
                </a:path>
                <a:path w="7614284" h="4996815">
                  <a:moveTo>
                    <a:pt x="3807098" y="3502764"/>
                  </a:moveTo>
                  <a:lnTo>
                    <a:pt x="7613827" y="1304950"/>
                  </a:lnTo>
                </a:path>
                <a:path w="7614284" h="4996815">
                  <a:moveTo>
                    <a:pt x="3807098" y="3365413"/>
                  </a:moveTo>
                  <a:lnTo>
                    <a:pt x="7613827" y="1167596"/>
                  </a:lnTo>
                </a:path>
                <a:path w="7614284" h="4996815">
                  <a:moveTo>
                    <a:pt x="3807098" y="3228041"/>
                  </a:moveTo>
                  <a:lnTo>
                    <a:pt x="7613827" y="1030226"/>
                  </a:lnTo>
                </a:path>
                <a:path w="7614284" h="4996815">
                  <a:moveTo>
                    <a:pt x="3807098" y="3090689"/>
                  </a:moveTo>
                  <a:lnTo>
                    <a:pt x="7613827" y="892872"/>
                  </a:lnTo>
                </a:path>
                <a:path w="7614284" h="4996815">
                  <a:moveTo>
                    <a:pt x="3807098" y="2953317"/>
                  </a:moveTo>
                  <a:lnTo>
                    <a:pt x="7613827" y="755503"/>
                  </a:lnTo>
                </a:path>
                <a:path w="7614284" h="4996815">
                  <a:moveTo>
                    <a:pt x="3807098" y="2815953"/>
                  </a:moveTo>
                  <a:lnTo>
                    <a:pt x="7613827" y="618138"/>
                  </a:lnTo>
                </a:path>
                <a:path w="7614284" h="4996815">
                  <a:moveTo>
                    <a:pt x="3807098" y="2678598"/>
                  </a:moveTo>
                  <a:lnTo>
                    <a:pt x="7613827" y="480776"/>
                  </a:lnTo>
                </a:path>
                <a:path w="7614284" h="4996815">
                  <a:moveTo>
                    <a:pt x="3807098" y="2541225"/>
                  </a:moveTo>
                  <a:lnTo>
                    <a:pt x="7613827" y="343411"/>
                  </a:lnTo>
                </a:path>
                <a:path w="7614284" h="4996815">
                  <a:moveTo>
                    <a:pt x="3807098" y="2403857"/>
                  </a:moveTo>
                  <a:lnTo>
                    <a:pt x="7613827" y="206046"/>
                  </a:lnTo>
                </a:path>
                <a:path w="7614284" h="4996815">
                  <a:moveTo>
                    <a:pt x="3807098" y="2266506"/>
                  </a:moveTo>
                  <a:lnTo>
                    <a:pt x="7613827" y="68684"/>
                  </a:lnTo>
                </a:path>
                <a:path w="7614284" h="4996815">
                  <a:moveTo>
                    <a:pt x="3807098" y="2129137"/>
                  </a:moveTo>
                  <a:lnTo>
                    <a:pt x="7494873" y="0"/>
                  </a:lnTo>
                </a:path>
                <a:path w="7614284" h="4996815">
                  <a:moveTo>
                    <a:pt x="3807098" y="1991768"/>
                  </a:moveTo>
                  <a:lnTo>
                    <a:pt x="7256945" y="0"/>
                  </a:lnTo>
                </a:path>
                <a:path w="7614284" h="4996815">
                  <a:moveTo>
                    <a:pt x="3807098" y="1854418"/>
                  </a:moveTo>
                  <a:lnTo>
                    <a:pt x="7019038" y="0"/>
                  </a:lnTo>
                </a:path>
                <a:path w="7614284" h="4996815">
                  <a:moveTo>
                    <a:pt x="3807098" y="1717045"/>
                  </a:moveTo>
                  <a:lnTo>
                    <a:pt x="6781107" y="0"/>
                  </a:lnTo>
                </a:path>
                <a:path w="7614284" h="4996815">
                  <a:moveTo>
                    <a:pt x="3807098" y="1579676"/>
                  </a:moveTo>
                  <a:lnTo>
                    <a:pt x="6543179" y="0"/>
                  </a:lnTo>
                </a:path>
                <a:path w="7614284" h="4996815">
                  <a:moveTo>
                    <a:pt x="3807098" y="1442322"/>
                  </a:moveTo>
                  <a:lnTo>
                    <a:pt x="6305274" y="0"/>
                  </a:lnTo>
                </a:path>
                <a:path w="7614284" h="4996815">
                  <a:moveTo>
                    <a:pt x="3807098" y="1304952"/>
                  </a:moveTo>
                  <a:lnTo>
                    <a:pt x="6067346" y="0"/>
                  </a:lnTo>
                </a:path>
                <a:path w="7614284" h="4996815">
                  <a:moveTo>
                    <a:pt x="3807098" y="1167602"/>
                  </a:moveTo>
                  <a:lnTo>
                    <a:pt x="5829440" y="0"/>
                  </a:lnTo>
                </a:path>
                <a:path w="7614284" h="4996815">
                  <a:moveTo>
                    <a:pt x="3807098" y="1030230"/>
                  </a:moveTo>
                  <a:lnTo>
                    <a:pt x="5591509" y="0"/>
                  </a:lnTo>
                </a:path>
                <a:path w="7614284" h="4996815">
                  <a:moveTo>
                    <a:pt x="3807098" y="892862"/>
                  </a:moveTo>
                  <a:lnTo>
                    <a:pt x="5353578" y="0"/>
                  </a:lnTo>
                </a:path>
                <a:path w="7614284" h="4996815">
                  <a:moveTo>
                    <a:pt x="3807098" y="755507"/>
                  </a:moveTo>
                  <a:lnTo>
                    <a:pt x="5115675" y="0"/>
                  </a:lnTo>
                </a:path>
                <a:path w="7614284" h="4996815">
                  <a:moveTo>
                    <a:pt x="3807098" y="618138"/>
                  </a:moveTo>
                  <a:lnTo>
                    <a:pt x="4877744" y="0"/>
                  </a:lnTo>
                </a:path>
                <a:path w="7614284" h="4996815">
                  <a:moveTo>
                    <a:pt x="3807098" y="480773"/>
                  </a:moveTo>
                  <a:lnTo>
                    <a:pt x="4639820" y="0"/>
                  </a:lnTo>
                </a:path>
                <a:path w="7614284" h="4996815">
                  <a:moveTo>
                    <a:pt x="3807098" y="343415"/>
                  </a:moveTo>
                  <a:lnTo>
                    <a:pt x="4401911" y="0"/>
                  </a:lnTo>
                </a:path>
                <a:path w="7614284" h="4996815">
                  <a:moveTo>
                    <a:pt x="3807098" y="206049"/>
                  </a:moveTo>
                  <a:lnTo>
                    <a:pt x="4163987" y="0"/>
                  </a:lnTo>
                </a:path>
                <a:path w="7614284" h="4996815">
                  <a:moveTo>
                    <a:pt x="3807098" y="68681"/>
                  </a:moveTo>
                  <a:lnTo>
                    <a:pt x="3926056" y="0"/>
                  </a:lnTo>
                </a:path>
                <a:path w="7614284" h="4996815">
                  <a:moveTo>
                    <a:pt x="3807176" y="4996332"/>
                  </a:moveTo>
                  <a:lnTo>
                    <a:pt x="3807176" y="0"/>
                  </a:lnTo>
                </a:path>
              </a:pathLst>
            </a:custGeom>
            <a:ln w="7199">
              <a:solidFill>
                <a:srgbClr val="8BD3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0325" y="6243014"/>
              <a:ext cx="955040" cy="828040"/>
            </a:xfrm>
            <a:custGeom>
              <a:avLst/>
              <a:gdLst/>
              <a:ahLst/>
              <a:cxnLst/>
              <a:rect l="l" t="t" r="r" b="b"/>
              <a:pathLst>
                <a:path w="955040" h="828040">
                  <a:moveTo>
                    <a:pt x="1485" y="551207"/>
                  </a:moveTo>
                  <a:lnTo>
                    <a:pt x="476290" y="827726"/>
                  </a:lnTo>
                  <a:lnTo>
                    <a:pt x="954741" y="551207"/>
                  </a:lnTo>
                  <a:lnTo>
                    <a:pt x="952922" y="0"/>
                  </a:lnTo>
                  <a:lnTo>
                    <a:pt x="478101" y="280153"/>
                  </a:lnTo>
                  <a:lnTo>
                    <a:pt x="478101" y="824090"/>
                  </a:lnTo>
                </a:path>
                <a:path w="955040" h="828040">
                  <a:moveTo>
                    <a:pt x="1821" y="553039"/>
                  </a:moveTo>
                  <a:lnTo>
                    <a:pt x="0" y="3643"/>
                  </a:lnTo>
                  <a:lnTo>
                    <a:pt x="480264" y="278338"/>
                  </a:lnTo>
                </a:path>
              </a:pathLst>
            </a:custGeom>
            <a:ln w="179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6008" y="1270105"/>
            <a:ext cx="5898515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 cube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at the bottom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 the isometric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grid as the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starting point,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construct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pattern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 cubes.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cube must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 same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size.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pattern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 shown alongside the grid. Follow the link for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guidance.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5711" y="3401697"/>
            <a:ext cx="2270760" cy="2613660"/>
          </a:xfrm>
          <a:custGeom>
            <a:avLst/>
            <a:gdLst/>
            <a:ahLst/>
            <a:cxnLst/>
            <a:rect l="l" t="t" r="r" b="b"/>
            <a:pathLst>
              <a:path w="2270760" h="2613660">
                <a:moveTo>
                  <a:pt x="280" y="489571"/>
                </a:moveTo>
                <a:lnTo>
                  <a:pt x="282978" y="653126"/>
                </a:lnTo>
                <a:lnTo>
                  <a:pt x="566759" y="490655"/>
                </a:lnTo>
                <a:lnTo>
                  <a:pt x="567838" y="161391"/>
                </a:lnTo>
                <a:lnTo>
                  <a:pt x="284054" y="326022"/>
                </a:lnTo>
                <a:lnTo>
                  <a:pt x="284054" y="649879"/>
                </a:lnTo>
              </a:path>
              <a:path w="2270760" h="2613660">
                <a:moveTo>
                  <a:pt x="282967" y="324939"/>
                </a:moveTo>
                <a:lnTo>
                  <a:pt x="543" y="164099"/>
                </a:lnTo>
                <a:lnTo>
                  <a:pt x="274" y="490658"/>
                </a:lnTo>
              </a:path>
              <a:path w="2270760" h="2613660">
                <a:moveTo>
                  <a:pt x="566748" y="162468"/>
                </a:moveTo>
                <a:lnTo>
                  <a:pt x="285135" y="0"/>
                </a:lnTo>
                <a:lnTo>
                  <a:pt x="0" y="163281"/>
                </a:lnTo>
              </a:path>
              <a:path w="2270760" h="2613660">
                <a:moveTo>
                  <a:pt x="280" y="816678"/>
                </a:moveTo>
                <a:lnTo>
                  <a:pt x="282978" y="980229"/>
                </a:lnTo>
                <a:lnTo>
                  <a:pt x="566759" y="817758"/>
                </a:lnTo>
                <a:lnTo>
                  <a:pt x="567838" y="488495"/>
                </a:lnTo>
                <a:lnTo>
                  <a:pt x="284054" y="653126"/>
                </a:lnTo>
                <a:lnTo>
                  <a:pt x="284054" y="976983"/>
                </a:lnTo>
              </a:path>
              <a:path w="2270760" h="2613660">
                <a:moveTo>
                  <a:pt x="282967" y="652043"/>
                </a:moveTo>
                <a:lnTo>
                  <a:pt x="543" y="491201"/>
                </a:lnTo>
                <a:lnTo>
                  <a:pt x="274" y="817765"/>
                </a:lnTo>
              </a:path>
              <a:path w="2270760" h="2613660">
                <a:moveTo>
                  <a:pt x="280" y="1141614"/>
                </a:moveTo>
                <a:lnTo>
                  <a:pt x="282978" y="1305168"/>
                </a:lnTo>
                <a:lnTo>
                  <a:pt x="566759" y="1142697"/>
                </a:lnTo>
                <a:lnTo>
                  <a:pt x="567838" y="813431"/>
                </a:lnTo>
                <a:lnTo>
                  <a:pt x="284054" y="978066"/>
                </a:lnTo>
                <a:lnTo>
                  <a:pt x="284054" y="1301922"/>
                </a:lnTo>
              </a:path>
              <a:path w="2270760" h="2613660">
                <a:moveTo>
                  <a:pt x="282967" y="976983"/>
                </a:moveTo>
                <a:lnTo>
                  <a:pt x="543" y="816137"/>
                </a:lnTo>
                <a:lnTo>
                  <a:pt x="274" y="1142701"/>
                </a:lnTo>
              </a:path>
              <a:path w="2270760" h="2613660">
                <a:moveTo>
                  <a:pt x="280" y="1466554"/>
                </a:moveTo>
                <a:lnTo>
                  <a:pt x="282978" y="1630105"/>
                </a:lnTo>
                <a:lnTo>
                  <a:pt x="566759" y="1467633"/>
                </a:lnTo>
                <a:lnTo>
                  <a:pt x="567838" y="1138370"/>
                </a:lnTo>
                <a:lnTo>
                  <a:pt x="284054" y="1303002"/>
                </a:lnTo>
                <a:lnTo>
                  <a:pt x="284054" y="1626858"/>
                </a:lnTo>
              </a:path>
              <a:path w="2270760" h="2613660">
                <a:moveTo>
                  <a:pt x="282967" y="1301918"/>
                </a:moveTo>
                <a:lnTo>
                  <a:pt x="543" y="1141077"/>
                </a:lnTo>
                <a:lnTo>
                  <a:pt x="274" y="1467641"/>
                </a:lnTo>
              </a:path>
              <a:path w="2270760" h="2613660">
                <a:moveTo>
                  <a:pt x="564573" y="1468451"/>
                </a:moveTo>
                <a:lnTo>
                  <a:pt x="850517" y="1310313"/>
                </a:lnTo>
                <a:lnTo>
                  <a:pt x="851943" y="982036"/>
                </a:lnTo>
                <a:lnTo>
                  <a:pt x="566741" y="1143514"/>
                </a:lnTo>
              </a:path>
              <a:path w="2270760" h="2613660">
                <a:moveTo>
                  <a:pt x="849434" y="1310313"/>
                </a:moveTo>
                <a:lnTo>
                  <a:pt x="1134299" y="1145678"/>
                </a:lnTo>
                <a:lnTo>
                  <a:pt x="1135382" y="818575"/>
                </a:lnTo>
                <a:lnTo>
                  <a:pt x="851602" y="983211"/>
                </a:lnTo>
              </a:path>
              <a:path w="2270760" h="2613660">
                <a:moveTo>
                  <a:pt x="1417010" y="652583"/>
                </a:moveTo>
                <a:lnTo>
                  <a:pt x="1136473" y="816678"/>
                </a:lnTo>
                <a:lnTo>
                  <a:pt x="1136473" y="1140533"/>
                </a:lnTo>
              </a:path>
              <a:path w="2270760" h="2613660">
                <a:moveTo>
                  <a:pt x="1135386" y="815594"/>
                </a:moveTo>
                <a:lnTo>
                  <a:pt x="852152" y="653666"/>
                </a:lnTo>
              </a:path>
              <a:path w="2270760" h="2613660">
                <a:moveTo>
                  <a:pt x="1419166" y="653122"/>
                </a:moveTo>
                <a:lnTo>
                  <a:pt x="1137552" y="490655"/>
                </a:lnTo>
                <a:lnTo>
                  <a:pt x="852418" y="653936"/>
                </a:lnTo>
              </a:path>
              <a:path w="2270760" h="2613660">
                <a:moveTo>
                  <a:pt x="849442" y="979145"/>
                </a:moveTo>
                <a:lnTo>
                  <a:pt x="568371" y="816137"/>
                </a:lnTo>
              </a:path>
              <a:path w="2270760" h="2613660">
                <a:moveTo>
                  <a:pt x="1135390" y="815591"/>
                </a:moveTo>
                <a:lnTo>
                  <a:pt x="853776" y="653122"/>
                </a:lnTo>
                <a:lnTo>
                  <a:pt x="568642" y="816404"/>
                </a:lnTo>
              </a:path>
              <a:path w="2270760" h="2613660">
                <a:moveTo>
                  <a:pt x="1132405" y="817239"/>
                </a:moveTo>
                <a:lnTo>
                  <a:pt x="1417810" y="981875"/>
                </a:lnTo>
                <a:lnTo>
                  <a:pt x="1416726" y="1308977"/>
                </a:lnTo>
                <a:lnTo>
                  <a:pt x="1136736" y="1146510"/>
                </a:lnTo>
              </a:path>
              <a:path w="2270760" h="2613660">
                <a:moveTo>
                  <a:pt x="1416183" y="980791"/>
                </a:moveTo>
                <a:lnTo>
                  <a:pt x="1699963" y="816152"/>
                </a:lnTo>
                <a:lnTo>
                  <a:pt x="1418346" y="653684"/>
                </a:lnTo>
              </a:path>
              <a:path w="2270760" h="2613660">
                <a:moveTo>
                  <a:pt x="1419433" y="981875"/>
                </a:moveTo>
                <a:lnTo>
                  <a:pt x="1702671" y="1146510"/>
                </a:lnTo>
                <a:lnTo>
                  <a:pt x="1700503" y="1472529"/>
                </a:lnTo>
                <a:lnTo>
                  <a:pt x="1423763" y="1311145"/>
                </a:lnTo>
              </a:path>
              <a:path w="2270760" h="2613660">
                <a:moveTo>
                  <a:pt x="1703210" y="1145426"/>
                </a:moveTo>
                <a:lnTo>
                  <a:pt x="1985364" y="981331"/>
                </a:lnTo>
                <a:lnTo>
                  <a:pt x="1700499" y="816152"/>
                </a:lnTo>
              </a:path>
              <a:path w="2270760" h="2613660">
                <a:moveTo>
                  <a:pt x="1702958" y="1473051"/>
                </a:moveTo>
                <a:lnTo>
                  <a:pt x="1985652" y="1636603"/>
                </a:lnTo>
                <a:lnTo>
                  <a:pt x="2269432" y="1474135"/>
                </a:lnTo>
                <a:lnTo>
                  <a:pt x="2270516" y="1144868"/>
                </a:lnTo>
                <a:lnTo>
                  <a:pt x="1986732" y="1309500"/>
                </a:lnTo>
                <a:lnTo>
                  <a:pt x="1986732" y="1633355"/>
                </a:lnTo>
              </a:path>
              <a:path w="2270760" h="2613660">
                <a:moveTo>
                  <a:pt x="1985645" y="1308420"/>
                </a:moveTo>
                <a:lnTo>
                  <a:pt x="1703221" y="1147575"/>
                </a:lnTo>
                <a:lnTo>
                  <a:pt x="1702951" y="1474138"/>
                </a:lnTo>
              </a:path>
              <a:path w="2270760" h="2613660">
                <a:moveTo>
                  <a:pt x="2269426" y="1145948"/>
                </a:moveTo>
                <a:lnTo>
                  <a:pt x="1987812" y="983476"/>
                </a:lnTo>
                <a:lnTo>
                  <a:pt x="1702677" y="1146759"/>
                </a:lnTo>
              </a:path>
              <a:path w="2270760" h="2613660">
                <a:moveTo>
                  <a:pt x="1702958" y="1800155"/>
                </a:moveTo>
                <a:lnTo>
                  <a:pt x="1985652" y="1963707"/>
                </a:lnTo>
                <a:lnTo>
                  <a:pt x="2269432" y="1801238"/>
                </a:lnTo>
                <a:lnTo>
                  <a:pt x="2270516" y="1471971"/>
                </a:lnTo>
                <a:lnTo>
                  <a:pt x="1986732" y="1636603"/>
                </a:lnTo>
                <a:lnTo>
                  <a:pt x="1986732" y="1960459"/>
                </a:lnTo>
              </a:path>
              <a:path w="2270760" h="2613660">
                <a:moveTo>
                  <a:pt x="1985645" y="1635523"/>
                </a:moveTo>
                <a:lnTo>
                  <a:pt x="1703221" y="1474679"/>
                </a:lnTo>
                <a:lnTo>
                  <a:pt x="1702951" y="1801242"/>
                </a:lnTo>
              </a:path>
              <a:path w="2270760" h="2613660">
                <a:moveTo>
                  <a:pt x="1702958" y="2125094"/>
                </a:moveTo>
                <a:lnTo>
                  <a:pt x="1985652" y="2288646"/>
                </a:lnTo>
                <a:lnTo>
                  <a:pt x="2269432" y="2126174"/>
                </a:lnTo>
                <a:lnTo>
                  <a:pt x="2270516" y="1796911"/>
                </a:lnTo>
                <a:lnTo>
                  <a:pt x="1986732" y="1961542"/>
                </a:lnTo>
                <a:lnTo>
                  <a:pt x="1986732" y="2285399"/>
                </a:lnTo>
              </a:path>
              <a:path w="2270760" h="2613660">
                <a:moveTo>
                  <a:pt x="1985645" y="1960459"/>
                </a:moveTo>
                <a:lnTo>
                  <a:pt x="1703221" y="1799619"/>
                </a:lnTo>
                <a:lnTo>
                  <a:pt x="1702951" y="2126181"/>
                </a:lnTo>
              </a:path>
              <a:path w="2270760" h="2613660">
                <a:moveTo>
                  <a:pt x="1702958" y="2450030"/>
                </a:moveTo>
                <a:lnTo>
                  <a:pt x="1985652" y="2613582"/>
                </a:lnTo>
                <a:lnTo>
                  <a:pt x="2269432" y="2451113"/>
                </a:lnTo>
                <a:lnTo>
                  <a:pt x="2270516" y="2121847"/>
                </a:lnTo>
                <a:lnTo>
                  <a:pt x="1986732" y="2286478"/>
                </a:lnTo>
                <a:lnTo>
                  <a:pt x="1986732" y="2610335"/>
                </a:lnTo>
              </a:path>
              <a:path w="2270760" h="2613660">
                <a:moveTo>
                  <a:pt x="1985645" y="2285399"/>
                </a:moveTo>
                <a:lnTo>
                  <a:pt x="1703221" y="2124555"/>
                </a:lnTo>
                <a:lnTo>
                  <a:pt x="1701867" y="2454365"/>
                </a:lnTo>
                <a:lnTo>
                  <a:pt x="1347405" y="2248599"/>
                </a:lnTo>
              </a:path>
              <a:path w="2270760" h="2613660">
                <a:moveTo>
                  <a:pt x="1417010" y="1636063"/>
                </a:moveTo>
                <a:lnTo>
                  <a:pt x="1133765" y="1798530"/>
                </a:lnTo>
                <a:lnTo>
                  <a:pt x="1134036" y="2128346"/>
                </a:lnTo>
              </a:path>
              <a:path w="2270760" h="2613660">
                <a:moveTo>
                  <a:pt x="1134024" y="1799093"/>
                </a:moveTo>
                <a:lnTo>
                  <a:pt x="1419973" y="1965351"/>
                </a:lnTo>
                <a:lnTo>
                  <a:pt x="1418889" y="2292455"/>
                </a:lnTo>
                <a:lnTo>
                  <a:pt x="1132674" y="2125656"/>
                </a:lnTo>
              </a:path>
              <a:path w="2270760" h="2613660">
                <a:moveTo>
                  <a:pt x="1418346" y="1966434"/>
                </a:moveTo>
                <a:lnTo>
                  <a:pt x="1702127" y="1801799"/>
                </a:lnTo>
                <a:lnTo>
                  <a:pt x="1416183" y="1634458"/>
                </a:lnTo>
              </a:path>
              <a:path w="2270760" h="2613660">
                <a:moveTo>
                  <a:pt x="1702671" y="2125126"/>
                </a:moveTo>
                <a:lnTo>
                  <a:pt x="1346324" y="192258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6936" y="2881558"/>
            <a:ext cx="1374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SAMPLE</a:t>
            </a:r>
            <a:r>
              <a:rPr sz="12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PATTERN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>
            <a:grpSpLocks noGrp="1" noUngrp="1" noRot="1" noMove="1" noResize="1"/>
          </p:cNvGrpSpPr>
          <p:nvPr/>
        </p:nvGrpSpPr>
        <p:grpSpPr>
          <a:xfrm>
            <a:off x="613587" y="1198666"/>
            <a:ext cx="9620250" cy="758825"/>
            <a:chOff x="613587" y="1198666"/>
            <a:chExt cx="9620250" cy="758825"/>
          </a:xfrm>
        </p:grpSpPr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5175" y="1215582"/>
              <a:ext cx="9617075" cy="739775"/>
            </a:xfrm>
            <a:custGeom>
              <a:avLst/>
              <a:gdLst/>
              <a:ahLst/>
              <a:cxnLst/>
              <a:rect l="l" t="t" r="r" b="b"/>
              <a:pathLst>
                <a:path w="9617075" h="739775">
                  <a:moveTo>
                    <a:pt x="0" y="0"/>
                  </a:moveTo>
                  <a:lnTo>
                    <a:pt x="9617068" y="0"/>
                  </a:lnTo>
                  <a:lnTo>
                    <a:pt x="9617068" y="739778"/>
                  </a:lnTo>
                  <a:lnTo>
                    <a:pt x="0" y="7397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2508" y="1198666"/>
              <a:ext cx="2084070" cy="685165"/>
            </a:xfrm>
            <a:custGeom>
              <a:avLst/>
              <a:gdLst/>
              <a:ahLst/>
              <a:cxnLst/>
              <a:rect l="l" t="t" r="r" b="b"/>
              <a:pathLst>
                <a:path w="2084070" h="685164">
                  <a:moveTo>
                    <a:pt x="1567609" y="0"/>
                  </a:moveTo>
                  <a:lnTo>
                    <a:pt x="1567609" y="201146"/>
                  </a:lnTo>
                  <a:lnTo>
                    <a:pt x="0" y="201146"/>
                  </a:lnTo>
                  <a:lnTo>
                    <a:pt x="47440" y="229873"/>
                  </a:lnTo>
                  <a:lnTo>
                    <a:pt x="89104" y="262821"/>
                  </a:lnTo>
                  <a:lnTo>
                    <a:pt x="125048" y="299158"/>
                  </a:lnTo>
                  <a:lnTo>
                    <a:pt x="155327" y="338049"/>
                  </a:lnTo>
                  <a:lnTo>
                    <a:pt x="179996" y="378663"/>
                  </a:lnTo>
                  <a:lnTo>
                    <a:pt x="199111" y="420165"/>
                  </a:lnTo>
                  <a:lnTo>
                    <a:pt x="212727" y="461722"/>
                  </a:lnTo>
                  <a:lnTo>
                    <a:pt x="1567609" y="461722"/>
                  </a:lnTo>
                  <a:lnTo>
                    <a:pt x="1567609" y="685091"/>
                  </a:lnTo>
                  <a:lnTo>
                    <a:pt x="1603393" y="639126"/>
                  </a:lnTo>
                  <a:lnTo>
                    <a:pt x="1639929" y="596922"/>
                  </a:lnTo>
                  <a:lnTo>
                    <a:pt x="1677190" y="558344"/>
                  </a:lnTo>
                  <a:lnTo>
                    <a:pt x="1715149" y="523259"/>
                  </a:lnTo>
                  <a:lnTo>
                    <a:pt x="1753780" y="491532"/>
                  </a:lnTo>
                  <a:lnTo>
                    <a:pt x="1793055" y="463030"/>
                  </a:lnTo>
                  <a:lnTo>
                    <a:pt x="1832949" y="437619"/>
                  </a:lnTo>
                  <a:lnTo>
                    <a:pt x="1873434" y="415163"/>
                  </a:lnTo>
                  <a:lnTo>
                    <a:pt x="1914483" y="395531"/>
                  </a:lnTo>
                  <a:lnTo>
                    <a:pt x="1956071" y="378587"/>
                  </a:lnTo>
                  <a:lnTo>
                    <a:pt x="1998169" y="364198"/>
                  </a:lnTo>
                  <a:lnTo>
                    <a:pt x="2040751" y="352229"/>
                  </a:lnTo>
                  <a:lnTo>
                    <a:pt x="2083791" y="342546"/>
                  </a:lnTo>
                  <a:lnTo>
                    <a:pt x="2037211" y="333627"/>
                  </a:lnTo>
                  <a:lnTo>
                    <a:pt x="1991649" y="322039"/>
                  </a:lnTo>
                  <a:lnTo>
                    <a:pt x="1947140" y="307718"/>
                  </a:lnTo>
                  <a:lnTo>
                    <a:pt x="1903720" y="290600"/>
                  </a:lnTo>
                  <a:lnTo>
                    <a:pt x="1861423" y="270621"/>
                  </a:lnTo>
                  <a:lnTo>
                    <a:pt x="1820282" y="247714"/>
                  </a:lnTo>
                  <a:lnTo>
                    <a:pt x="1780334" y="221817"/>
                  </a:lnTo>
                  <a:lnTo>
                    <a:pt x="1741612" y="192863"/>
                  </a:lnTo>
                  <a:lnTo>
                    <a:pt x="1704151" y="160790"/>
                  </a:lnTo>
                  <a:lnTo>
                    <a:pt x="1667985" y="125531"/>
                  </a:lnTo>
                  <a:lnTo>
                    <a:pt x="1633150" y="87023"/>
                  </a:lnTo>
                  <a:lnTo>
                    <a:pt x="1599680" y="45201"/>
                  </a:lnTo>
                  <a:lnTo>
                    <a:pt x="1567609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3963" y="1416556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84177" y="805998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>
            <a:hlinkClick r:id="rId4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1179" y="1295453"/>
            <a:ext cx="587857" cy="587857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18935" y="1364716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9B55317-102E-F15E-827B-7CE520FCE250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650468861"/>
              </p:ext>
            </p:extLst>
          </p:nvPr>
        </p:nvGraphicFramePr>
        <p:xfrm>
          <a:off x="9189250" y="971286"/>
          <a:ext cx="1238377" cy="124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622670" imgH="1625068" progId="CorelDraw.Graphic.19">
                  <p:embed/>
                </p:oleObj>
              </mc:Choice>
              <mc:Fallback>
                <p:oleObj name="CorelDRAW" r:id="rId6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89250" y="971286"/>
                        <a:ext cx="1238377" cy="124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86657" y="432806"/>
            <a:ext cx="5658485" cy="12065"/>
          </a:xfrm>
          <a:custGeom>
            <a:avLst/>
            <a:gdLst/>
            <a:ahLst/>
            <a:cxnLst/>
            <a:rect l="l" t="t" r="r" b="b"/>
            <a:pathLst>
              <a:path w="5658484" h="12065">
                <a:moveTo>
                  <a:pt x="5658142" y="0"/>
                </a:moveTo>
                <a:lnTo>
                  <a:pt x="0" y="0"/>
                </a:lnTo>
                <a:lnTo>
                  <a:pt x="0" y="12066"/>
                </a:lnTo>
                <a:lnTo>
                  <a:pt x="5658142" y="12066"/>
                </a:lnTo>
                <a:lnTo>
                  <a:pt x="565814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353201" y="37175"/>
            <a:ext cx="5725160" cy="5384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spc="50" dirty="0"/>
              <a:t>INTRODUCTION</a:t>
            </a:r>
            <a:r>
              <a:rPr spc="85" dirty="0"/>
              <a:t> </a:t>
            </a:r>
            <a:r>
              <a:rPr dirty="0"/>
              <a:t>TO</a:t>
            </a:r>
            <a:r>
              <a:rPr spc="90" dirty="0"/>
              <a:t> </a:t>
            </a:r>
            <a:r>
              <a:rPr spc="45" dirty="0"/>
              <a:t>ISOMETRIC</a:t>
            </a:r>
            <a:r>
              <a:rPr spc="85" dirty="0"/>
              <a:t> </a:t>
            </a:r>
            <a:r>
              <a:rPr spc="-10" dirty="0"/>
              <a:t>DRAWING</a:t>
            </a:r>
          </a:p>
          <a:p>
            <a:pPr marL="189865">
              <a:lnSpc>
                <a:spcPct val="100000"/>
              </a:lnSpc>
              <a:spcBef>
                <a:spcPts val="190"/>
              </a:spcBef>
              <a:tabLst>
                <a:tab pos="37642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0" y="115408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0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7" y="0"/>
                  </a:moveTo>
                  <a:lnTo>
                    <a:pt x="0" y="0"/>
                  </a:lnTo>
                  <a:lnTo>
                    <a:pt x="0" y="276228"/>
                  </a:lnTo>
                  <a:lnTo>
                    <a:pt x="276227" y="276228"/>
                  </a:lnTo>
                  <a:lnTo>
                    <a:pt x="276227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4755" y="3362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51616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35835" y="1604508"/>
            <a:ext cx="306705" cy="231140"/>
          </a:xfrm>
          <a:custGeom>
            <a:avLst/>
            <a:gdLst/>
            <a:ahLst/>
            <a:cxnLst/>
            <a:rect l="l" t="t" r="r" b="b"/>
            <a:pathLst>
              <a:path w="306705" h="231139">
                <a:moveTo>
                  <a:pt x="306590" y="0"/>
                </a:moveTo>
                <a:lnTo>
                  <a:pt x="0" y="0"/>
                </a:lnTo>
                <a:lnTo>
                  <a:pt x="42445" y="35121"/>
                </a:lnTo>
                <a:lnTo>
                  <a:pt x="77318" y="71757"/>
                </a:lnTo>
                <a:lnTo>
                  <a:pt x="105230" y="109784"/>
                </a:lnTo>
                <a:lnTo>
                  <a:pt x="126790" y="149082"/>
                </a:lnTo>
                <a:lnTo>
                  <a:pt x="142609" y="189528"/>
                </a:lnTo>
                <a:lnTo>
                  <a:pt x="153295" y="231001"/>
                </a:lnTo>
                <a:lnTo>
                  <a:pt x="163455" y="186413"/>
                </a:lnTo>
                <a:lnTo>
                  <a:pt x="179379" y="144050"/>
                </a:lnTo>
                <a:lnTo>
                  <a:pt x="201360" y="104070"/>
                </a:lnTo>
                <a:lnTo>
                  <a:pt x="229693" y="66630"/>
                </a:lnTo>
                <a:lnTo>
                  <a:pt x="264672" y="31887"/>
                </a:lnTo>
                <a:lnTo>
                  <a:pt x="306590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88320" y="1289278"/>
            <a:ext cx="1784350" cy="330200"/>
          </a:xfrm>
          <a:prstGeom prst="rect">
            <a:avLst/>
          </a:prstGeom>
          <a:solidFill>
            <a:srgbClr val="FBE116"/>
          </a:solidFill>
        </p:spPr>
        <p:txBody>
          <a:bodyPr vert="horz" wrap="square" lIns="0" tIns="52069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409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706" y="3548002"/>
            <a:ext cx="3300081" cy="3388188"/>
          </a:xfrm>
          <a:prstGeom prst="rect">
            <a:avLst/>
          </a:prstGeom>
        </p:spPr>
      </p:pic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30210" y="890827"/>
            <a:ext cx="4848860" cy="6362700"/>
          </a:xfrm>
          <a:custGeom>
            <a:avLst/>
            <a:gdLst/>
            <a:ahLst/>
            <a:cxnLst/>
            <a:rect l="l" t="t" r="r" b="b"/>
            <a:pathLst>
              <a:path w="4848859" h="6362700">
                <a:moveTo>
                  <a:pt x="151495" y="6362701"/>
                </a:moveTo>
                <a:lnTo>
                  <a:pt x="151495" y="0"/>
                </a:lnTo>
              </a:path>
              <a:path w="4848859" h="6362700">
                <a:moveTo>
                  <a:pt x="302986" y="6362701"/>
                </a:moveTo>
                <a:lnTo>
                  <a:pt x="302986" y="0"/>
                </a:lnTo>
              </a:path>
              <a:path w="4848859" h="6362700">
                <a:moveTo>
                  <a:pt x="264510" y="6362701"/>
                </a:moveTo>
                <a:lnTo>
                  <a:pt x="0" y="6209988"/>
                </a:lnTo>
              </a:path>
              <a:path w="4848859" h="6362700">
                <a:moveTo>
                  <a:pt x="454482" y="6362701"/>
                </a:moveTo>
                <a:lnTo>
                  <a:pt x="454482" y="0"/>
                </a:lnTo>
              </a:path>
              <a:path w="4848859" h="6362700">
                <a:moveTo>
                  <a:pt x="605974" y="6362701"/>
                </a:moveTo>
                <a:lnTo>
                  <a:pt x="605974" y="0"/>
                </a:lnTo>
              </a:path>
              <a:path w="4848859" h="6362700">
                <a:moveTo>
                  <a:pt x="567507" y="6362701"/>
                </a:moveTo>
                <a:lnTo>
                  <a:pt x="0" y="6035053"/>
                </a:lnTo>
              </a:path>
              <a:path w="4848859" h="6362700">
                <a:moveTo>
                  <a:pt x="757464" y="6362701"/>
                </a:moveTo>
                <a:lnTo>
                  <a:pt x="757464" y="0"/>
                </a:lnTo>
              </a:path>
              <a:path w="4848859" h="6362700">
                <a:moveTo>
                  <a:pt x="908960" y="6362701"/>
                </a:moveTo>
                <a:lnTo>
                  <a:pt x="908960" y="0"/>
                </a:lnTo>
              </a:path>
              <a:path w="4848859" h="6362700">
                <a:moveTo>
                  <a:pt x="870498" y="6362701"/>
                </a:moveTo>
                <a:lnTo>
                  <a:pt x="0" y="5860119"/>
                </a:lnTo>
              </a:path>
              <a:path w="4848859" h="6362700">
                <a:moveTo>
                  <a:pt x="1060452" y="6362701"/>
                </a:moveTo>
                <a:lnTo>
                  <a:pt x="1060452" y="0"/>
                </a:lnTo>
              </a:path>
              <a:path w="4848859" h="6362700">
                <a:moveTo>
                  <a:pt x="1211943" y="6362701"/>
                </a:moveTo>
                <a:lnTo>
                  <a:pt x="1211943" y="0"/>
                </a:lnTo>
              </a:path>
              <a:path w="4848859" h="6362700">
                <a:moveTo>
                  <a:pt x="1173473" y="6362701"/>
                </a:moveTo>
                <a:lnTo>
                  <a:pt x="0" y="5685195"/>
                </a:lnTo>
              </a:path>
              <a:path w="4848859" h="6362700">
                <a:moveTo>
                  <a:pt x="1363438" y="6362701"/>
                </a:moveTo>
                <a:lnTo>
                  <a:pt x="1363438" y="0"/>
                </a:lnTo>
              </a:path>
              <a:path w="4848859" h="6362700">
                <a:moveTo>
                  <a:pt x="1514930" y="6362701"/>
                </a:moveTo>
                <a:lnTo>
                  <a:pt x="1514930" y="0"/>
                </a:lnTo>
              </a:path>
              <a:path w="4848859" h="6362700">
                <a:moveTo>
                  <a:pt x="1476467" y="6362701"/>
                </a:moveTo>
                <a:lnTo>
                  <a:pt x="0" y="5510264"/>
                </a:lnTo>
              </a:path>
              <a:path w="4848859" h="6362700">
                <a:moveTo>
                  <a:pt x="1666425" y="6362701"/>
                </a:moveTo>
                <a:lnTo>
                  <a:pt x="1666425" y="0"/>
                </a:lnTo>
              </a:path>
              <a:path w="4848859" h="6362700">
                <a:moveTo>
                  <a:pt x="1817917" y="6362701"/>
                </a:moveTo>
                <a:lnTo>
                  <a:pt x="1817917" y="0"/>
                </a:lnTo>
              </a:path>
              <a:path w="4848859" h="6362700">
                <a:moveTo>
                  <a:pt x="1779465" y="6362701"/>
                </a:moveTo>
                <a:lnTo>
                  <a:pt x="0" y="5335333"/>
                </a:lnTo>
              </a:path>
              <a:path w="4848859" h="6362700">
                <a:moveTo>
                  <a:pt x="1969409" y="6362701"/>
                </a:moveTo>
                <a:lnTo>
                  <a:pt x="1969409" y="0"/>
                </a:lnTo>
              </a:path>
              <a:path w="4848859" h="6362700">
                <a:moveTo>
                  <a:pt x="2120903" y="6362701"/>
                </a:moveTo>
                <a:lnTo>
                  <a:pt x="2120903" y="0"/>
                </a:lnTo>
              </a:path>
              <a:path w="4848859" h="6362700">
                <a:moveTo>
                  <a:pt x="2082430" y="6362701"/>
                </a:moveTo>
                <a:lnTo>
                  <a:pt x="0" y="5160412"/>
                </a:lnTo>
              </a:path>
              <a:path w="4848859" h="6362700">
                <a:moveTo>
                  <a:pt x="2272395" y="6362701"/>
                </a:moveTo>
                <a:lnTo>
                  <a:pt x="2272395" y="0"/>
                </a:lnTo>
              </a:path>
              <a:path w="4848859" h="6362700">
                <a:moveTo>
                  <a:pt x="2423887" y="6362701"/>
                </a:moveTo>
                <a:lnTo>
                  <a:pt x="2423887" y="0"/>
                </a:lnTo>
              </a:path>
              <a:path w="4848859" h="6362700">
                <a:moveTo>
                  <a:pt x="2385424" y="6362701"/>
                </a:moveTo>
                <a:lnTo>
                  <a:pt x="0" y="4985477"/>
                </a:lnTo>
              </a:path>
              <a:path w="4848859" h="6362700">
                <a:moveTo>
                  <a:pt x="2575382" y="6362701"/>
                </a:moveTo>
                <a:lnTo>
                  <a:pt x="2575382" y="0"/>
                </a:lnTo>
              </a:path>
              <a:path w="4848859" h="6362700">
                <a:moveTo>
                  <a:pt x="2726874" y="6362701"/>
                </a:moveTo>
                <a:lnTo>
                  <a:pt x="2726874" y="0"/>
                </a:lnTo>
              </a:path>
              <a:path w="4848859" h="6362700">
                <a:moveTo>
                  <a:pt x="2688422" y="6362701"/>
                </a:moveTo>
                <a:lnTo>
                  <a:pt x="0" y="4810542"/>
                </a:lnTo>
              </a:path>
              <a:path w="4848859" h="6362700">
                <a:moveTo>
                  <a:pt x="2878369" y="6362701"/>
                </a:moveTo>
                <a:lnTo>
                  <a:pt x="2878369" y="0"/>
                </a:lnTo>
              </a:path>
              <a:path w="4848859" h="6362700">
                <a:moveTo>
                  <a:pt x="3029860" y="6362701"/>
                </a:moveTo>
                <a:lnTo>
                  <a:pt x="3029860" y="0"/>
                </a:lnTo>
              </a:path>
              <a:path w="4848859" h="6362700">
                <a:moveTo>
                  <a:pt x="2991387" y="6362701"/>
                </a:moveTo>
                <a:lnTo>
                  <a:pt x="0" y="4635625"/>
                </a:lnTo>
              </a:path>
              <a:path w="4848859" h="6362700">
                <a:moveTo>
                  <a:pt x="3181352" y="6362701"/>
                </a:moveTo>
                <a:lnTo>
                  <a:pt x="3181352" y="0"/>
                </a:lnTo>
              </a:path>
              <a:path w="4848859" h="6362700">
                <a:moveTo>
                  <a:pt x="3332848" y="6362701"/>
                </a:moveTo>
                <a:lnTo>
                  <a:pt x="3332848" y="0"/>
                </a:lnTo>
              </a:path>
              <a:path w="4848859" h="6362700">
                <a:moveTo>
                  <a:pt x="3294388" y="6362701"/>
                </a:moveTo>
                <a:lnTo>
                  <a:pt x="0" y="4460688"/>
                </a:lnTo>
              </a:path>
              <a:path w="4848859" h="6362700">
                <a:moveTo>
                  <a:pt x="3484338" y="6362701"/>
                </a:moveTo>
                <a:lnTo>
                  <a:pt x="3484338" y="0"/>
                </a:lnTo>
              </a:path>
              <a:path w="4848859" h="6362700">
                <a:moveTo>
                  <a:pt x="3635830" y="6362701"/>
                </a:moveTo>
                <a:lnTo>
                  <a:pt x="3635830" y="0"/>
                </a:lnTo>
              </a:path>
              <a:path w="4848859" h="6362700">
                <a:moveTo>
                  <a:pt x="3597386" y="6362701"/>
                </a:moveTo>
                <a:lnTo>
                  <a:pt x="0" y="4285755"/>
                </a:lnTo>
              </a:path>
              <a:path w="4848859" h="6362700">
                <a:moveTo>
                  <a:pt x="3787326" y="6362701"/>
                </a:moveTo>
                <a:lnTo>
                  <a:pt x="3787326" y="0"/>
                </a:lnTo>
              </a:path>
              <a:path w="4848859" h="6362700">
                <a:moveTo>
                  <a:pt x="3938817" y="6362701"/>
                </a:moveTo>
                <a:lnTo>
                  <a:pt x="3938817" y="0"/>
                </a:lnTo>
              </a:path>
              <a:path w="4848859" h="6362700">
                <a:moveTo>
                  <a:pt x="3900347" y="6362701"/>
                </a:moveTo>
                <a:lnTo>
                  <a:pt x="0" y="4110836"/>
                </a:lnTo>
              </a:path>
              <a:path w="4848859" h="6362700">
                <a:moveTo>
                  <a:pt x="4090313" y="6362701"/>
                </a:moveTo>
                <a:lnTo>
                  <a:pt x="4090313" y="0"/>
                </a:lnTo>
              </a:path>
              <a:path w="4848859" h="6362700">
                <a:moveTo>
                  <a:pt x="4241805" y="6362701"/>
                </a:moveTo>
                <a:lnTo>
                  <a:pt x="4241805" y="0"/>
                </a:lnTo>
              </a:path>
              <a:path w="4848859" h="6362700">
                <a:moveTo>
                  <a:pt x="4203349" y="6362701"/>
                </a:moveTo>
                <a:lnTo>
                  <a:pt x="0" y="3935901"/>
                </a:lnTo>
              </a:path>
              <a:path w="4848859" h="6362700">
                <a:moveTo>
                  <a:pt x="4393295" y="6362701"/>
                </a:moveTo>
                <a:lnTo>
                  <a:pt x="4393295" y="0"/>
                </a:lnTo>
              </a:path>
              <a:path w="4848859" h="6362700">
                <a:moveTo>
                  <a:pt x="4544791" y="6362701"/>
                </a:moveTo>
                <a:lnTo>
                  <a:pt x="4544791" y="0"/>
                </a:lnTo>
              </a:path>
              <a:path w="4848859" h="6362700">
                <a:moveTo>
                  <a:pt x="4506306" y="6362701"/>
                </a:moveTo>
                <a:lnTo>
                  <a:pt x="0" y="3760980"/>
                </a:lnTo>
              </a:path>
              <a:path w="4848859" h="6362700">
                <a:moveTo>
                  <a:pt x="4696283" y="6362701"/>
                </a:moveTo>
                <a:lnTo>
                  <a:pt x="4696283" y="0"/>
                </a:lnTo>
              </a:path>
              <a:path w="4848859" h="6362700">
                <a:moveTo>
                  <a:pt x="4847774" y="6362701"/>
                </a:moveTo>
                <a:lnTo>
                  <a:pt x="4847774" y="0"/>
                </a:lnTo>
              </a:path>
              <a:path w="4848859" h="6362700">
                <a:moveTo>
                  <a:pt x="4809308" y="6362701"/>
                </a:moveTo>
                <a:lnTo>
                  <a:pt x="0" y="3586049"/>
                </a:lnTo>
              </a:path>
              <a:path w="4848859" h="6362700">
                <a:moveTo>
                  <a:pt x="4847774" y="6209974"/>
                </a:moveTo>
                <a:lnTo>
                  <a:pt x="0" y="3411110"/>
                </a:lnTo>
              </a:path>
              <a:path w="4848859" h="6362700">
                <a:moveTo>
                  <a:pt x="4847774" y="6035057"/>
                </a:moveTo>
                <a:lnTo>
                  <a:pt x="0" y="3236194"/>
                </a:lnTo>
              </a:path>
              <a:path w="4848859" h="6362700">
                <a:moveTo>
                  <a:pt x="4847774" y="5860122"/>
                </a:moveTo>
                <a:lnTo>
                  <a:pt x="0" y="3061260"/>
                </a:lnTo>
              </a:path>
              <a:path w="4848859" h="6362700">
                <a:moveTo>
                  <a:pt x="4847774" y="5685184"/>
                </a:moveTo>
                <a:lnTo>
                  <a:pt x="0" y="2886329"/>
                </a:lnTo>
              </a:path>
              <a:path w="4848859" h="6362700">
                <a:moveTo>
                  <a:pt x="4847774" y="5510270"/>
                </a:moveTo>
                <a:lnTo>
                  <a:pt x="0" y="2711404"/>
                </a:lnTo>
              </a:path>
              <a:path w="4848859" h="6362700">
                <a:moveTo>
                  <a:pt x="4847774" y="5335333"/>
                </a:moveTo>
                <a:lnTo>
                  <a:pt x="0" y="2536473"/>
                </a:lnTo>
              </a:path>
              <a:path w="4848859" h="6362700">
                <a:moveTo>
                  <a:pt x="4847774" y="5160398"/>
                </a:moveTo>
                <a:lnTo>
                  <a:pt x="0" y="2361538"/>
                </a:lnTo>
              </a:path>
              <a:path w="4848859" h="6362700">
                <a:moveTo>
                  <a:pt x="4847774" y="4985481"/>
                </a:moveTo>
                <a:lnTo>
                  <a:pt x="0" y="2186618"/>
                </a:lnTo>
              </a:path>
              <a:path w="4848859" h="6362700">
                <a:moveTo>
                  <a:pt x="4847774" y="4810546"/>
                </a:moveTo>
                <a:lnTo>
                  <a:pt x="0" y="2011683"/>
                </a:lnTo>
              </a:path>
              <a:path w="4848859" h="6362700">
                <a:moveTo>
                  <a:pt x="4847774" y="4635607"/>
                </a:moveTo>
                <a:lnTo>
                  <a:pt x="0" y="1836752"/>
                </a:lnTo>
              </a:path>
              <a:path w="4848859" h="6362700">
                <a:moveTo>
                  <a:pt x="4847774" y="4460694"/>
                </a:moveTo>
                <a:lnTo>
                  <a:pt x="0" y="1661831"/>
                </a:lnTo>
              </a:path>
              <a:path w="4848859" h="6362700">
                <a:moveTo>
                  <a:pt x="4847774" y="4285755"/>
                </a:moveTo>
                <a:lnTo>
                  <a:pt x="0" y="1486896"/>
                </a:lnTo>
              </a:path>
              <a:path w="4848859" h="6362700">
                <a:moveTo>
                  <a:pt x="4847774" y="4110822"/>
                </a:moveTo>
                <a:lnTo>
                  <a:pt x="0" y="1311962"/>
                </a:lnTo>
              </a:path>
              <a:path w="4848859" h="6362700">
                <a:moveTo>
                  <a:pt x="4847774" y="3935905"/>
                </a:moveTo>
                <a:lnTo>
                  <a:pt x="0" y="1137041"/>
                </a:lnTo>
              </a:path>
              <a:path w="4848859" h="6362700">
                <a:moveTo>
                  <a:pt x="4847774" y="3760970"/>
                </a:moveTo>
                <a:lnTo>
                  <a:pt x="0" y="962107"/>
                </a:lnTo>
              </a:path>
              <a:path w="4848859" h="6362700">
                <a:moveTo>
                  <a:pt x="4847774" y="3586053"/>
                </a:moveTo>
                <a:lnTo>
                  <a:pt x="0" y="787186"/>
                </a:lnTo>
              </a:path>
              <a:path w="4848859" h="6362700">
                <a:moveTo>
                  <a:pt x="4847774" y="3411114"/>
                </a:moveTo>
                <a:lnTo>
                  <a:pt x="0" y="612255"/>
                </a:lnTo>
              </a:path>
              <a:path w="4848859" h="6362700">
                <a:moveTo>
                  <a:pt x="4847774" y="3236183"/>
                </a:moveTo>
                <a:lnTo>
                  <a:pt x="0" y="437328"/>
                </a:lnTo>
              </a:path>
              <a:path w="4848859" h="6362700">
                <a:moveTo>
                  <a:pt x="4847774" y="3061263"/>
                </a:moveTo>
                <a:lnTo>
                  <a:pt x="0" y="262399"/>
                </a:lnTo>
              </a:path>
              <a:path w="4848859" h="6362700">
                <a:moveTo>
                  <a:pt x="4847774" y="2886329"/>
                </a:moveTo>
                <a:lnTo>
                  <a:pt x="0" y="87462"/>
                </a:lnTo>
              </a:path>
              <a:path w="4848859" h="6362700">
                <a:moveTo>
                  <a:pt x="4847774" y="2711394"/>
                </a:moveTo>
                <a:lnTo>
                  <a:pt x="151491" y="0"/>
                </a:lnTo>
              </a:path>
              <a:path w="4848859" h="6362700">
                <a:moveTo>
                  <a:pt x="4847774" y="2536477"/>
                </a:moveTo>
                <a:lnTo>
                  <a:pt x="454470" y="0"/>
                </a:lnTo>
              </a:path>
              <a:path w="4848859" h="6362700">
                <a:moveTo>
                  <a:pt x="4847774" y="2361542"/>
                </a:moveTo>
                <a:lnTo>
                  <a:pt x="757458" y="0"/>
                </a:lnTo>
              </a:path>
              <a:path w="4848859" h="6362700">
                <a:moveTo>
                  <a:pt x="4847774" y="2186603"/>
                </a:moveTo>
                <a:lnTo>
                  <a:pt x="1060455" y="0"/>
                </a:lnTo>
              </a:path>
              <a:path w="4848859" h="6362700">
                <a:moveTo>
                  <a:pt x="4847774" y="2011690"/>
                </a:moveTo>
                <a:lnTo>
                  <a:pt x="1363421" y="0"/>
                </a:lnTo>
              </a:path>
              <a:path w="4848859" h="6362700">
                <a:moveTo>
                  <a:pt x="4847774" y="1836752"/>
                </a:moveTo>
                <a:lnTo>
                  <a:pt x="1666421" y="0"/>
                </a:lnTo>
              </a:path>
              <a:path w="4848859" h="6362700">
                <a:moveTo>
                  <a:pt x="4847774" y="1661817"/>
                </a:moveTo>
                <a:lnTo>
                  <a:pt x="1969415" y="0"/>
                </a:lnTo>
              </a:path>
              <a:path w="4848859" h="6362700">
                <a:moveTo>
                  <a:pt x="4847774" y="1486900"/>
                </a:moveTo>
                <a:lnTo>
                  <a:pt x="2272384" y="0"/>
                </a:lnTo>
              </a:path>
              <a:path w="4848859" h="6362700">
                <a:moveTo>
                  <a:pt x="4847774" y="1311965"/>
                </a:moveTo>
                <a:lnTo>
                  <a:pt x="2575378" y="0"/>
                </a:lnTo>
              </a:path>
              <a:path w="4848859" h="6362700">
                <a:moveTo>
                  <a:pt x="4847774" y="1137048"/>
                </a:moveTo>
                <a:lnTo>
                  <a:pt x="2878347" y="0"/>
                </a:lnTo>
              </a:path>
              <a:path w="4848859" h="6362700">
                <a:moveTo>
                  <a:pt x="4847774" y="962110"/>
                </a:moveTo>
                <a:lnTo>
                  <a:pt x="3181344" y="0"/>
                </a:lnTo>
              </a:path>
              <a:path w="4848859" h="6362700">
                <a:moveTo>
                  <a:pt x="4847774" y="787175"/>
                </a:moveTo>
                <a:lnTo>
                  <a:pt x="3484342" y="0"/>
                </a:lnTo>
              </a:path>
              <a:path w="4848859" h="6362700">
                <a:moveTo>
                  <a:pt x="4847774" y="612259"/>
                </a:moveTo>
                <a:lnTo>
                  <a:pt x="3787311" y="0"/>
                </a:lnTo>
              </a:path>
              <a:path w="4848859" h="6362700">
                <a:moveTo>
                  <a:pt x="4847774" y="437324"/>
                </a:moveTo>
                <a:lnTo>
                  <a:pt x="4090305" y="0"/>
                </a:lnTo>
              </a:path>
              <a:path w="4848859" h="6362700">
                <a:moveTo>
                  <a:pt x="4847774" y="262393"/>
                </a:moveTo>
                <a:lnTo>
                  <a:pt x="4393299" y="0"/>
                </a:lnTo>
              </a:path>
              <a:path w="4848859" h="6362700">
                <a:moveTo>
                  <a:pt x="4847774" y="87468"/>
                </a:moveTo>
                <a:lnTo>
                  <a:pt x="4696272" y="0"/>
                </a:lnTo>
              </a:path>
              <a:path w="4848859" h="6362700">
                <a:moveTo>
                  <a:pt x="4583253" y="6362701"/>
                </a:moveTo>
                <a:lnTo>
                  <a:pt x="4847774" y="6209981"/>
                </a:lnTo>
              </a:path>
              <a:path w="4848859" h="6362700">
                <a:moveTo>
                  <a:pt x="4280281" y="6362701"/>
                </a:moveTo>
                <a:lnTo>
                  <a:pt x="4847774" y="6035057"/>
                </a:lnTo>
              </a:path>
              <a:path w="4848859" h="6362700">
                <a:moveTo>
                  <a:pt x="3977283" y="6362701"/>
                </a:moveTo>
                <a:lnTo>
                  <a:pt x="4847774" y="5860122"/>
                </a:lnTo>
              </a:path>
              <a:path w="4848859" h="6362700">
                <a:moveTo>
                  <a:pt x="3674289" y="6362701"/>
                </a:moveTo>
                <a:lnTo>
                  <a:pt x="4847774" y="5685188"/>
                </a:lnTo>
              </a:path>
              <a:path w="4848859" h="6362700">
                <a:moveTo>
                  <a:pt x="3371324" y="6362701"/>
                </a:moveTo>
                <a:lnTo>
                  <a:pt x="4847774" y="5510270"/>
                </a:lnTo>
              </a:path>
              <a:path w="4848859" h="6362700">
                <a:moveTo>
                  <a:pt x="3068326" y="6362701"/>
                </a:moveTo>
                <a:lnTo>
                  <a:pt x="4847774" y="5335336"/>
                </a:lnTo>
              </a:path>
              <a:path w="4848859" h="6362700">
                <a:moveTo>
                  <a:pt x="2765329" y="6362701"/>
                </a:moveTo>
                <a:lnTo>
                  <a:pt x="4847774" y="5160401"/>
                </a:lnTo>
              </a:path>
              <a:path w="4848859" h="6362700">
                <a:moveTo>
                  <a:pt x="2462363" y="6362701"/>
                </a:moveTo>
                <a:lnTo>
                  <a:pt x="4847774" y="4985485"/>
                </a:lnTo>
              </a:path>
              <a:path w="4848859" h="6362700">
                <a:moveTo>
                  <a:pt x="2159367" y="6362701"/>
                </a:moveTo>
                <a:lnTo>
                  <a:pt x="4847774" y="4810550"/>
                </a:lnTo>
              </a:path>
              <a:path w="4848859" h="6362700">
                <a:moveTo>
                  <a:pt x="1856365" y="6362701"/>
                </a:moveTo>
                <a:lnTo>
                  <a:pt x="4847774" y="4635611"/>
                </a:lnTo>
              </a:path>
              <a:path w="4848859" h="6362700">
                <a:moveTo>
                  <a:pt x="1553404" y="6362701"/>
                </a:moveTo>
                <a:lnTo>
                  <a:pt x="4847774" y="4460694"/>
                </a:lnTo>
              </a:path>
              <a:path w="4848859" h="6362700">
                <a:moveTo>
                  <a:pt x="1250406" y="6362701"/>
                </a:moveTo>
                <a:lnTo>
                  <a:pt x="4847774" y="4285759"/>
                </a:lnTo>
              </a:path>
              <a:path w="4848859" h="6362700">
                <a:moveTo>
                  <a:pt x="947444" y="6362701"/>
                </a:moveTo>
                <a:lnTo>
                  <a:pt x="4847774" y="4110843"/>
                </a:lnTo>
              </a:path>
              <a:path w="4848859" h="6362700">
                <a:moveTo>
                  <a:pt x="644443" y="6362701"/>
                </a:moveTo>
                <a:lnTo>
                  <a:pt x="4847774" y="3935909"/>
                </a:lnTo>
              </a:path>
              <a:path w="4848859" h="6362700">
                <a:moveTo>
                  <a:pt x="341442" y="6362701"/>
                </a:moveTo>
                <a:lnTo>
                  <a:pt x="4847774" y="3760970"/>
                </a:lnTo>
              </a:path>
              <a:path w="4848859" h="6362700">
                <a:moveTo>
                  <a:pt x="38483" y="6362701"/>
                </a:moveTo>
                <a:lnTo>
                  <a:pt x="4847774" y="3586053"/>
                </a:lnTo>
              </a:path>
              <a:path w="4848859" h="6362700">
                <a:moveTo>
                  <a:pt x="0" y="6209981"/>
                </a:moveTo>
                <a:lnTo>
                  <a:pt x="4847774" y="3411118"/>
                </a:lnTo>
              </a:path>
              <a:path w="4848859" h="6362700">
                <a:moveTo>
                  <a:pt x="0" y="6035047"/>
                </a:moveTo>
                <a:lnTo>
                  <a:pt x="4847774" y="3236187"/>
                </a:lnTo>
              </a:path>
              <a:path w="4848859" h="6362700">
                <a:moveTo>
                  <a:pt x="0" y="5860130"/>
                </a:moveTo>
                <a:lnTo>
                  <a:pt x="4847774" y="3061263"/>
                </a:lnTo>
              </a:path>
              <a:path w="4848859" h="6362700">
                <a:moveTo>
                  <a:pt x="0" y="5685195"/>
                </a:moveTo>
                <a:lnTo>
                  <a:pt x="4847774" y="2886332"/>
                </a:lnTo>
              </a:path>
              <a:path w="4848859" h="6362700">
                <a:moveTo>
                  <a:pt x="0" y="5510256"/>
                </a:moveTo>
                <a:lnTo>
                  <a:pt x="4847774" y="2711397"/>
                </a:lnTo>
              </a:path>
              <a:path w="4848859" h="6362700">
                <a:moveTo>
                  <a:pt x="0" y="5335343"/>
                </a:moveTo>
                <a:lnTo>
                  <a:pt x="4847774" y="2536473"/>
                </a:lnTo>
              </a:path>
              <a:path w="4848859" h="6362700">
                <a:moveTo>
                  <a:pt x="0" y="5160404"/>
                </a:moveTo>
                <a:lnTo>
                  <a:pt x="4847774" y="2361545"/>
                </a:lnTo>
              </a:path>
              <a:path w="4848859" h="6362700">
                <a:moveTo>
                  <a:pt x="0" y="4985470"/>
                </a:moveTo>
                <a:lnTo>
                  <a:pt x="4847774" y="2186611"/>
                </a:lnTo>
              </a:path>
              <a:path w="4848859" h="6362700">
                <a:moveTo>
                  <a:pt x="0" y="4810554"/>
                </a:moveTo>
                <a:lnTo>
                  <a:pt x="4847774" y="2011690"/>
                </a:lnTo>
              </a:path>
              <a:path w="4848859" h="6362700">
                <a:moveTo>
                  <a:pt x="0" y="4635615"/>
                </a:moveTo>
                <a:lnTo>
                  <a:pt x="4847774" y="1836752"/>
                </a:lnTo>
              </a:path>
              <a:path w="4848859" h="6362700">
                <a:moveTo>
                  <a:pt x="0" y="4460680"/>
                </a:moveTo>
                <a:lnTo>
                  <a:pt x="4847774" y="1661820"/>
                </a:lnTo>
              </a:path>
              <a:path w="4848859" h="6362700">
                <a:moveTo>
                  <a:pt x="0" y="4285767"/>
                </a:moveTo>
                <a:lnTo>
                  <a:pt x="4847774" y="1486904"/>
                </a:lnTo>
              </a:path>
              <a:path w="4848859" h="6362700">
                <a:moveTo>
                  <a:pt x="0" y="4110828"/>
                </a:moveTo>
                <a:lnTo>
                  <a:pt x="4847774" y="1311969"/>
                </a:lnTo>
              </a:path>
              <a:path w="4848859" h="6362700">
                <a:moveTo>
                  <a:pt x="0" y="3935915"/>
                </a:moveTo>
                <a:lnTo>
                  <a:pt x="4847774" y="1137048"/>
                </a:lnTo>
              </a:path>
              <a:path w="4848859" h="6362700">
                <a:moveTo>
                  <a:pt x="0" y="3760978"/>
                </a:moveTo>
                <a:lnTo>
                  <a:pt x="4847774" y="962110"/>
                </a:lnTo>
              </a:path>
              <a:path w="4848859" h="6362700">
                <a:moveTo>
                  <a:pt x="0" y="3586043"/>
                </a:moveTo>
                <a:lnTo>
                  <a:pt x="4847774" y="787182"/>
                </a:lnTo>
              </a:path>
              <a:path w="4848859" h="6362700">
                <a:moveTo>
                  <a:pt x="0" y="3411126"/>
                </a:moveTo>
                <a:lnTo>
                  <a:pt x="4847774" y="612255"/>
                </a:lnTo>
              </a:path>
              <a:path w="4848859" h="6362700">
                <a:moveTo>
                  <a:pt x="0" y="3236187"/>
                </a:moveTo>
                <a:lnTo>
                  <a:pt x="4847774" y="437324"/>
                </a:lnTo>
              </a:path>
              <a:path w="4848859" h="6362700">
                <a:moveTo>
                  <a:pt x="0" y="3061252"/>
                </a:moveTo>
                <a:lnTo>
                  <a:pt x="4847774" y="262393"/>
                </a:lnTo>
              </a:path>
              <a:path w="4848859" h="6362700">
                <a:moveTo>
                  <a:pt x="0" y="2886335"/>
                </a:moveTo>
                <a:lnTo>
                  <a:pt x="4847774" y="87468"/>
                </a:lnTo>
              </a:path>
              <a:path w="4848859" h="6362700">
                <a:moveTo>
                  <a:pt x="0" y="2711400"/>
                </a:moveTo>
                <a:lnTo>
                  <a:pt x="4696293" y="0"/>
                </a:lnTo>
              </a:path>
              <a:path w="4848859" h="6362700">
                <a:moveTo>
                  <a:pt x="0" y="2536465"/>
                </a:moveTo>
                <a:lnTo>
                  <a:pt x="4393295" y="0"/>
                </a:lnTo>
              </a:path>
              <a:path w="4848859" h="6362700">
                <a:moveTo>
                  <a:pt x="0" y="2361553"/>
                </a:moveTo>
                <a:lnTo>
                  <a:pt x="4090327" y="0"/>
                </a:lnTo>
              </a:path>
              <a:path w="4848859" h="6362700">
                <a:moveTo>
                  <a:pt x="0" y="2186611"/>
                </a:moveTo>
                <a:lnTo>
                  <a:pt x="3787329" y="0"/>
                </a:lnTo>
              </a:path>
              <a:path w="4848859" h="6362700">
                <a:moveTo>
                  <a:pt x="0" y="2011676"/>
                </a:moveTo>
                <a:lnTo>
                  <a:pt x="3484335" y="0"/>
                </a:lnTo>
              </a:path>
              <a:path w="4848859" h="6362700">
                <a:moveTo>
                  <a:pt x="0" y="1836759"/>
                </a:moveTo>
                <a:lnTo>
                  <a:pt x="3181366" y="0"/>
                </a:lnTo>
              </a:path>
              <a:path w="4848859" h="6362700">
                <a:moveTo>
                  <a:pt x="0" y="1661824"/>
                </a:moveTo>
                <a:lnTo>
                  <a:pt x="2878372" y="0"/>
                </a:lnTo>
              </a:path>
              <a:path w="4848859" h="6362700">
                <a:moveTo>
                  <a:pt x="0" y="1486910"/>
                </a:moveTo>
                <a:lnTo>
                  <a:pt x="2575403" y="0"/>
                </a:lnTo>
              </a:path>
              <a:path w="4848859" h="6362700">
                <a:moveTo>
                  <a:pt x="0" y="1311973"/>
                </a:moveTo>
                <a:lnTo>
                  <a:pt x="2272405" y="0"/>
                </a:lnTo>
              </a:path>
              <a:path w="4848859" h="6362700">
                <a:moveTo>
                  <a:pt x="0" y="1137034"/>
                </a:moveTo>
                <a:lnTo>
                  <a:pt x="1969409" y="0"/>
                </a:lnTo>
              </a:path>
              <a:path w="4848859" h="6362700">
                <a:moveTo>
                  <a:pt x="0" y="962117"/>
                </a:moveTo>
                <a:lnTo>
                  <a:pt x="1666443" y="0"/>
                </a:lnTo>
              </a:path>
              <a:path w="4848859" h="6362700">
                <a:moveTo>
                  <a:pt x="0" y="787182"/>
                </a:moveTo>
                <a:lnTo>
                  <a:pt x="1363446" y="0"/>
                </a:lnTo>
              </a:path>
              <a:path w="4848859" h="6362700">
                <a:moveTo>
                  <a:pt x="0" y="612247"/>
                </a:moveTo>
                <a:lnTo>
                  <a:pt x="1060455" y="0"/>
                </a:lnTo>
              </a:path>
              <a:path w="4848859" h="6362700">
                <a:moveTo>
                  <a:pt x="0" y="437330"/>
                </a:moveTo>
                <a:lnTo>
                  <a:pt x="757480" y="0"/>
                </a:lnTo>
              </a:path>
              <a:path w="4848859" h="6362700">
                <a:moveTo>
                  <a:pt x="0" y="262399"/>
                </a:moveTo>
                <a:lnTo>
                  <a:pt x="454492" y="0"/>
                </a:lnTo>
              </a:path>
              <a:path w="4848859" h="6362700">
                <a:moveTo>
                  <a:pt x="0" y="87462"/>
                </a:moveTo>
                <a:lnTo>
                  <a:pt x="151488" y="0"/>
                </a:lnTo>
              </a:path>
              <a:path w="4848859" h="6362700">
                <a:moveTo>
                  <a:pt x="4848346" y="6362701"/>
                </a:moveTo>
                <a:lnTo>
                  <a:pt x="4848346" y="0"/>
                </a:lnTo>
              </a:path>
            </a:pathLst>
          </a:custGeom>
          <a:ln w="7199">
            <a:solidFill>
              <a:srgbClr val="99DA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23405" y="844094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>
            <a:hlinkClick r:id="rId5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4722" y="2673208"/>
            <a:ext cx="587858" cy="58785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7738" y="1869090"/>
            <a:ext cx="4032250" cy="105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typical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container</a:t>
            </a:r>
            <a:r>
              <a:rPr sz="12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grid,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version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container.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Arial"/>
              <a:cs typeface="Arial"/>
            </a:endParaRPr>
          </a:p>
          <a:p>
            <a:pPr marR="321310" algn="ctr">
              <a:lnSpc>
                <a:spcPct val="100000"/>
              </a:lnSpc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064B3E2-8390-E6FB-8607-82DE2E289117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624445110"/>
              </p:ext>
            </p:extLst>
          </p:nvPr>
        </p:nvGraphicFramePr>
        <p:xfrm>
          <a:off x="2067242" y="2437535"/>
          <a:ext cx="1080049" cy="108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1622670" imgH="1625068" progId="CorelDraw.Graphic.19">
                  <p:embed/>
                </p:oleObj>
              </mc:Choice>
              <mc:Fallback>
                <p:oleObj name="CorelDRAW" r:id="rId7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7242" y="2437535"/>
                        <a:ext cx="1080049" cy="108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68060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22798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7536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32275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87012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41750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96488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51226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05961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60698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5436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70174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24913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79651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34388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89126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3864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98599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53337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08074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2812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17550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72289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7027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1764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36503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91241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45975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00714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55452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0189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64927" y="4624133"/>
            <a:ext cx="0" cy="2299335"/>
          </a:xfrm>
          <a:custGeom>
            <a:avLst/>
            <a:gdLst/>
            <a:ahLst/>
            <a:cxnLst/>
            <a:rect l="l" t="t" r="r" b="b"/>
            <a:pathLst>
              <a:path h="2299334">
                <a:moveTo>
                  <a:pt x="0" y="2298979"/>
                </a:moveTo>
                <a:lnTo>
                  <a:pt x="0" y="0"/>
                </a:lnTo>
              </a:path>
            </a:pathLst>
          </a:custGeom>
          <a:ln w="3594">
            <a:solidFill>
              <a:srgbClr val="B4E5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>
            <a:grpSpLocks noGrp="1" noUngrp="1" noRot="1" noMove="1" noResize="1"/>
          </p:cNvGrpSpPr>
          <p:nvPr/>
        </p:nvGrpSpPr>
        <p:grpSpPr>
          <a:xfrm>
            <a:off x="2111518" y="4622331"/>
            <a:ext cx="1755775" cy="2303145"/>
            <a:chOff x="2111518" y="4622331"/>
            <a:chExt cx="1755775" cy="2303145"/>
          </a:xfrm>
        </p:grpSpPr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8" y="6867930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5">
                  <a:moveTo>
                    <a:pt x="95567" y="5518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0" y="6804723"/>
              <a:ext cx="205104" cy="118745"/>
            </a:xfrm>
            <a:custGeom>
              <a:avLst/>
              <a:gdLst/>
              <a:ahLst/>
              <a:cxnLst/>
              <a:rect l="l" t="t" r="r" b="b"/>
              <a:pathLst>
                <a:path w="205105" h="118745">
                  <a:moveTo>
                    <a:pt x="205054" y="11838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5" y="6741515"/>
              <a:ext cx="314960" cy="181610"/>
            </a:xfrm>
            <a:custGeom>
              <a:avLst/>
              <a:gdLst/>
              <a:ahLst/>
              <a:cxnLst/>
              <a:rect l="l" t="t" r="r" b="b"/>
              <a:pathLst>
                <a:path w="314960" h="181609">
                  <a:moveTo>
                    <a:pt x="314528" y="18159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0" y="6678320"/>
              <a:ext cx="424180" cy="245110"/>
            </a:xfrm>
            <a:custGeom>
              <a:avLst/>
              <a:gdLst/>
              <a:ahLst/>
              <a:cxnLst/>
              <a:rect l="l" t="t" r="r" b="b"/>
              <a:pathLst>
                <a:path w="424180" h="245109">
                  <a:moveTo>
                    <a:pt x="424002" y="24479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7" y="6615112"/>
              <a:ext cx="534035" cy="308610"/>
            </a:xfrm>
            <a:custGeom>
              <a:avLst/>
              <a:gdLst/>
              <a:ahLst/>
              <a:cxnLst/>
              <a:rect l="l" t="t" r="r" b="b"/>
              <a:pathLst>
                <a:path w="534035" h="308609">
                  <a:moveTo>
                    <a:pt x="533476" y="30800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9" y="6551904"/>
              <a:ext cx="643255" cy="371475"/>
            </a:xfrm>
            <a:custGeom>
              <a:avLst/>
              <a:gdLst/>
              <a:ahLst/>
              <a:cxnLst/>
              <a:rect l="l" t="t" r="r" b="b"/>
              <a:pathLst>
                <a:path w="643255" h="371475">
                  <a:moveTo>
                    <a:pt x="642962" y="37120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7" y="6488696"/>
              <a:ext cx="752475" cy="434975"/>
            </a:xfrm>
            <a:custGeom>
              <a:avLst/>
              <a:gdLst/>
              <a:ahLst/>
              <a:cxnLst/>
              <a:rect l="l" t="t" r="r" b="b"/>
              <a:pathLst>
                <a:path w="752475" h="434975">
                  <a:moveTo>
                    <a:pt x="752424" y="43441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6" y="6425488"/>
              <a:ext cx="862330" cy="497840"/>
            </a:xfrm>
            <a:custGeom>
              <a:avLst/>
              <a:gdLst/>
              <a:ahLst/>
              <a:cxnLst/>
              <a:rect l="l" t="t" r="r" b="b"/>
              <a:pathLst>
                <a:path w="862330" h="497840">
                  <a:moveTo>
                    <a:pt x="861910" y="49762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6362293"/>
              <a:ext cx="971550" cy="561340"/>
            </a:xfrm>
            <a:custGeom>
              <a:avLst/>
              <a:gdLst/>
              <a:ahLst/>
              <a:cxnLst/>
              <a:rect l="l" t="t" r="r" b="b"/>
              <a:pathLst>
                <a:path w="971550" h="561340">
                  <a:moveTo>
                    <a:pt x="971384" y="56081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6" y="6299085"/>
              <a:ext cx="1081405" cy="624205"/>
            </a:xfrm>
            <a:custGeom>
              <a:avLst/>
              <a:gdLst/>
              <a:ahLst/>
              <a:cxnLst/>
              <a:rect l="l" t="t" r="r" b="b"/>
              <a:pathLst>
                <a:path w="1081405" h="624204">
                  <a:moveTo>
                    <a:pt x="1080858" y="62402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6235877"/>
              <a:ext cx="1190625" cy="687705"/>
            </a:xfrm>
            <a:custGeom>
              <a:avLst/>
              <a:gdLst/>
              <a:ahLst/>
              <a:cxnLst/>
              <a:rect l="l" t="t" r="r" b="b"/>
              <a:pathLst>
                <a:path w="1190625" h="687704">
                  <a:moveTo>
                    <a:pt x="1190332" y="6872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8" y="6172669"/>
              <a:ext cx="1299845" cy="750570"/>
            </a:xfrm>
            <a:custGeom>
              <a:avLst/>
              <a:gdLst/>
              <a:ahLst/>
              <a:cxnLst/>
              <a:rect l="l" t="t" r="r" b="b"/>
              <a:pathLst>
                <a:path w="1299845" h="750570">
                  <a:moveTo>
                    <a:pt x="1299806" y="75044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3" y="6109461"/>
              <a:ext cx="1409700" cy="814069"/>
            </a:xfrm>
            <a:custGeom>
              <a:avLst/>
              <a:gdLst/>
              <a:ahLst/>
              <a:cxnLst/>
              <a:rect l="l" t="t" r="r" b="b"/>
              <a:pathLst>
                <a:path w="1409700" h="814070">
                  <a:moveTo>
                    <a:pt x="1409280" y="81365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5" y="6046253"/>
              <a:ext cx="1518920" cy="876935"/>
            </a:xfrm>
            <a:custGeom>
              <a:avLst/>
              <a:gdLst/>
              <a:ahLst/>
              <a:cxnLst/>
              <a:rect l="l" t="t" r="r" b="b"/>
              <a:pathLst>
                <a:path w="1518920" h="876934">
                  <a:moveTo>
                    <a:pt x="1518767" y="87685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9" y="5983058"/>
              <a:ext cx="1628775" cy="940435"/>
            </a:xfrm>
            <a:custGeom>
              <a:avLst/>
              <a:gdLst/>
              <a:ahLst/>
              <a:cxnLst/>
              <a:rect l="l" t="t" r="r" b="b"/>
              <a:pathLst>
                <a:path w="1628775" h="940434">
                  <a:moveTo>
                    <a:pt x="1628228" y="94005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5" y="5919850"/>
              <a:ext cx="1737995" cy="1003300"/>
            </a:xfrm>
            <a:custGeom>
              <a:avLst/>
              <a:gdLst/>
              <a:ahLst/>
              <a:cxnLst/>
              <a:rect l="l" t="t" r="r" b="b"/>
              <a:pathLst>
                <a:path w="1737995" h="1003300">
                  <a:moveTo>
                    <a:pt x="1737702" y="100326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85664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79343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73023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66702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60382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54061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477409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41420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35099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287789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22458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16138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09817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503497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497176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490856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484535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478214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4718946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18" y="465573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609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68055" y="4624139"/>
              <a:ext cx="1697355" cy="979805"/>
            </a:xfrm>
            <a:custGeom>
              <a:avLst/>
              <a:gdLst/>
              <a:ahLst/>
              <a:cxnLst/>
              <a:rect l="l" t="t" r="r" b="b"/>
              <a:pathLst>
                <a:path w="1697354" h="979804">
                  <a:moveTo>
                    <a:pt x="1696872" y="97967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7529" y="4624133"/>
              <a:ext cx="1587500" cy="916940"/>
            </a:xfrm>
            <a:custGeom>
              <a:avLst/>
              <a:gdLst/>
              <a:ahLst/>
              <a:cxnLst/>
              <a:rect l="l" t="t" r="r" b="b"/>
              <a:pathLst>
                <a:path w="1587500" h="916939">
                  <a:moveTo>
                    <a:pt x="1587398" y="91648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87003" y="4624135"/>
              <a:ext cx="1478280" cy="853440"/>
            </a:xfrm>
            <a:custGeom>
              <a:avLst/>
              <a:gdLst/>
              <a:ahLst/>
              <a:cxnLst/>
              <a:rect l="l" t="t" r="r" b="b"/>
              <a:pathLst>
                <a:path w="1478279" h="853439">
                  <a:moveTo>
                    <a:pt x="1477924" y="85327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96489" y="4624134"/>
              <a:ext cx="1369060" cy="790575"/>
            </a:xfrm>
            <a:custGeom>
              <a:avLst/>
              <a:gdLst/>
              <a:ahLst/>
              <a:cxnLst/>
              <a:rect l="l" t="t" r="r" b="b"/>
              <a:pathLst>
                <a:path w="1369060" h="790575">
                  <a:moveTo>
                    <a:pt x="1368437" y="79006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5951" y="4624128"/>
              <a:ext cx="1259205" cy="727075"/>
            </a:xfrm>
            <a:custGeom>
              <a:avLst/>
              <a:gdLst/>
              <a:ahLst/>
              <a:cxnLst/>
              <a:rect l="l" t="t" r="r" b="b"/>
              <a:pathLst>
                <a:path w="1259204" h="727075">
                  <a:moveTo>
                    <a:pt x="1258976" y="72687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15437" y="4624128"/>
              <a:ext cx="1149985" cy="664210"/>
            </a:xfrm>
            <a:custGeom>
              <a:avLst/>
              <a:gdLst/>
              <a:ahLst/>
              <a:cxnLst/>
              <a:rect l="l" t="t" r="r" b="b"/>
              <a:pathLst>
                <a:path w="1149985" h="664210">
                  <a:moveTo>
                    <a:pt x="1149489" y="66366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24911" y="4624139"/>
              <a:ext cx="1040130" cy="600710"/>
            </a:xfrm>
            <a:custGeom>
              <a:avLst/>
              <a:gdLst/>
              <a:ahLst/>
              <a:cxnLst/>
              <a:rect l="l" t="t" r="r" b="b"/>
              <a:pathLst>
                <a:path w="1040129" h="600710">
                  <a:moveTo>
                    <a:pt x="1040015" y="60044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34385" y="4624136"/>
              <a:ext cx="930910" cy="537845"/>
            </a:xfrm>
            <a:custGeom>
              <a:avLst/>
              <a:gdLst/>
              <a:ahLst/>
              <a:cxnLst/>
              <a:rect l="l" t="t" r="r" b="b"/>
              <a:pathLst>
                <a:path w="930910" h="537845">
                  <a:moveTo>
                    <a:pt x="930541" y="53724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3859" y="4624135"/>
              <a:ext cx="821690" cy="474345"/>
            </a:xfrm>
            <a:custGeom>
              <a:avLst/>
              <a:gdLst/>
              <a:ahLst/>
              <a:cxnLst/>
              <a:rect l="l" t="t" r="r" b="b"/>
              <a:pathLst>
                <a:path w="821689" h="474345">
                  <a:moveTo>
                    <a:pt x="821067" y="47404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53333" y="4624129"/>
              <a:ext cx="711835" cy="410845"/>
            </a:xfrm>
            <a:custGeom>
              <a:avLst/>
              <a:gdLst/>
              <a:ahLst/>
              <a:cxnLst/>
              <a:rect l="l" t="t" r="r" b="b"/>
              <a:pathLst>
                <a:path w="711835" h="410845">
                  <a:moveTo>
                    <a:pt x="711593" y="41084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62807" y="4624140"/>
              <a:ext cx="602615" cy="347980"/>
            </a:xfrm>
            <a:custGeom>
              <a:avLst/>
              <a:gdLst/>
              <a:ahLst/>
              <a:cxnLst/>
              <a:rect l="l" t="t" r="r" b="b"/>
              <a:pathLst>
                <a:path w="602614" h="347979">
                  <a:moveTo>
                    <a:pt x="602119" y="34762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72294" y="4624139"/>
              <a:ext cx="492759" cy="284480"/>
            </a:xfrm>
            <a:custGeom>
              <a:avLst/>
              <a:gdLst/>
              <a:ahLst/>
              <a:cxnLst/>
              <a:rect l="l" t="t" r="r" b="b"/>
              <a:pathLst>
                <a:path w="492760" h="284479">
                  <a:moveTo>
                    <a:pt x="492633" y="28441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81755" y="4624133"/>
              <a:ext cx="383540" cy="221615"/>
            </a:xfrm>
            <a:custGeom>
              <a:avLst/>
              <a:gdLst/>
              <a:ahLst/>
              <a:cxnLst/>
              <a:rect l="l" t="t" r="r" b="b"/>
              <a:pathLst>
                <a:path w="383539" h="221614">
                  <a:moveTo>
                    <a:pt x="383171" y="22122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91242" y="4624136"/>
              <a:ext cx="273685" cy="158115"/>
            </a:xfrm>
            <a:custGeom>
              <a:avLst/>
              <a:gdLst/>
              <a:ahLst/>
              <a:cxnLst/>
              <a:rect l="l" t="t" r="r" b="b"/>
              <a:pathLst>
                <a:path w="273685" h="158114">
                  <a:moveTo>
                    <a:pt x="273685" y="15801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00716" y="4624135"/>
              <a:ext cx="164465" cy="95250"/>
            </a:xfrm>
            <a:custGeom>
              <a:avLst/>
              <a:gdLst/>
              <a:ahLst/>
              <a:cxnLst/>
              <a:rect l="l" t="t" r="r" b="b"/>
              <a:pathLst>
                <a:path w="164464" h="95250">
                  <a:moveTo>
                    <a:pt x="164211" y="9480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10190" y="4624129"/>
              <a:ext cx="55244" cy="31750"/>
            </a:xfrm>
            <a:custGeom>
              <a:avLst/>
              <a:gdLst/>
              <a:ahLst/>
              <a:cxnLst/>
              <a:rect l="l" t="t" r="r" b="b"/>
              <a:pathLst>
                <a:path w="55245" h="31750">
                  <a:moveTo>
                    <a:pt x="54737" y="3161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69351" y="6867930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5">
                  <a:moveTo>
                    <a:pt x="0" y="55181"/>
                  </a:moveTo>
                  <a:lnTo>
                    <a:pt x="9558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9878" y="6804723"/>
              <a:ext cx="205104" cy="118745"/>
            </a:xfrm>
            <a:custGeom>
              <a:avLst/>
              <a:gdLst/>
              <a:ahLst/>
              <a:cxnLst/>
              <a:rect l="l" t="t" r="r" b="b"/>
              <a:pathLst>
                <a:path w="205104" h="118745">
                  <a:moveTo>
                    <a:pt x="0" y="118389"/>
                  </a:moveTo>
                  <a:lnTo>
                    <a:pt x="205054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50399" y="6741528"/>
              <a:ext cx="314960" cy="181610"/>
            </a:xfrm>
            <a:custGeom>
              <a:avLst/>
              <a:gdLst/>
              <a:ahLst/>
              <a:cxnLst/>
              <a:rect l="l" t="t" r="r" b="b"/>
              <a:pathLst>
                <a:path w="314960" h="181609">
                  <a:moveTo>
                    <a:pt x="0" y="181584"/>
                  </a:moveTo>
                  <a:lnTo>
                    <a:pt x="31452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0922" y="6678307"/>
              <a:ext cx="424180" cy="245110"/>
            </a:xfrm>
            <a:custGeom>
              <a:avLst/>
              <a:gdLst/>
              <a:ahLst/>
              <a:cxnLst/>
              <a:rect l="l" t="t" r="r" b="b"/>
              <a:pathLst>
                <a:path w="424179" h="245109">
                  <a:moveTo>
                    <a:pt x="0" y="244805"/>
                  </a:moveTo>
                  <a:lnTo>
                    <a:pt x="424002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31453" y="6615112"/>
              <a:ext cx="534035" cy="308610"/>
            </a:xfrm>
            <a:custGeom>
              <a:avLst/>
              <a:gdLst/>
              <a:ahLst/>
              <a:cxnLst/>
              <a:rect l="l" t="t" r="r" b="b"/>
              <a:pathLst>
                <a:path w="534035" h="308609">
                  <a:moveTo>
                    <a:pt x="0" y="308000"/>
                  </a:moveTo>
                  <a:lnTo>
                    <a:pt x="53347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21974" y="6551904"/>
              <a:ext cx="643255" cy="371475"/>
            </a:xfrm>
            <a:custGeom>
              <a:avLst/>
              <a:gdLst/>
              <a:ahLst/>
              <a:cxnLst/>
              <a:rect l="l" t="t" r="r" b="b"/>
              <a:pathLst>
                <a:path w="643254" h="371475">
                  <a:moveTo>
                    <a:pt x="0" y="371208"/>
                  </a:moveTo>
                  <a:lnTo>
                    <a:pt x="64295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12495" y="6488696"/>
              <a:ext cx="752475" cy="434975"/>
            </a:xfrm>
            <a:custGeom>
              <a:avLst/>
              <a:gdLst/>
              <a:ahLst/>
              <a:cxnLst/>
              <a:rect l="l" t="t" r="r" b="b"/>
              <a:pathLst>
                <a:path w="752475" h="434975">
                  <a:moveTo>
                    <a:pt x="0" y="434416"/>
                  </a:moveTo>
                  <a:lnTo>
                    <a:pt x="75243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03030" y="6425501"/>
              <a:ext cx="862330" cy="497840"/>
            </a:xfrm>
            <a:custGeom>
              <a:avLst/>
              <a:gdLst/>
              <a:ahLst/>
              <a:cxnLst/>
              <a:rect l="l" t="t" r="r" b="b"/>
              <a:pathLst>
                <a:path w="862329" h="497840">
                  <a:moveTo>
                    <a:pt x="0" y="497611"/>
                  </a:moveTo>
                  <a:lnTo>
                    <a:pt x="86189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93546" y="6362293"/>
              <a:ext cx="971550" cy="561340"/>
            </a:xfrm>
            <a:custGeom>
              <a:avLst/>
              <a:gdLst/>
              <a:ahLst/>
              <a:cxnLst/>
              <a:rect l="l" t="t" r="r" b="b"/>
              <a:pathLst>
                <a:path w="971550" h="561340">
                  <a:moveTo>
                    <a:pt x="0" y="560819"/>
                  </a:moveTo>
                  <a:lnTo>
                    <a:pt x="971384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84067" y="6299072"/>
              <a:ext cx="1081405" cy="624205"/>
            </a:xfrm>
            <a:custGeom>
              <a:avLst/>
              <a:gdLst/>
              <a:ahLst/>
              <a:cxnLst/>
              <a:rect l="l" t="t" r="r" b="b"/>
              <a:pathLst>
                <a:path w="1081404" h="624204">
                  <a:moveTo>
                    <a:pt x="0" y="624039"/>
                  </a:moveTo>
                  <a:lnTo>
                    <a:pt x="108085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4602" y="6235877"/>
              <a:ext cx="1190625" cy="687705"/>
            </a:xfrm>
            <a:custGeom>
              <a:avLst/>
              <a:gdLst/>
              <a:ahLst/>
              <a:cxnLst/>
              <a:rect l="l" t="t" r="r" b="b"/>
              <a:pathLst>
                <a:path w="1190625" h="687704">
                  <a:moveTo>
                    <a:pt x="0" y="687235"/>
                  </a:moveTo>
                  <a:lnTo>
                    <a:pt x="119032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5121" y="6172669"/>
              <a:ext cx="1299845" cy="750570"/>
            </a:xfrm>
            <a:custGeom>
              <a:avLst/>
              <a:gdLst/>
              <a:ahLst/>
              <a:cxnLst/>
              <a:rect l="l" t="t" r="r" b="b"/>
              <a:pathLst>
                <a:path w="1299845" h="750570">
                  <a:moveTo>
                    <a:pt x="0" y="750443"/>
                  </a:moveTo>
                  <a:lnTo>
                    <a:pt x="129980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55656" y="6109474"/>
              <a:ext cx="1409700" cy="814069"/>
            </a:xfrm>
            <a:custGeom>
              <a:avLst/>
              <a:gdLst/>
              <a:ahLst/>
              <a:cxnLst/>
              <a:rect l="l" t="t" r="r" b="b"/>
              <a:pathLst>
                <a:path w="1409700" h="814070">
                  <a:moveTo>
                    <a:pt x="0" y="813638"/>
                  </a:moveTo>
                  <a:lnTo>
                    <a:pt x="140926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6173" y="6046266"/>
              <a:ext cx="1518920" cy="876935"/>
            </a:xfrm>
            <a:custGeom>
              <a:avLst/>
              <a:gdLst/>
              <a:ahLst/>
              <a:cxnLst/>
              <a:rect l="l" t="t" r="r" b="b"/>
              <a:pathLst>
                <a:path w="1518920" h="876934">
                  <a:moveTo>
                    <a:pt x="0" y="876846"/>
                  </a:moveTo>
                  <a:lnTo>
                    <a:pt x="1518754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36694" y="5983058"/>
              <a:ext cx="1628775" cy="940435"/>
            </a:xfrm>
            <a:custGeom>
              <a:avLst/>
              <a:gdLst/>
              <a:ahLst/>
              <a:cxnLst/>
              <a:rect l="l" t="t" r="r" b="b"/>
              <a:pathLst>
                <a:path w="1628775" h="940434">
                  <a:moveTo>
                    <a:pt x="0" y="940053"/>
                  </a:moveTo>
                  <a:lnTo>
                    <a:pt x="162822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27229" y="5919850"/>
              <a:ext cx="1737995" cy="1003300"/>
            </a:xfrm>
            <a:custGeom>
              <a:avLst/>
              <a:gdLst/>
              <a:ahLst/>
              <a:cxnLst/>
              <a:rect l="l" t="t" r="r" b="b"/>
              <a:pathLst>
                <a:path w="1737995" h="1003300">
                  <a:moveTo>
                    <a:pt x="0" y="1003261"/>
                  </a:moveTo>
                  <a:lnTo>
                    <a:pt x="1737702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85664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79343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73023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66702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60382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54061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477409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41420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35100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28779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22458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16138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09817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5034976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97176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90855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84535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78214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71894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5574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60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0"/>
              <a:ext cx="1697355" cy="979805"/>
            </a:xfrm>
            <a:custGeom>
              <a:avLst/>
              <a:gdLst/>
              <a:ahLst/>
              <a:cxnLst/>
              <a:rect l="l" t="t" r="r" b="b"/>
              <a:pathLst>
                <a:path w="1697354" h="979804">
                  <a:moveTo>
                    <a:pt x="0" y="979690"/>
                  </a:moveTo>
                  <a:lnTo>
                    <a:pt x="1696872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29"/>
              <a:ext cx="1587500" cy="916940"/>
            </a:xfrm>
            <a:custGeom>
              <a:avLst/>
              <a:gdLst/>
              <a:ahLst/>
              <a:cxnLst/>
              <a:rect l="l" t="t" r="r" b="b"/>
              <a:pathLst>
                <a:path w="1587500" h="916939">
                  <a:moveTo>
                    <a:pt x="0" y="916482"/>
                  </a:moveTo>
                  <a:lnTo>
                    <a:pt x="158739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9"/>
              <a:ext cx="1478280" cy="853440"/>
            </a:xfrm>
            <a:custGeom>
              <a:avLst/>
              <a:gdLst/>
              <a:ahLst/>
              <a:cxnLst/>
              <a:rect l="l" t="t" r="r" b="b"/>
              <a:pathLst>
                <a:path w="1478279" h="853439">
                  <a:moveTo>
                    <a:pt x="0" y="853274"/>
                  </a:moveTo>
                  <a:lnTo>
                    <a:pt x="1477924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4"/>
              <a:ext cx="1369060" cy="790575"/>
            </a:xfrm>
            <a:custGeom>
              <a:avLst/>
              <a:gdLst/>
              <a:ahLst/>
              <a:cxnLst/>
              <a:rect l="l" t="t" r="r" b="b"/>
              <a:pathLst>
                <a:path w="1369060" h="790575">
                  <a:moveTo>
                    <a:pt x="0" y="790067"/>
                  </a:moveTo>
                  <a:lnTo>
                    <a:pt x="1368437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6"/>
              <a:ext cx="1259205" cy="727075"/>
            </a:xfrm>
            <a:custGeom>
              <a:avLst/>
              <a:gdLst/>
              <a:ahLst/>
              <a:cxnLst/>
              <a:rect l="l" t="t" r="r" b="b"/>
              <a:pathLst>
                <a:path w="1259204" h="727075">
                  <a:moveTo>
                    <a:pt x="0" y="726859"/>
                  </a:moveTo>
                  <a:lnTo>
                    <a:pt x="1258963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0"/>
              <a:ext cx="1149985" cy="664210"/>
            </a:xfrm>
            <a:custGeom>
              <a:avLst/>
              <a:gdLst/>
              <a:ahLst/>
              <a:cxnLst/>
              <a:rect l="l" t="t" r="r" b="b"/>
              <a:pathLst>
                <a:path w="1149985" h="664210">
                  <a:moveTo>
                    <a:pt x="0" y="663663"/>
                  </a:moveTo>
                  <a:lnTo>
                    <a:pt x="1149502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0"/>
              <a:ext cx="1040130" cy="600710"/>
            </a:xfrm>
            <a:custGeom>
              <a:avLst/>
              <a:gdLst/>
              <a:ahLst/>
              <a:cxnLst/>
              <a:rect l="l" t="t" r="r" b="b"/>
              <a:pathLst>
                <a:path w="1040130" h="600710">
                  <a:moveTo>
                    <a:pt x="0" y="600455"/>
                  </a:moveTo>
                  <a:lnTo>
                    <a:pt x="1040015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6"/>
              <a:ext cx="930910" cy="537845"/>
            </a:xfrm>
            <a:custGeom>
              <a:avLst/>
              <a:gdLst/>
              <a:ahLst/>
              <a:cxnLst/>
              <a:rect l="l" t="t" r="r" b="b"/>
              <a:pathLst>
                <a:path w="930910" h="537845">
                  <a:moveTo>
                    <a:pt x="0" y="537248"/>
                  </a:moveTo>
                  <a:lnTo>
                    <a:pt x="930554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9"/>
              <a:ext cx="821690" cy="474345"/>
            </a:xfrm>
            <a:custGeom>
              <a:avLst/>
              <a:gdLst/>
              <a:ahLst/>
              <a:cxnLst/>
              <a:rect l="l" t="t" r="r" b="b"/>
              <a:pathLst>
                <a:path w="821689" h="474345">
                  <a:moveTo>
                    <a:pt x="0" y="474040"/>
                  </a:moveTo>
                  <a:lnTo>
                    <a:pt x="821067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8"/>
              <a:ext cx="711835" cy="410845"/>
            </a:xfrm>
            <a:custGeom>
              <a:avLst/>
              <a:gdLst/>
              <a:ahLst/>
              <a:cxnLst/>
              <a:rect l="l" t="t" r="r" b="b"/>
              <a:pathLst>
                <a:path w="711835" h="410845">
                  <a:moveTo>
                    <a:pt x="0" y="410832"/>
                  </a:moveTo>
                  <a:lnTo>
                    <a:pt x="711593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1"/>
              <a:ext cx="602615" cy="347980"/>
            </a:xfrm>
            <a:custGeom>
              <a:avLst/>
              <a:gdLst/>
              <a:ahLst/>
              <a:cxnLst/>
              <a:rect l="l" t="t" r="r" b="b"/>
              <a:pathLst>
                <a:path w="602614" h="347979">
                  <a:moveTo>
                    <a:pt x="0" y="347637"/>
                  </a:moveTo>
                  <a:lnTo>
                    <a:pt x="60211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0"/>
              <a:ext cx="492759" cy="284480"/>
            </a:xfrm>
            <a:custGeom>
              <a:avLst/>
              <a:gdLst/>
              <a:ahLst/>
              <a:cxnLst/>
              <a:rect l="l" t="t" r="r" b="b"/>
              <a:pathLst>
                <a:path w="492760" h="284479">
                  <a:moveTo>
                    <a:pt x="0" y="284429"/>
                  </a:moveTo>
                  <a:lnTo>
                    <a:pt x="492645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0"/>
              <a:ext cx="383540" cy="221615"/>
            </a:xfrm>
            <a:custGeom>
              <a:avLst/>
              <a:gdLst/>
              <a:ahLst/>
              <a:cxnLst/>
              <a:rect l="l" t="t" r="r" b="b"/>
              <a:pathLst>
                <a:path w="383539" h="221614">
                  <a:moveTo>
                    <a:pt x="0" y="221221"/>
                  </a:moveTo>
                  <a:lnTo>
                    <a:pt x="383171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6"/>
              <a:ext cx="274320" cy="158115"/>
            </a:xfrm>
            <a:custGeom>
              <a:avLst/>
              <a:gdLst/>
              <a:ahLst/>
              <a:cxnLst/>
              <a:rect l="l" t="t" r="r" b="b"/>
              <a:pathLst>
                <a:path w="274319" h="158114">
                  <a:moveTo>
                    <a:pt x="0" y="158013"/>
                  </a:moveTo>
                  <a:lnTo>
                    <a:pt x="273697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9"/>
              <a:ext cx="164465" cy="95250"/>
            </a:xfrm>
            <a:custGeom>
              <a:avLst/>
              <a:gdLst/>
              <a:ahLst/>
              <a:cxnLst/>
              <a:rect l="l" t="t" r="r" b="b"/>
              <a:pathLst>
                <a:path w="164464" h="95250">
                  <a:moveTo>
                    <a:pt x="0" y="94805"/>
                  </a:moveTo>
                  <a:lnTo>
                    <a:pt x="164223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13321" y="4624138"/>
              <a:ext cx="55244" cy="31750"/>
            </a:xfrm>
            <a:custGeom>
              <a:avLst/>
              <a:gdLst/>
              <a:ahLst/>
              <a:cxnLst/>
              <a:rect l="l" t="t" r="r" b="b"/>
              <a:pathLst>
                <a:path w="55244" h="31750">
                  <a:moveTo>
                    <a:pt x="0" y="31597"/>
                  </a:moveTo>
                  <a:lnTo>
                    <a:pt x="5473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65133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9055" y="4770973"/>
              <a:ext cx="789203" cy="2059424"/>
            </a:xfrm>
            <a:prstGeom prst="rect">
              <a:avLst/>
            </a:prstGeom>
          </p:spPr>
        </p:pic>
      </p:grpSp>
      <p:sp>
        <p:nvSpPr>
          <p:cNvPr id="141" name="object 1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3632" y="1166019"/>
            <a:ext cx="4646930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VIEWS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MOBILE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PHONE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SEEN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GRID,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ACCURATE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3D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OUTLINE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VERSION.</a:t>
            </a:r>
            <a:endParaRPr sz="1200">
              <a:latin typeface="Arial"/>
              <a:cs typeface="Arial"/>
            </a:endParaRPr>
          </a:p>
          <a:p>
            <a:pPr marR="5080" algn="ctr">
              <a:lnSpc>
                <a:spcPts val="1315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THEN,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REALISTIC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COLOUR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SHADE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2" name="object 142"/>
          <p:cNvGrpSpPr>
            <a:grpSpLocks noGrp="1" noUngrp="1" noRot="1" noMove="1" noResize="1"/>
          </p:cNvGrpSpPr>
          <p:nvPr/>
        </p:nvGrpSpPr>
        <p:grpSpPr>
          <a:xfrm>
            <a:off x="191437" y="1043131"/>
            <a:ext cx="7534909" cy="1003300"/>
            <a:chOff x="191437" y="1043131"/>
            <a:chExt cx="7534909" cy="1003300"/>
          </a:xfrm>
        </p:grpSpPr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3024" y="1044719"/>
              <a:ext cx="7531734" cy="1000125"/>
            </a:xfrm>
            <a:custGeom>
              <a:avLst/>
              <a:gdLst/>
              <a:ahLst/>
              <a:cxnLst/>
              <a:rect l="l" t="t" r="r" b="b"/>
              <a:pathLst>
                <a:path w="7531734" h="1000125">
                  <a:moveTo>
                    <a:pt x="0" y="0"/>
                  </a:moveTo>
                  <a:lnTo>
                    <a:pt x="7531595" y="0"/>
                  </a:lnTo>
                  <a:lnTo>
                    <a:pt x="7531595" y="999934"/>
                  </a:lnTo>
                  <a:lnTo>
                    <a:pt x="0" y="99993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353" y="1210685"/>
              <a:ext cx="2084070" cy="685165"/>
            </a:xfrm>
            <a:custGeom>
              <a:avLst/>
              <a:gdLst/>
              <a:ahLst/>
              <a:cxnLst/>
              <a:rect l="l" t="t" r="r" b="b"/>
              <a:pathLst>
                <a:path w="2084070" h="685164">
                  <a:moveTo>
                    <a:pt x="1567611" y="0"/>
                  </a:moveTo>
                  <a:lnTo>
                    <a:pt x="1567611" y="201142"/>
                  </a:lnTo>
                  <a:lnTo>
                    <a:pt x="0" y="201142"/>
                  </a:lnTo>
                  <a:lnTo>
                    <a:pt x="47439" y="229869"/>
                  </a:lnTo>
                  <a:lnTo>
                    <a:pt x="89103" y="262818"/>
                  </a:lnTo>
                  <a:lnTo>
                    <a:pt x="125046" y="299156"/>
                  </a:lnTo>
                  <a:lnTo>
                    <a:pt x="155325" y="338048"/>
                  </a:lnTo>
                  <a:lnTo>
                    <a:pt x="179993" y="378662"/>
                  </a:lnTo>
                  <a:lnTo>
                    <a:pt x="199108" y="420164"/>
                  </a:lnTo>
                  <a:lnTo>
                    <a:pt x="212725" y="461721"/>
                  </a:lnTo>
                  <a:lnTo>
                    <a:pt x="1567611" y="461721"/>
                  </a:lnTo>
                  <a:lnTo>
                    <a:pt x="1567611" y="685088"/>
                  </a:lnTo>
                  <a:lnTo>
                    <a:pt x="1603394" y="639124"/>
                  </a:lnTo>
                  <a:lnTo>
                    <a:pt x="1639929" y="596921"/>
                  </a:lnTo>
                  <a:lnTo>
                    <a:pt x="1677189" y="558343"/>
                  </a:lnTo>
                  <a:lnTo>
                    <a:pt x="1715147" y="523259"/>
                  </a:lnTo>
                  <a:lnTo>
                    <a:pt x="1753777" y="491532"/>
                  </a:lnTo>
                  <a:lnTo>
                    <a:pt x="1793052" y="463030"/>
                  </a:lnTo>
                  <a:lnTo>
                    <a:pt x="1832945" y="437618"/>
                  </a:lnTo>
                  <a:lnTo>
                    <a:pt x="1873430" y="415163"/>
                  </a:lnTo>
                  <a:lnTo>
                    <a:pt x="1914479" y="395530"/>
                  </a:lnTo>
                  <a:lnTo>
                    <a:pt x="1956067" y="378586"/>
                  </a:lnTo>
                  <a:lnTo>
                    <a:pt x="1998166" y="364196"/>
                  </a:lnTo>
                  <a:lnTo>
                    <a:pt x="2040749" y="352227"/>
                  </a:lnTo>
                  <a:lnTo>
                    <a:pt x="2083790" y="342544"/>
                  </a:lnTo>
                  <a:lnTo>
                    <a:pt x="2037208" y="333623"/>
                  </a:lnTo>
                  <a:lnTo>
                    <a:pt x="1991646" y="322034"/>
                  </a:lnTo>
                  <a:lnTo>
                    <a:pt x="1947137" y="307713"/>
                  </a:lnTo>
                  <a:lnTo>
                    <a:pt x="1903717" y="290595"/>
                  </a:lnTo>
                  <a:lnTo>
                    <a:pt x="1861420" y="270614"/>
                  </a:lnTo>
                  <a:lnTo>
                    <a:pt x="1820280" y="247708"/>
                  </a:lnTo>
                  <a:lnTo>
                    <a:pt x="1780332" y="221810"/>
                  </a:lnTo>
                  <a:lnTo>
                    <a:pt x="1741611" y="192857"/>
                  </a:lnTo>
                  <a:lnTo>
                    <a:pt x="1704150" y="160784"/>
                  </a:lnTo>
                  <a:lnTo>
                    <a:pt x="1667986" y="125526"/>
                  </a:lnTo>
                  <a:lnTo>
                    <a:pt x="1633151" y="87019"/>
                  </a:lnTo>
                  <a:lnTo>
                    <a:pt x="1599682" y="45199"/>
                  </a:lnTo>
                  <a:lnTo>
                    <a:pt x="1567611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5808" y="1428579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6" name="object 146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361" y="2250587"/>
            <a:ext cx="742114" cy="1987839"/>
          </a:xfrm>
          <a:prstGeom prst="rect">
            <a:avLst/>
          </a:prstGeom>
        </p:spPr>
      </p:pic>
      <p:pic>
        <p:nvPicPr>
          <p:cNvPr id="147" name="object 147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7129" y="2351810"/>
            <a:ext cx="862388" cy="1791495"/>
          </a:xfrm>
          <a:prstGeom prst="rect">
            <a:avLst/>
          </a:prstGeom>
        </p:spPr>
      </p:pic>
      <p:pic>
        <p:nvPicPr>
          <p:cNvPr id="148" name="object 14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6589" y="2351729"/>
            <a:ext cx="114714" cy="1797213"/>
          </a:xfrm>
          <a:prstGeom prst="rect">
            <a:avLst/>
          </a:prstGeom>
        </p:spPr>
      </p:pic>
      <p:grpSp>
        <p:nvGrpSpPr>
          <p:cNvPr id="149" name="object 149"/>
          <p:cNvGrpSpPr>
            <a:grpSpLocks noGrp="1" noUngrp="1" noRot="1" noMove="1" noResize="1"/>
          </p:cNvGrpSpPr>
          <p:nvPr/>
        </p:nvGrpSpPr>
        <p:grpSpPr>
          <a:xfrm>
            <a:off x="4197333" y="2436815"/>
            <a:ext cx="3465195" cy="4546600"/>
            <a:chOff x="4197333" y="2436815"/>
            <a:chExt cx="3465195" cy="4546600"/>
          </a:xfrm>
        </p:grpSpPr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7292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15450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41" y="6872184"/>
              <a:ext cx="189230" cy="109220"/>
            </a:xfrm>
            <a:custGeom>
              <a:avLst/>
              <a:gdLst/>
              <a:ahLst/>
              <a:cxnLst/>
              <a:rect l="l" t="t" r="r" b="b"/>
              <a:pathLst>
                <a:path w="189229" h="109220">
                  <a:moveTo>
                    <a:pt x="188836" y="10902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609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1763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4" y="6747292"/>
              <a:ext cx="405765" cy="234315"/>
            </a:xfrm>
            <a:custGeom>
              <a:avLst/>
              <a:gdLst/>
              <a:ahLst/>
              <a:cxnLst/>
              <a:rect l="l" t="t" r="r" b="b"/>
              <a:pathLst>
                <a:path w="405764" h="234315">
                  <a:moveTo>
                    <a:pt x="405168" y="23392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9921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48080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1" y="6622400"/>
              <a:ext cx="621665" cy="359410"/>
            </a:xfrm>
            <a:custGeom>
              <a:avLst/>
              <a:gdLst/>
              <a:ahLst/>
              <a:cxnLst/>
              <a:rect l="l" t="t" r="r" b="b"/>
              <a:pathLst>
                <a:path w="621664" h="359409">
                  <a:moveTo>
                    <a:pt x="621487" y="35881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6234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64392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1" y="6497508"/>
              <a:ext cx="838200" cy="483870"/>
            </a:xfrm>
            <a:custGeom>
              <a:avLst/>
              <a:gdLst/>
              <a:ahLst/>
              <a:cxnLst/>
              <a:rect l="l" t="t" r="r" b="b"/>
              <a:pathLst>
                <a:path w="838200" h="483870">
                  <a:moveTo>
                    <a:pt x="837793" y="48370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2548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80706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6372617"/>
              <a:ext cx="1054735" cy="608965"/>
            </a:xfrm>
            <a:custGeom>
              <a:avLst/>
              <a:gdLst/>
              <a:ahLst/>
              <a:cxnLst/>
              <a:rect l="l" t="t" r="r" b="b"/>
              <a:pathLst>
                <a:path w="1054735" h="608965">
                  <a:moveTo>
                    <a:pt x="1054112" y="60859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8865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97019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4" y="6247725"/>
              <a:ext cx="1270635" cy="734060"/>
            </a:xfrm>
            <a:custGeom>
              <a:avLst/>
              <a:gdLst/>
              <a:ahLst/>
              <a:cxnLst/>
              <a:rect l="l" t="t" r="r" b="b"/>
              <a:pathLst>
                <a:path w="1270635" h="734059">
                  <a:moveTo>
                    <a:pt x="1270431" y="7334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5177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3336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0" y="6122846"/>
              <a:ext cx="1487170" cy="858519"/>
            </a:xfrm>
            <a:custGeom>
              <a:avLst/>
              <a:gdLst/>
              <a:ahLst/>
              <a:cxnLst/>
              <a:rect l="l" t="t" r="r" b="b"/>
              <a:pathLst>
                <a:path w="1487170" h="858520">
                  <a:moveTo>
                    <a:pt x="1486738" y="85836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21491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9650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1" y="5997954"/>
              <a:ext cx="1703070" cy="983615"/>
            </a:xfrm>
            <a:custGeom>
              <a:avLst/>
              <a:gdLst/>
              <a:ahLst/>
              <a:cxnLst/>
              <a:rect l="l" t="t" r="r" b="b"/>
              <a:pathLst>
                <a:path w="1703070" h="983615">
                  <a:moveTo>
                    <a:pt x="1703057" y="98325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37804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45962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5873062"/>
              <a:ext cx="1919605" cy="1108710"/>
            </a:xfrm>
            <a:custGeom>
              <a:avLst/>
              <a:gdLst/>
              <a:ahLst/>
              <a:cxnLst/>
              <a:rect l="l" t="t" r="r" b="b"/>
              <a:pathLst>
                <a:path w="1919604" h="1108709">
                  <a:moveTo>
                    <a:pt x="1919376" y="110815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54121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62275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8" y="5748183"/>
              <a:ext cx="2136140" cy="1233170"/>
            </a:xfrm>
            <a:custGeom>
              <a:avLst/>
              <a:gdLst/>
              <a:ahLst/>
              <a:cxnLst/>
              <a:rect l="l" t="t" r="r" b="b"/>
              <a:pathLst>
                <a:path w="2136140" h="1233170">
                  <a:moveTo>
                    <a:pt x="2135670" y="12330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70435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8593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4" y="5623291"/>
              <a:ext cx="2352040" cy="1358265"/>
            </a:xfrm>
            <a:custGeom>
              <a:avLst/>
              <a:gdLst/>
              <a:ahLst/>
              <a:cxnLst/>
              <a:rect l="l" t="t" r="r" b="b"/>
              <a:pathLst>
                <a:path w="2352040" h="1358265">
                  <a:moveTo>
                    <a:pt x="2352001" y="13579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86748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94906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5" y="5498399"/>
              <a:ext cx="2568575" cy="1483360"/>
            </a:xfrm>
            <a:custGeom>
              <a:avLst/>
              <a:gdLst/>
              <a:ahLst/>
              <a:cxnLst/>
              <a:rect l="l" t="t" r="r" b="b"/>
              <a:pathLst>
                <a:path w="2568575" h="1483359">
                  <a:moveTo>
                    <a:pt x="2568321" y="148281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03064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11218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40" y="5373520"/>
              <a:ext cx="2785110" cy="1607820"/>
            </a:xfrm>
            <a:custGeom>
              <a:avLst/>
              <a:gdLst/>
              <a:ahLst/>
              <a:cxnLst/>
              <a:rect l="l" t="t" r="r" b="b"/>
              <a:pathLst>
                <a:path w="2785109" h="1607820">
                  <a:moveTo>
                    <a:pt x="2784614" y="160769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19377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27533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5248616"/>
              <a:ext cx="3001010" cy="1732914"/>
            </a:xfrm>
            <a:custGeom>
              <a:avLst/>
              <a:gdLst/>
              <a:ahLst/>
              <a:cxnLst/>
              <a:rect l="l" t="t" r="r" b="b"/>
              <a:pathLst>
                <a:path w="3001009" h="1732915">
                  <a:moveTo>
                    <a:pt x="3000946" y="173259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5691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43849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4" y="5123737"/>
              <a:ext cx="3217545" cy="1858010"/>
            </a:xfrm>
            <a:custGeom>
              <a:avLst/>
              <a:gdLst/>
              <a:ahLst/>
              <a:cxnLst/>
              <a:rect l="l" t="t" r="r" b="b"/>
              <a:pathLst>
                <a:path w="3217545" h="1858009">
                  <a:moveTo>
                    <a:pt x="3217240" y="185747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2004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0162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9" y="4998845"/>
              <a:ext cx="3434079" cy="1982470"/>
            </a:xfrm>
            <a:custGeom>
              <a:avLst/>
              <a:gdLst/>
              <a:ahLst/>
              <a:cxnLst/>
              <a:rect l="l" t="t" r="r" b="b"/>
              <a:pathLst>
                <a:path w="3434079" h="1982470">
                  <a:moveTo>
                    <a:pt x="3433559" y="198236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4873945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4749065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4624184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4499288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4374399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4249517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4124621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999728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874847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749952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625074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500180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375286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250405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125510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3000617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2875735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2750843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1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2625950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2" y="2501056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3461029" y="19982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7286" y="2438620"/>
              <a:ext cx="3353435" cy="1936114"/>
            </a:xfrm>
            <a:custGeom>
              <a:avLst/>
              <a:gdLst/>
              <a:ahLst/>
              <a:cxnLst/>
              <a:rect l="l" t="t" r="r" b="b"/>
              <a:pathLst>
                <a:path w="3353434" h="1936114">
                  <a:moveTo>
                    <a:pt x="3352876" y="193577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23605" y="2438621"/>
              <a:ext cx="3136900" cy="1811020"/>
            </a:xfrm>
            <a:custGeom>
              <a:avLst/>
              <a:gdLst/>
              <a:ahLst/>
              <a:cxnLst/>
              <a:rect l="l" t="t" r="r" b="b"/>
              <a:pathLst>
                <a:path w="3136900" h="1811020">
                  <a:moveTo>
                    <a:pt x="3136557" y="181089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39911" y="2438619"/>
              <a:ext cx="2920365" cy="1686560"/>
            </a:xfrm>
            <a:custGeom>
              <a:avLst/>
              <a:gdLst/>
              <a:ahLst/>
              <a:cxnLst/>
              <a:rect l="l" t="t" r="r" b="b"/>
              <a:pathLst>
                <a:path w="2920365" h="1686560">
                  <a:moveTo>
                    <a:pt x="2920250" y="168600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6243" y="2438616"/>
              <a:ext cx="2704465" cy="1561465"/>
            </a:xfrm>
            <a:custGeom>
              <a:avLst/>
              <a:gdLst/>
              <a:ahLst/>
              <a:cxnLst/>
              <a:rect l="l" t="t" r="r" b="b"/>
              <a:pathLst>
                <a:path w="2704465" h="1561464">
                  <a:moveTo>
                    <a:pt x="2703918" y="156110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2537" y="2438618"/>
              <a:ext cx="2487930" cy="1436370"/>
            </a:xfrm>
            <a:custGeom>
              <a:avLst/>
              <a:gdLst/>
              <a:ahLst/>
              <a:cxnLst/>
              <a:rect l="l" t="t" r="r" b="b"/>
              <a:pathLst>
                <a:path w="2487929" h="1436370">
                  <a:moveTo>
                    <a:pt x="2487625" y="143623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88856" y="2438624"/>
              <a:ext cx="2271395" cy="1311910"/>
            </a:xfrm>
            <a:custGeom>
              <a:avLst/>
              <a:gdLst/>
              <a:ahLst/>
              <a:cxnLst/>
              <a:rect l="l" t="t" r="r" b="b"/>
              <a:pathLst>
                <a:path w="2271395" h="1311910">
                  <a:moveTo>
                    <a:pt x="2271306" y="131132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05175" y="2438621"/>
              <a:ext cx="2055495" cy="1186815"/>
            </a:xfrm>
            <a:custGeom>
              <a:avLst/>
              <a:gdLst/>
              <a:ahLst/>
              <a:cxnLst/>
              <a:rect l="l" t="t" r="r" b="b"/>
              <a:pathLst>
                <a:path w="2055495" h="1186814">
                  <a:moveTo>
                    <a:pt x="2054987" y="118643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21481" y="2438624"/>
              <a:ext cx="1838960" cy="1061720"/>
            </a:xfrm>
            <a:custGeom>
              <a:avLst/>
              <a:gdLst/>
              <a:ahLst/>
              <a:cxnLst/>
              <a:rect l="l" t="t" r="r" b="b"/>
              <a:pathLst>
                <a:path w="1838959" h="1061720">
                  <a:moveTo>
                    <a:pt x="1838680" y="106155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37800" y="2438620"/>
              <a:ext cx="1622425" cy="937260"/>
            </a:xfrm>
            <a:custGeom>
              <a:avLst/>
              <a:gdLst/>
              <a:ahLst/>
              <a:cxnLst/>
              <a:rect l="l" t="t" r="r" b="b"/>
              <a:pathLst>
                <a:path w="1622425" h="937260">
                  <a:moveTo>
                    <a:pt x="1622361" y="93666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54107" y="2438619"/>
              <a:ext cx="1406525" cy="812165"/>
            </a:xfrm>
            <a:custGeom>
              <a:avLst/>
              <a:gdLst/>
              <a:ahLst/>
              <a:cxnLst/>
              <a:rect l="l" t="t" r="r" b="b"/>
              <a:pathLst>
                <a:path w="1406525" h="812164">
                  <a:moveTo>
                    <a:pt x="1406055" y="81178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70426" y="2438616"/>
              <a:ext cx="1189990" cy="687070"/>
            </a:xfrm>
            <a:custGeom>
              <a:avLst/>
              <a:gdLst/>
              <a:ahLst/>
              <a:cxnLst/>
              <a:rect l="l" t="t" r="r" b="b"/>
              <a:pathLst>
                <a:path w="1189990" h="687069">
                  <a:moveTo>
                    <a:pt x="1189736" y="68689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86758" y="2438614"/>
              <a:ext cx="973455" cy="562610"/>
            </a:xfrm>
            <a:custGeom>
              <a:avLst/>
              <a:gdLst/>
              <a:ahLst/>
              <a:cxnLst/>
              <a:rect l="l" t="t" r="r" b="b"/>
              <a:pathLst>
                <a:path w="973454" h="562610">
                  <a:moveTo>
                    <a:pt x="973404" y="56200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03051" y="2438613"/>
              <a:ext cx="757555" cy="437515"/>
            </a:xfrm>
            <a:custGeom>
              <a:avLst/>
              <a:gdLst/>
              <a:ahLst/>
              <a:cxnLst/>
              <a:rect l="l" t="t" r="r" b="b"/>
              <a:pathLst>
                <a:path w="757554" h="437514">
                  <a:moveTo>
                    <a:pt x="757110" y="43712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19370" y="2438613"/>
              <a:ext cx="541020" cy="312420"/>
            </a:xfrm>
            <a:custGeom>
              <a:avLst/>
              <a:gdLst/>
              <a:ahLst/>
              <a:cxnLst/>
              <a:rect l="l" t="t" r="r" b="b"/>
              <a:pathLst>
                <a:path w="541020" h="312419">
                  <a:moveTo>
                    <a:pt x="540791" y="31222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5690" y="2438614"/>
              <a:ext cx="324485" cy="187960"/>
            </a:xfrm>
            <a:custGeom>
              <a:avLst/>
              <a:gdLst/>
              <a:ahLst/>
              <a:cxnLst/>
              <a:rect l="l" t="t" r="r" b="b"/>
              <a:pathLst>
                <a:path w="324484" h="187960">
                  <a:moveTo>
                    <a:pt x="324472" y="187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1996" y="2438618"/>
              <a:ext cx="108585" cy="62865"/>
            </a:xfrm>
            <a:custGeom>
              <a:avLst/>
              <a:gdLst/>
              <a:ahLst/>
              <a:cxnLst/>
              <a:rect l="l" t="t" r="r" b="b"/>
              <a:pathLst>
                <a:path w="108584" h="62864">
                  <a:moveTo>
                    <a:pt x="108165" y="6244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71307" y="6872184"/>
              <a:ext cx="189230" cy="109220"/>
            </a:xfrm>
            <a:custGeom>
              <a:avLst/>
              <a:gdLst/>
              <a:ahLst/>
              <a:cxnLst/>
              <a:rect l="l" t="t" r="r" b="b"/>
              <a:pathLst>
                <a:path w="189229" h="109220">
                  <a:moveTo>
                    <a:pt x="0" y="109029"/>
                  </a:moveTo>
                  <a:lnTo>
                    <a:pt x="188861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55004" y="6747292"/>
              <a:ext cx="405765" cy="234315"/>
            </a:xfrm>
            <a:custGeom>
              <a:avLst/>
              <a:gdLst/>
              <a:ahLst/>
              <a:cxnLst/>
              <a:rect l="l" t="t" r="r" b="b"/>
              <a:pathLst>
                <a:path w="405765" h="234315">
                  <a:moveTo>
                    <a:pt x="0" y="233921"/>
                  </a:moveTo>
                  <a:lnTo>
                    <a:pt x="405155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38680" y="6622400"/>
              <a:ext cx="621665" cy="359410"/>
            </a:xfrm>
            <a:custGeom>
              <a:avLst/>
              <a:gdLst/>
              <a:ahLst/>
              <a:cxnLst/>
              <a:rect l="l" t="t" r="r" b="b"/>
              <a:pathLst>
                <a:path w="621665" h="359409">
                  <a:moveTo>
                    <a:pt x="0" y="358813"/>
                  </a:moveTo>
                  <a:lnTo>
                    <a:pt x="621487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22363" y="6497508"/>
              <a:ext cx="838200" cy="483870"/>
            </a:xfrm>
            <a:custGeom>
              <a:avLst/>
              <a:gdLst/>
              <a:ahLst/>
              <a:cxnLst/>
              <a:rect l="l" t="t" r="r" b="b"/>
              <a:pathLst>
                <a:path w="838200" h="483870">
                  <a:moveTo>
                    <a:pt x="0" y="483704"/>
                  </a:moveTo>
                  <a:lnTo>
                    <a:pt x="837793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06061" y="6372629"/>
              <a:ext cx="1054100" cy="608965"/>
            </a:xfrm>
            <a:custGeom>
              <a:avLst/>
              <a:gdLst/>
              <a:ahLst/>
              <a:cxnLst/>
              <a:rect l="l" t="t" r="r" b="b"/>
              <a:pathLst>
                <a:path w="1054100" h="608965">
                  <a:moveTo>
                    <a:pt x="0" y="608583"/>
                  </a:moveTo>
                  <a:lnTo>
                    <a:pt x="105410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9740" y="6247738"/>
              <a:ext cx="1270635" cy="734060"/>
            </a:xfrm>
            <a:custGeom>
              <a:avLst/>
              <a:gdLst/>
              <a:ahLst/>
              <a:cxnLst/>
              <a:rect l="l" t="t" r="r" b="b"/>
              <a:pathLst>
                <a:path w="1270634" h="734059">
                  <a:moveTo>
                    <a:pt x="0" y="733475"/>
                  </a:moveTo>
                  <a:lnTo>
                    <a:pt x="127041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3416" y="6122846"/>
              <a:ext cx="1487170" cy="858519"/>
            </a:xfrm>
            <a:custGeom>
              <a:avLst/>
              <a:gdLst/>
              <a:ahLst/>
              <a:cxnLst/>
              <a:rect l="l" t="t" r="r" b="b"/>
              <a:pathLst>
                <a:path w="1487170" h="858520">
                  <a:moveTo>
                    <a:pt x="0" y="858367"/>
                  </a:moveTo>
                  <a:lnTo>
                    <a:pt x="148675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57117" y="5997954"/>
              <a:ext cx="1703070" cy="983615"/>
            </a:xfrm>
            <a:custGeom>
              <a:avLst/>
              <a:gdLst/>
              <a:ahLst/>
              <a:cxnLst/>
              <a:rect l="l" t="t" r="r" b="b"/>
              <a:pathLst>
                <a:path w="1703070" h="983615">
                  <a:moveTo>
                    <a:pt x="0" y="983259"/>
                  </a:moveTo>
                  <a:lnTo>
                    <a:pt x="1703044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40793" y="5873075"/>
              <a:ext cx="1919605" cy="1108710"/>
            </a:xfrm>
            <a:custGeom>
              <a:avLst/>
              <a:gdLst/>
              <a:ahLst/>
              <a:cxnLst/>
              <a:rect l="l" t="t" r="r" b="b"/>
              <a:pathLst>
                <a:path w="1919604" h="1108709">
                  <a:moveTo>
                    <a:pt x="0" y="1108138"/>
                  </a:moveTo>
                  <a:lnTo>
                    <a:pt x="1919363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24469" y="5748170"/>
              <a:ext cx="2136140" cy="1233170"/>
            </a:xfrm>
            <a:custGeom>
              <a:avLst/>
              <a:gdLst/>
              <a:ahLst/>
              <a:cxnLst/>
              <a:rect l="l" t="t" r="r" b="b"/>
              <a:pathLst>
                <a:path w="2136140" h="1233170">
                  <a:moveTo>
                    <a:pt x="0" y="1233043"/>
                  </a:moveTo>
                  <a:lnTo>
                    <a:pt x="2135695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08174" y="5623291"/>
              <a:ext cx="2352040" cy="1358265"/>
            </a:xfrm>
            <a:custGeom>
              <a:avLst/>
              <a:gdLst/>
              <a:ahLst/>
              <a:cxnLst/>
              <a:rect l="l" t="t" r="r" b="b"/>
              <a:pathLst>
                <a:path w="2352040" h="1358265">
                  <a:moveTo>
                    <a:pt x="0" y="1357922"/>
                  </a:moveTo>
                  <a:lnTo>
                    <a:pt x="235198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91850" y="5498399"/>
              <a:ext cx="2568575" cy="1483360"/>
            </a:xfrm>
            <a:custGeom>
              <a:avLst/>
              <a:gdLst/>
              <a:ahLst/>
              <a:cxnLst/>
              <a:rect l="l" t="t" r="r" b="b"/>
              <a:pathLst>
                <a:path w="2568575" h="1483359">
                  <a:moveTo>
                    <a:pt x="0" y="1482813"/>
                  </a:moveTo>
                  <a:lnTo>
                    <a:pt x="2568308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75555" y="5373520"/>
              <a:ext cx="2785110" cy="1607820"/>
            </a:xfrm>
            <a:custGeom>
              <a:avLst/>
              <a:gdLst/>
              <a:ahLst/>
              <a:cxnLst/>
              <a:rect l="l" t="t" r="r" b="b"/>
              <a:pathLst>
                <a:path w="2785109" h="1607820">
                  <a:moveTo>
                    <a:pt x="0" y="1607693"/>
                  </a:moveTo>
                  <a:lnTo>
                    <a:pt x="2784602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59227" y="5248629"/>
              <a:ext cx="3001010" cy="1732914"/>
            </a:xfrm>
            <a:custGeom>
              <a:avLst/>
              <a:gdLst/>
              <a:ahLst/>
              <a:cxnLst/>
              <a:rect l="l" t="t" r="r" b="b"/>
              <a:pathLst>
                <a:path w="3001009" h="1732915">
                  <a:moveTo>
                    <a:pt x="0" y="1732584"/>
                  </a:moveTo>
                  <a:lnTo>
                    <a:pt x="3000933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2904" y="5123737"/>
              <a:ext cx="3217545" cy="1858010"/>
            </a:xfrm>
            <a:custGeom>
              <a:avLst/>
              <a:gdLst/>
              <a:ahLst/>
              <a:cxnLst/>
              <a:rect l="l" t="t" r="r" b="b"/>
              <a:pathLst>
                <a:path w="3217545" h="1858009">
                  <a:moveTo>
                    <a:pt x="0" y="1857476"/>
                  </a:moveTo>
                  <a:lnTo>
                    <a:pt x="3217252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26608" y="4998845"/>
              <a:ext cx="3434079" cy="1982470"/>
            </a:xfrm>
            <a:custGeom>
              <a:avLst/>
              <a:gdLst/>
              <a:ahLst/>
              <a:cxnLst/>
              <a:rect l="l" t="t" r="r" b="b"/>
              <a:pathLst>
                <a:path w="3434079" h="1982470">
                  <a:moveTo>
                    <a:pt x="0" y="1982368"/>
                  </a:moveTo>
                  <a:lnTo>
                    <a:pt x="343355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4873962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4749066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4624177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30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4499295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4374400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4249511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30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4124625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7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999731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7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874854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749959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625064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500175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30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375292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250399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30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125505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30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3000626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875730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30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750847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8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625957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17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501064"/>
              <a:ext cx="3461385" cy="1998345"/>
            </a:xfrm>
            <a:custGeom>
              <a:avLst/>
              <a:gdLst/>
              <a:ahLst/>
              <a:cxnLst/>
              <a:rect l="l" t="t" r="r" b="b"/>
              <a:pathLst>
                <a:path w="3461384" h="1998345">
                  <a:moveTo>
                    <a:pt x="0" y="1998230"/>
                  </a:moveTo>
                  <a:lnTo>
                    <a:pt x="3461029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4"/>
              <a:ext cx="3353435" cy="1936114"/>
            </a:xfrm>
            <a:custGeom>
              <a:avLst/>
              <a:gdLst/>
              <a:ahLst/>
              <a:cxnLst/>
              <a:rect l="l" t="t" r="r" b="b"/>
              <a:pathLst>
                <a:path w="3353434" h="1936114">
                  <a:moveTo>
                    <a:pt x="0" y="1935784"/>
                  </a:moveTo>
                  <a:lnTo>
                    <a:pt x="3352876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24"/>
              <a:ext cx="3136900" cy="1811020"/>
            </a:xfrm>
            <a:custGeom>
              <a:avLst/>
              <a:gdLst/>
              <a:ahLst/>
              <a:cxnLst/>
              <a:rect l="l" t="t" r="r" b="b"/>
              <a:pathLst>
                <a:path w="3136900" h="1811020">
                  <a:moveTo>
                    <a:pt x="0" y="1810880"/>
                  </a:moveTo>
                  <a:lnTo>
                    <a:pt x="3136557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4"/>
              <a:ext cx="2920365" cy="1686560"/>
            </a:xfrm>
            <a:custGeom>
              <a:avLst/>
              <a:gdLst/>
              <a:ahLst/>
              <a:cxnLst/>
              <a:rect l="l" t="t" r="r" b="b"/>
              <a:pathLst>
                <a:path w="2920365" h="1686560">
                  <a:moveTo>
                    <a:pt x="0" y="1686013"/>
                  </a:moveTo>
                  <a:lnTo>
                    <a:pt x="292025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9"/>
              <a:ext cx="2704465" cy="1561465"/>
            </a:xfrm>
            <a:custGeom>
              <a:avLst/>
              <a:gdLst/>
              <a:ahLst/>
              <a:cxnLst/>
              <a:rect l="l" t="t" r="r" b="b"/>
              <a:pathLst>
                <a:path w="2704465" h="1561464">
                  <a:moveTo>
                    <a:pt x="0" y="1561109"/>
                  </a:moveTo>
                  <a:lnTo>
                    <a:pt x="2703931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20"/>
              <a:ext cx="2487930" cy="1436370"/>
            </a:xfrm>
            <a:custGeom>
              <a:avLst/>
              <a:gdLst/>
              <a:ahLst/>
              <a:cxnLst/>
              <a:rect l="l" t="t" r="r" b="b"/>
              <a:pathLst>
                <a:path w="2487929" h="1436370">
                  <a:moveTo>
                    <a:pt x="0" y="1436217"/>
                  </a:moveTo>
                  <a:lnTo>
                    <a:pt x="2487612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9"/>
              <a:ext cx="2271395" cy="1311910"/>
            </a:xfrm>
            <a:custGeom>
              <a:avLst/>
              <a:gdLst/>
              <a:ahLst/>
              <a:cxnLst/>
              <a:rect l="l" t="t" r="r" b="b"/>
              <a:pathLst>
                <a:path w="2271395" h="1311910">
                  <a:moveTo>
                    <a:pt x="0" y="1311338"/>
                  </a:moveTo>
                  <a:lnTo>
                    <a:pt x="2271306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6"/>
              <a:ext cx="2055495" cy="1186815"/>
            </a:xfrm>
            <a:custGeom>
              <a:avLst/>
              <a:gdLst/>
              <a:ahLst/>
              <a:cxnLst/>
              <a:rect l="l" t="t" r="r" b="b"/>
              <a:pathLst>
                <a:path w="2055495" h="1186814">
                  <a:moveTo>
                    <a:pt x="0" y="1186446"/>
                  </a:moveTo>
                  <a:lnTo>
                    <a:pt x="2054987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8"/>
              <a:ext cx="1838960" cy="1061720"/>
            </a:xfrm>
            <a:custGeom>
              <a:avLst/>
              <a:gdLst/>
              <a:ahLst/>
              <a:cxnLst/>
              <a:rect l="l" t="t" r="r" b="b"/>
              <a:pathLst>
                <a:path w="1838960" h="1061720">
                  <a:moveTo>
                    <a:pt x="0" y="1061567"/>
                  </a:moveTo>
                  <a:lnTo>
                    <a:pt x="183868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24"/>
              <a:ext cx="1622425" cy="937260"/>
            </a:xfrm>
            <a:custGeom>
              <a:avLst/>
              <a:gdLst/>
              <a:ahLst/>
              <a:cxnLst/>
              <a:rect l="l" t="t" r="r" b="b"/>
              <a:pathLst>
                <a:path w="1622425" h="937260">
                  <a:moveTo>
                    <a:pt x="0" y="936663"/>
                  </a:moveTo>
                  <a:lnTo>
                    <a:pt x="1622361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21"/>
              <a:ext cx="1406525" cy="812165"/>
            </a:xfrm>
            <a:custGeom>
              <a:avLst/>
              <a:gdLst/>
              <a:ahLst/>
              <a:cxnLst/>
              <a:rect l="l" t="t" r="r" b="b"/>
              <a:pathLst>
                <a:path w="1406525" h="812164">
                  <a:moveTo>
                    <a:pt x="0" y="811771"/>
                  </a:moveTo>
                  <a:lnTo>
                    <a:pt x="1406042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24"/>
              <a:ext cx="1189990" cy="687070"/>
            </a:xfrm>
            <a:custGeom>
              <a:avLst/>
              <a:gdLst/>
              <a:ahLst/>
              <a:cxnLst/>
              <a:rect l="l" t="t" r="r" b="b"/>
              <a:pathLst>
                <a:path w="1189989" h="687069">
                  <a:moveTo>
                    <a:pt x="0" y="686892"/>
                  </a:moveTo>
                  <a:lnTo>
                    <a:pt x="1189736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20"/>
              <a:ext cx="973455" cy="562610"/>
            </a:xfrm>
            <a:custGeom>
              <a:avLst/>
              <a:gdLst/>
              <a:ahLst/>
              <a:cxnLst/>
              <a:rect l="l" t="t" r="r" b="b"/>
              <a:pathLst>
                <a:path w="973454" h="562610">
                  <a:moveTo>
                    <a:pt x="0" y="562000"/>
                  </a:moveTo>
                  <a:lnTo>
                    <a:pt x="973416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8"/>
              <a:ext cx="757555" cy="437515"/>
            </a:xfrm>
            <a:custGeom>
              <a:avLst/>
              <a:gdLst/>
              <a:ahLst/>
              <a:cxnLst/>
              <a:rect l="l" t="t" r="r" b="b"/>
              <a:pathLst>
                <a:path w="757554" h="437514">
                  <a:moveTo>
                    <a:pt x="0" y="437108"/>
                  </a:moveTo>
                  <a:lnTo>
                    <a:pt x="757097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6"/>
              <a:ext cx="541020" cy="312420"/>
            </a:xfrm>
            <a:custGeom>
              <a:avLst/>
              <a:gdLst/>
              <a:ahLst/>
              <a:cxnLst/>
              <a:rect l="l" t="t" r="r" b="b"/>
              <a:pathLst>
                <a:path w="541020" h="312419">
                  <a:moveTo>
                    <a:pt x="0" y="312229"/>
                  </a:moveTo>
                  <a:lnTo>
                    <a:pt x="540791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6"/>
              <a:ext cx="324485" cy="187960"/>
            </a:xfrm>
            <a:custGeom>
              <a:avLst/>
              <a:gdLst/>
              <a:ahLst/>
              <a:cxnLst/>
              <a:rect l="l" t="t" r="r" b="b"/>
              <a:pathLst>
                <a:path w="324485" h="187960">
                  <a:moveTo>
                    <a:pt x="0" y="187337"/>
                  </a:moveTo>
                  <a:lnTo>
                    <a:pt x="324472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99136" y="2438614"/>
              <a:ext cx="108585" cy="62865"/>
            </a:xfrm>
            <a:custGeom>
              <a:avLst/>
              <a:gdLst/>
              <a:ahLst/>
              <a:cxnLst/>
              <a:rect l="l" t="t" r="r" b="b"/>
              <a:pathLst>
                <a:path w="108585" h="62864">
                  <a:moveTo>
                    <a:pt x="0" y="62445"/>
                  </a:moveTo>
                  <a:lnTo>
                    <a:pt x="108153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60570" y="2438614"/>
              <a:ext cx="0" cy="4542790"/>
            </a:xfrm>
            <a:custGeom>
              <a:avLst/>
              <a:gdLst/>
              <a:ahLst/>
              <a:cxnLst/>
              <a:rect l="l" t="t" r="r" b="b"/>
              <a:pathLst>
                <a:path h="4542790">
                  <a:moveTo>
                    <a:pt x="0" y="454259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99DE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7" name="object 287">
            <a:hlinkClick r:id="rId6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8791" y="1260291"/>
            <a:ext cx="587857" cy="587857"/>
          </a:xfrm>
          <a:prstGeom prst="rect">
            <a:avLst/>
          </a:prstGeom>
        </p:spPr>
      </p:pic>
      <p:sp>
        <p:nvSpPr>
          <p:cNvPr id="288" name="object 28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66546" y="1329557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6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89" name="object 289"/>
          <p:cNvGrpSpPr>
            <a:grpSpLocks noGrp="1" noUngrp="1" noRot="1" noMove="1" noResize="1"/>
          </p:cNvGrpSpPr>
          <p:nvPr/>
        </p:nvGrpSpPr>
        <p:grpSpPr>
          <a:xfrm>
            <a:off x="302746" y="4622331"/>
            <a:ext cx="1755775" cy="2303145"/>
            <a:chOff x="302746" y="4622331"/>
            <a:chExt cx="1755775" cy="2303145"/>
          </a:xfrm>
        </p:grpSpPr>
        <p:sp>
          <p:nvSpPr>
            <p:cNvPr id="290" name="object 2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9286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4025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4" y="6867930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5">
                  <a:moveTo>
                    <a:pt x="95567" y="5518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763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3501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7" y="6804723"/>
              <a:ext cx="205104" cy="118745"/>
            </a:xfrm>
            <a:custGeom>
              <a:avLst/>
              <a:gdLst/>
              <a:ahLst/>
              <a:cxnLst/>
              <a:rect l="l" t="t" r="r" b="b"/>
              <a:pathLst>
                <a:path w="205104" h="118745">
                  <a:moveTo>
                    <a:pt x="205054" y="11838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236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973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6741515"/>
              <a:ext cx="314960" cy="181610"/>
            </a:xfrm>
            <a:custGeom>
              <a:avLst/>
              <a:gdLst/>
              <a:ahLst/>
              <a:cxnLst/>
              <a:rect l="l" t="t" r="r" b="b"/>
              <a:pathLst>
                <a:path w="314959" h="181609">
                  <a:moveTo>
                    <a:pt x="314528" y="18159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711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2449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7" y="6678320"/>
              <a:ext cx="424180" cy="245110"/>
            </a:xfrm>
            <a:custGeom>
              <a:avLst/>
              <a:gdLst/>
              <a:ahLst/>
              <a:cxnLst/>
              <a:rect l="l" t="t" r="r" b="b"/>
              <a:pathLst>
                <a:path w="424180" h="245109">
                  <a:moveTo>
                    <a:pt x="424002" y="24479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187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926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6615112"/>
              <a:ext cx="534035" cy="308610"/>
            </a:xfrm>
            <a:custGeom>
              <a:avLst/>
              <a:gdLst/>
              <a:ahLst/>
              <a:cxnLst/>
              <a:rect l="l" t="t" r="r" b="b"/>
              <a:pathLst>
                <a:path w="534035" h="308609">
                  <a:moveTo>
                    <a:pt x="533476" y="30800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6663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1401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4" y="6551904"/>
              <a:ext cx="643255" cy="371475"/>
            </a:xfrm>
            <a:custGeom>
              <a:avLst/>
              <a:gdLst/>
              <a:ahLst/>
              <a:cxnLst/>
              <a:rect l="l" t="t" r="r" b="b"/>
              <a:pathLst>
                <a:path w="643255" h="371475">
                  <a:moveTo>
                    <a:pt x="642950" y="37120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6139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0874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6488696"/>
              <a:ext cx="752475" cy="434975"/>
            </a:xfrm>
            <a:custGeom>
              <a:avLst/>
              <a:gdLst/>
              <a:ahLst/>
              <a:cxnLst/>
              <a:rect l="l" t="t" r="r" b="b"/>
              <a:pathLst>
                <a:path w="752475" h="434975">
                  <a:moveTo>
                    <a:pt x="752424" y="43441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5612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0349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3" y="6425488"/>
              <a:ext cx="862330" cy="497840"/>
            </a:xfrm>
            <a:custGeom>
              <a:avLst/>
              <a:gdLst/>
              <a:ahLst/>
              <a:cxnLst/>
              <a:rect l="l" t="t" r="r" b="b"/>
              <a:pathLst>
                <a:path w="862330" h="497840">
                  <a:moveTo>
                    <a:pt x="861910" y="49762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087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9825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8" y="6362293"/>
              <a:ext cx="971550" cy="561340"/>
            </a:xfrm>
            <a:custGeom>
              <a:avLst/>
              <a:gdLst/>
              <a:ahLst/>
              <a:cxnLst/>
              <a:rect l="l" t="t" r="r" b="b"/>
              <a:pathLst>
                <a:path w="971550" h="561340">
                  <a:moveTo>
                    <a:pt x="971384" y="56081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4564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9302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2" y="6299085"/>
              <a:ext cx="1081405" cy="624205"/>
            </a:xfrm>
            <a:custGeom>
              <a:avLst/>
              <a:gdLst/>
              <a:ahLst/>
              <a:cxnLst/>
              <a:rect l="l" t="t" r="r" b="b"/>
              <a:pathLst>
                <a:path w="1081405" h="624204">
                  <a:moveTo>
                    <a:pt x="1080846" y="62402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54039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08777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8" y="6235877"/>
              <a:ext cx="1190625" cy="687705"/>
            </a:xfrm>
            <a:custGeom>
              <a:avLst/>
              <a:gdLst/>
              <a:ahLst/>
              <a:cxnLst/>
              <a:rect l="l" t="t" r="r" b="b"/>
              <a:pathLst>
                <a:path w="1190625" h="687704">
                  <a:moveTo>
                    <a:pt x="1190332" y="68723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3512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18250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4" y="6172669"/>
              <a:ext cx="1299845" cy="750570"/>
            </a:xfrm>
            <a:custGeom>
              <a:avLst/>
              <a:gdLst/>
              <a:ahLst/>
              <a:cxnLst/>
              <a:rect l="l" t="t" r="r" b="b"/>
              <a:pathLst>
                <a:path w="1299845" h="750570">
                  <a:moveTo>
                    <a:pt x="1299806" y="75044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72988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27725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6" y="6109461"/>
              <a:ext cx="1409700" cy="814069"/>
            </a:xfrm>
            <a:custGeom>
              <a:avLst/>
              <a:gdLst/>
              <a:ahLst/>
              <a:cxnLst/>
              <a:rect l="l" t="t" r="r" b="b"/>
              <a:pathLst>
                <a:path w="1409700" h="814070">
                  <a:moveTo>
                    <a:pt x="1409280" y="81365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2464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37202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1" y="6046253"/>
              <a:ext cx="1518920" cy="876935"/>
            </a:xfrm>
            <a:custGeom>
              <a:avLst/>
              <a:gdLst/>
              <a:ahLst/>
              <a:cxnLst/>
              <a:rect l="l" t="t" r="r" b="b"/>
              <a:pathLst>
                <a:path w="1518920" h="876934">
                  <a:moveTo>
                    <a:pt x="1518754" y="87685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91940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46678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4" y="5983058"/>
              <a:ext cx="1628775" cy="940435"/>
            </a:xfrm>
            <a:custGeom>
              <a:avLst/>
              <a:gdLst/>
              <a:ahLst/>
              <a:cxnLst/>
              <a:rect l="l" t="t" r="r" b="b"/>
              <a:pathLst>
                <a:path w="1628775" h="940434">
                  <a:moveTo>
                    <a:pt x="1628216" y="94005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1415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56150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2" y="5919850"/>
              <a:ext cx="1737995" cy="1003300"/>
            </a:xfrm>
            <a:custGeom>
              <a:avLst/>
              <a:gdLst/>
              <a:ahLst/>
              <a:cxnLst/>
              <a:rect l="l" t="t" r="r" b="b"/>
              <a:pathLst>
                <a:path w="1737995" h="1003300">
                  <a:moveTo>
                    <a:pt x="1737702" y="100326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85664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79343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73023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66702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60382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54061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477409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41420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35099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287789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22458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16138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09817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503497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497176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490856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484535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478214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4718946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53" y="465573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1751596" y="101128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9290" y="4624139"/>
              <a:ext cx="1697355" cy="979805"/>
            </a:xfrm>
            <a:custGeom>
              <a:avLst/>
              <a:gdLst/>
              <a:ahLst/>
              <a:cxnLst/>
              <a:rect l="l" t="t" r="r" b="b"/>
              <a:pathLst>
                <a:path w="1697355" h="979804">
                  <a:moveTo>
                    <a:pt x="1696859" y="97967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764" y="4624133"/>
              <a:ext cx="1587500" cy="916940"/>
            </a:xfrm>
            <a:custGeom>
              <a:avLst/>
              <a:gdLst/>
              <a:ahLst/>
              <a:cxnLst/>
              <a:rect l="l" t="t" r="r" b="b"/>
              <a:pathLst>
                <a:path w="1587500" h="916939">
                  <a:moveTo>
                    <a:pt x="1587385" y="91648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8238" y="4624135"/>
              <a:ext cx="1478280" cy="853440"/>
            </a:xfrm>
            <a:custGeom>
              <a:avLst/>
              <a:gdLst/>
              <a:ahLst/>
              <a:cxnLst/>
              <a:rect l="l" t="t" r="r" b="b"/>
              <a:pathLst>
                <a:path w="1478280" h="853439">
                  <a:moveTo>
                    <a:pt x="1477911" y="85327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712" y="4624134"/>
              <a:ext cx="1369060" cy="790575"/>
            </a:xfrm>
            <a:custGeom>
              <a:avLst/>
              <a:gdLst/>
              <a:ahLst/>
              <a:cxnLst/>
              <a:rect l="l" t="t" r="r" b="b"/>
              <a:pathLst>
                <a:path w="1369060" h="790575">
                  <a:moveTo>
                    <a:pt x="1368437" y="79006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7173" y="4624128"/>
              <a:ext cx="1259205" cy="727075"/>
            </a:xfrm>
            <a:custGeom>
              <a:avLst/>
              <a:gdLst/>
              <a:ahLst/>
              <a:cxnLst/>
              <a:rect l="l" t="t" r="r" b="b"/>
              <a:pathLst>
                <a:path w="1259205" h="727075">
                  <a:moveTo>
                    <a:pt x="1258976" y="72687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6660" y="4624128"/>
              <a:ext cx="1149985" cy="664210"/>
            </a:xfrm>
            <a:custGeom>
              <a:avLst/>
              <a:gdLst/>
              <a:ahLst/>
              <a:cxnLst/>
              <a:rect l="l" t="t" r="r" b="b"/>
              <a:pathLst>
                <a:path w="1149985" h="664210">
                  <a:moveTo>
                    <a:pt x="1149489" y="66366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6134" y="4624139"/>
              <a:ext cx="1040130" cy="600710"/>
            </a:xfrm>
            <a:custGeom>
              <a:avLst/>
              <a:gdLst/>
              <a:ahLst/>
              <a:cxnLst/>
              <a:rect l="l" t="t" r="r" b="b"/>
              <a:pathLst>
                <a:path w="1040130" h="600710">
                  <a:moveTo>
                    <a:pt x="1040015" y="60044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5608" y="4624136"/>
              <a:ext cx="930910" cy="537845"/>
            </a:xfrm>
            <a:custGeom>
              <a:avLst/>
              <a:gdLst/>
              <a:ahLst/>
              <a:cxnLst/>
              <a:rect l="l" t="t" r="r" b="b"/>
              <a:pathLst>
                <a:path w="930910" h="537845">
                  <a:moveTo>
                    <a:pt x="930541" y="537248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082" y="4624135"/>
              <a:ext cx="821690" cy="474345"/>
            </a:xfrm>
            <a:custGeom>
              <a:avLst/>
              <a:gdLst/>
              <a:ahLst/>
              <a:cxnLst/>
              <a:rect l="l" t="t" r="r" b="b"/>
              <a:pathLst>
                <a:path w="821689" h="474345">
                  <a:moveTo>
                    <a:pt x="821067" y="47404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4556" y="4624129"/>
              <a:ext cx="711835" cy="410845"/>
            </a:xfrm>
            <a:custGeom>
              <a:avLst/>
              <a:gdLst/>
              <a:ahLst/>
              <a:cxnLst/>
              <a:rect l="l" t="t" r="r" b="b"/>
              <a:pathLst>
                <a:path w="711835" h="410845">
                  <a:moveTo>
                    <a:pt x="711593" y="41084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54043" y="4624140"/>
              <a:ext cx="602615" cy="347980"/>
            </a:xfrm>
            <a:custGeom>
              <a:avLst/>
              <a:gdLst/>
              <a:ahLst/>
              <a:cxnLst/>
              <a:rect l="l" t="t" r="r" b="b"/>
              <a:pathLst>
                <a:path w="602614" h="347979">
                  <a:moveTo>
                    <a:pt x="602107" y="347624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3517" y="4624139"/>
              <a:ext cx="492759" cy="284480"/>
            </a:xfrm>
            <a:custGeom>
              <a:avLst/>
              <a:gdLst/>
              <a:ahLst/>
              <a:cxnLst/>
              <a:rect l="l" t="t" r="r" b="b"/>
              <a:pathLst>
                <a:path w="492760" h="284479">
                  <a:moveTo>
                    <a:pt x="492632" y="284416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72978" y="4624133"/>
              <a:ext cx="383540" cy="221615"/>
            </a:xfrm>
            <a:custGeom>
              <a:avLst/>
              <a:gdLst/>
              <a:ahLst/>
              <a:cxnLst/>
              <a:rect l="l" t="t" r="r" b="b"/>
              <a:pathLst>
                <a:path w="383539" h="221614">
                  <a:moveTo>
                    <a:pt x="383171" y="221221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82465" y="4624136"/>
              <a:ext cx="273685" cy="158115"/>
            </a:xfrm>
            <a:custGeom>
              <a:avLst/>
              <a:gdLst/>
              <a:ahLst/>
              <a:cxnLst/>
              <a:rect l="l" t="t" r="r" b="b"/>
              <a:pathLst>
                <a:path w="273685" h="158114">
                  <a:moveTo>
                    <a:pt x="273685" y="158013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91939" y="4624135"/>
              <a:ext cx="164465" cy="95250"/>
            </a:xfrm>
            <a:custGeom>
              <a:avLst/>
              <a:gdLst/>
              <a:ahLst/>
              <a:cxnLst/>
              <a:rect l="l" t="t" r="r" b="b"/>
              <a:pathLst>
                <a:path w="164464" h="95250">
                  <a:moveTo>
                    <a:pt x="164211" y="94805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01413" y="4624129"/>
              <a:ext cx="55244" cy="31750"/>
            </a:xfrm>
            <a:custGeom>
              <a:avLst/>
              <a:gdLst/>
              <a:ahLst/>
              <a:cxnLst/>
              <a:rect l="l" t="t" r="r" b="b"/>
              <a:pathLst>
                <a:path w="55244" h="31750">
                  <a:moveTo>
                    <a:pt x="54737" y="3161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0573" y="6867930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5">
                  <a:moveTo>
                    <a:pt x="0" y="55181"/>
                  </a:moveTo>
                  <a:lnTo>
                    <a:pt x="9558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51105" y="6804723"/>
              <a:ext cx="205104" cy="118745"/>
            </a:xfrm>
            <a:custGeom>
              <a:avLst/>
              <a:gdLst/>
              <a:ahLst/>
              <a:cxnLst/>
              <a:rect l="l" t="t" r="r" b="b"/>
              <a:pathLst>
                <a:path w="205105" h="118745">
                  <a:moveTo>
                    <a:pt x="0" y="118389"/>
                  </a:moveTo>
                  <a:lnTo>
                    <a:pt x="205041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41625" y="6741528"/>
              <a:ext cx="314960" cy="181610"/>
            </a:xfrm>
            <a:custGeom>
              <a:avLst/>
              <a:gdLst/>
              <a:ahLst/>
              <a:cxnLst/>
              <a:rect l="l" t="t" r="r" b="b"/>
              <a:pathLst>
                <a:path w="314960" h="181609">
                  <a:moveTo>
                    <a:pt x="0" y="181584"/>
                  </a:moveTo>
                  <a:lnTo>
                    <a:pt x="31452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32146" y="6678307"/>
              <a:ext cx="424180" cy="245110"/>
            </a:xfrm>
            <a:custGeom>
              <a:avLst/>
              <a:gdLst/>
              <a:ahLst/>
              <a:cxnLst/>
              <a:rect l="l" t="t" r="r" b="b"/>
              <a:pathLst>
                <a:path w="424180" h="245109">
                  <a:moveTo>
                    <a:pt x="0" y="244805"/>
                  </a:moveTo>
                  <a:lnTo>
                    <a:pt x="424002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2677" y="6615112"/>
              <a:ext cx="534035" cy="308610"/>
            </a:xfrm>
            <a:custGeom>
              <a:avLst/>
              <a:gdLst/>
              <a:ahLst/>
              <a:cxnLst/>
              <a:rect l="l" t="t" r="r" b="b"/>
              <a:pathLst>
                <a:path w="534035" h="308609">
                  <a:moveTo>
                    <a:pt x="0" y="308000"/>
                  </a:moveTo>
                  <a:lnTo>
                    <a:pt x="53347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13201" y="6551904"/>
              <a:ext cx="643255" cy="371475"/>
            </a:xfrm>
            <a:custGeom>
              <a:avLst/>
              <a:gdLst/>
              <a:ahLst/>
              <a:cxnLst/>
              <a:rect l="l" t="t" r="r" b="b"/>
              <a:pathLst>
                <a:path w="643255" h="371475">
                  <a:moveTo>
                    <a:pt x="0" y="371208"/>
                  </a:moveTo>
                  <a:lnTo>
                    <a:pt x="64295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3718" y="6488696"/>
              <a:ext cx="752475" cy="434975"/>
            </a:xfrm>
            <a:custGeom>
              <a:avLst/>
              <a:gdLst/>
              <a:ahLst/>
              <a:cxnLst/>
              <a:rect l="l" t="t" r="r" b="b"/>
              <a:pathLst>
                <a:path w="752475" h="434975">
                  <a:moveTo>
                    <a:pt x="0" y="434416"/>
                  </a:moveTo>
                  <a:lnTo>
                    <a:pt x="75243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4253" y="6425501"/>
              <a:ext cx="862330" cy="497840"/>
            </a:xfrm>
            <a:custGeom>
              <a:avLst/>
              <a:gdLst/>
              <a:ahLst/>
              <a:cxnLst/>
              <a:rect l="l" t="t" r="r" b="b"/>
              <a:pathLst>
                <a:path w="862330" h="497840">
                  <a:moveTo>
                    <a:pt x="0" y="497611"/>
                  </a:moveTo>
                  <a:lnTo>
                    <a:pt x="86189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84773" y="6362293"/>
              <a:ext cx="971550" cy="561340"/>
            </a:xfrm>
            <a:custGeom>
              <a:avLst/>
              <a:gdLst/>
              <a:ahLst/>
              <a:cxnLst/>
              <a:rect l="l" t="t" r="r" b="b"/>
              <a:pathLst>
                <a:path w="971550" h="561340">
                  <a:moveTo>
                    <a:pt x="0" y="560819"/>
                  </a:moveTo>
                  <a:lnTo>
                    <a:pt x="971372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5293" y="6299072"/>
              <a:ext cx="1081405" cy="624205"/>
            </a:xfrm>
            <a:custGeom>
              <a:avLst/>
              <a:gdLst/>
              <a:ahLst/>
              <a:cxnLst/>
              <a:rect l="l" t="t" r="r" b="b"/>
              <a:pathLst>
                <a:path w="1081405" h="624204">
                  <a:moveTo>
                    <a:pt x="0" y="624039"/>
                  </a:moveTo>
                  <a:lnTo>
                    <a:pt x="108085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5825" y="6235877"/>
              <a:ext cx="1190625" cy="687705"/>
            </a:xfrm>
            <a:custGeom>
              <a:avLst/>
              <a:gdLst/>
              <a:ahLst/>
              <a:cxnLst/>
              <a:rect l="l" t="t" r="r" b="b"/>
              <a:pathLst>
                <a:path w="1190625" h="687704">
                  <a:moveTo>
                    <a:pt x="0" y="687235"/>
                  </a:moveTo>
                  <a:lnTo>
                    <a:pt x="119032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345" y="6172669"/>
              <a:ext cx="1299845" cy="750570"/>
            </a:xfrm>
            <a:custGeom>
              <a:avLst/>
              <a:gdLst/>
              <a:ahLst/>
              <a:cxnLst/>
              <a:rect l="l" t="t" r="r" b="b"/>
              <a:pathLst>
                <a:path w="1299845" h="750570">
                  <a:moveTo>
                    <a:pt x="0" y="750443"/>
                  </a:moveTo>
                  <a:lnTo>
                    <a:pt x="129980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6880" y="6109474"/>
              <a:ext cx="1409700" cy="814069"/>
            </a:xfrm>
            <a:custGeom>
              <a:avLst/>
              <a:gdLst/>
              <a:ahLst/>
              <a:cxnLst/>
              <a:rect l="l" t="t" r="r" b="b"/>
              <a:pathLst>
                <a:path w="1409700" h="814070">
                  <a:moveTo>
                    <a:pt x="0" y="813638"/>
                  </a:moveTo>
                  <a:lnTo>
                    <a:pt x="140926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7400" y="6046266"/>
              <a:ext cx="1518920" cy="876935"/>
            </a:xfrm>
            <a:custGeom>
              <a:avLst/>
              <a:gdLst/>
              <a:ahLst/>
              <a:cxnLst/>
              <a:rect l="l" t="t" r="r" b="b"/>
              <a:pathLst>
                <a:path w="1518920" h="876934">
                  <a:moveTo>
                    <a:pt x="0" y="876846"/>
                  </a:moveTo>
                  <a:lnTo>
                    <a:pt x="1518754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7917" y="5983058"/>
              <a:ext cx="1628775" cy="940435"/>
            </a:xfrm>
            <a:custGeom>
              <a:avLst/>
              <a:gdLst/>
              <a:ahLst/>
              <a:cxnLst/>
              <a:rect l="l" t="t" r="r" b="b"/>
              <a:pathLst>
                <a:path w="1628775" h="940434">
                  <a:moveTo>
                    <a:pt x="0" y="940053"/>
                  </a:moveTo>
                  <a:lnTo>
                    <a:pt x="1628228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8452" y="5919850"/>
              <a:ext cx="1737995" cy="1003300"/>
            </a:xfrm>
            <a:custGeom>
              <a:avLst/>
              <a:gdLst/>
              <a:ahLst/>
              <a:cxnLst/>
              <a:rect l="l" t="t" r="r" b="b"/>
              <a:pathLst>
                <a:path w="1737995" h="1003300">
                  <a:moveTo>
                    <a:pt x="0" y="1003261"/>
                  </a:moveTo>
                  <a:lnTo>
                    <a:pt x="1737702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85664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79343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73023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66702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60382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54061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477409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41420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35100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287793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22458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16138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098174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5034976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97176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908558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84535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782147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718942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55740"/>
              <a:ext cx="1751964" cy="1011555"/>
            </a:xfrm>
            <a:custGeom>
              <a:avLst/>
              <a:gdLst/>
              <a:ahLst/>
              <a:cxnLst/>
              <a:rect l="l" t="t" r="r" b="b"/>
              <a:pathLst>
                <a:path w="1751964" h="1011554">
                  <a:moveTo>
                    <a:pt x="0" y="1011288"/>
                  </a:moveTo>
                  <a:lnTo>
                    <a:pt x="175159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0"/>
              <a:ext cx="1697355" cy="979805"/>
            </a:xfrm>
            <a:custGeom>
              <a:avLst/>
              <a:gdLst/>
              <a:ahLst/>
              <a:cxnLst/>
              <a:rect l="l" t="t" r="r" b="b"/>
              <a:pathLst>
                <a:path w="1697355" h="979804">
                  <a:moveTo>
                    <a:pt x="0" y="979690"/>
                  </a:moveTo>
                  <a:lnTo>
                    <a:pt x="1696872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29"/>
              <a:ext cx="1587500" cy="916940"/>
            </a:xfrm>
            <a:custGeom>
              <a:avLst/>
              <a:gdLst/>
              <a:ahLst/>
              <a:cxnLst/>
              <a:rect l="l" t="t" r="r" b="b"/>
              <a:pathLst>
                <a:path w="1587500" h="916939">
                  <a:moveTo>
                    <a:pt x="0" y="916482"/>
                  </a:moveTo>
                  <a:lnTo>
                    <a:pt x="1587385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9"/>
              <a:ext cx="1478280" cy="853440"/>
            </a:xfrm>
            <a:custGeom>
              <a:avLst/>
              <a:gdLst/>
              <a:ahLst/>
              <a:cxnLst/>
              <a:rect l="l" t="t" r="r" b="b"/>
              <a:pathLst>
                <a:path w="1478280" h="853439">
                  <a:moveTo>
                    <a:pt x="0" y="853274"/>
                  </a:moveTo>
                  <a:lnTo>
                    <a:pt x="1477924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4"/>
              <a:ext cx="1369060" cy="790575"/>
            </a:xfrm>
            <a:custGeom>
              <a:avLst/>
              <a:gdLst/>
              <a:ahLst/>
              <a:cxnLst/>
              <a:rect l="l" t="t" r="r" b="b"/>
              <a:pathLst>
                <a:path w="1369060" h="790575">
                  <a:moveTo>
                    <a:pt x="0" y="790067"/>
                  </a:moveTo>
                  <a:lnTo>
                    <a:pt x="1368437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6"/>
              <a:ext cx="1259205" cy="727075"/>
            </a:xfrm>
            <a:custGeom>
              <a:avLst/>
              <a:gdLst/>
              <a:ahLst/>
              <a:cxnLst/>
              <a:rect l="l" t="t" r="r" b="b"/>
              <a:pathLst>
                <a:path w="1259205" h="727075">
                  <a:moveTo>
                    <a:pt x="0" y="726859"/>
                  </a:moveTo>
                  <a:lnTo>
                    <a:pt x="1258963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0"/>
              <a:ext cx="1149985" cy="664210"/>
            </a:xfrm>
            <a:custGeom>
              <a:avLst/>
              <a:gdLst/>
              <a:ahLst/>
              <a:cxnLst/>
              <a:rect l="l" t="t" r="r" b="b"/>
              <a:pathLst>
                <a:path w="1149985" h="664210">
                  <a:moveTo>
                    <a:pt x="0" y="663663"/>
                  </a:moveTo>
                  <a:lnTo>
                    <a:pt x="114948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0"/>
              <a:ext cx="1040130" cy="600710"/>
            </a:xfrm>
            <a:custGeom>
              <a:avLst/>
              <a:gdLst/>
              <a:ahLst/>
              <a:cxnLst/>
              <a:rect l="l" t="t" r="r" b="b"/>
              <a:pathLst>
                <a:path w="1040130" h="600710">
                  <a:moveTo>
                    <a:pt x="0" y="600455"/>
                  </a:moveTo>
                  <a:lnTo>
                    <a:pt x="1040015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6"/>
              <a:ext cx="930910" cy="537845"/>
            </a:xfrm>
            <a:custGeom>
              <a:avLst/>
              <a:gdLst/>
              <a:ahLst/>
              <a:cxnLst/>
              <a:rect l="l" t="t" r="r" b="b"/>
              <a:pathLst>
                <a:path w="930910" h="537845">
                  <a:moveTo>
                    <a:pt x="0" y="537248"/>
                  </a:moveTo>
                  <a:lnTo>
                    <a:pt x="930541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9"/>
              <a:ext cx="821690" cy="474345"/>
            </a:xfrm>
            <a:custGeom>
              <a:avLst/>
              <a:gdLst/>
              <a:ahLst/>
              <a:cxnLst/>
              <a:rect l="l" t="t" r="r" b="b"/>
              <a:pathLst>
                <a:path w="821690" h="474345">
                  <a:moveTo>
                    <a:pt x="0" y="474040"/>
                  </a:moveTo>
                  <a:lnTo>
                    <a:pt x="821067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8"/>
              <a:ext cx="711835" cy="410845"/>
            </a:xfrm>
            <a:custGeom>
              <a:avLst/>
              <a:gdLst/>
              <a:ahLst/>
              <a:cxnLst/>
              <a:rect l="l" t="t" r="r" b="b"/>
              <a:pathLst>
                <a:path w="711835" h="410845">
                  <a:moveTo>
                    <a:pt x="0" y="410832"/>
                  </a:moveTo>
                  <a:lnTo>
                    <a:pt x="711581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1"/>
              <a:ext cx="602615" cy="347980"/>
            </a:xfrm>
            <a:custGeom>
              <a:avLst/>
              <a:gdLst/>
              <a:ahLst/>
              <a:cxnLst/>
              <a:rect l="l" t="t" r="r" b="b"/>
              <a:pathLst>
                <a:path w="602615" h="347979">
                  <a:moveTo>
                    <a:pt x="0" y="347637"/>
                  </a:moveTo>
                  <a:lnTo>
                    <a:pt x="60211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0"/>
              <a:ext cx="492759" cy="284480"/>
            </a:xfrm>
            <a:custGeom>
              <a:avLst/>
              <a:gdLst/>
              <a:ahLst/>
              <a:cxnLst/>
              <a:rect l="l" t="t" r="r" b="b"/>
              <a:pathLst>
                <a:path w="492759" h="284479">
                  <a:moveTo>
                    <a:pt x="0" y="284429"/>
                  </a:moveTo>
                  <a:lnTo>
                    <a:pt x="492645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0"/>
              <a:ext cx="383540" cy="221615"/>
            </a:xfrm>
            <a:custGeom>
              <a:avLst/>
              <a:gdLst/>
              <a:ahLst/>
              <a:cxnLst/>
              <a:rect l="l" t="t" r="r" b="b"/>
              <a:pathLst>
                <a:path w="383540" h="221614">
                  <a:moveTo>
                    <a:pt x="0" y="221221"/>
                  </a:moveTo>
                  <a:lnTo>
                    <a:pt x="383159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6"/>
              <a:ext cx="274320" cy="158115"/>
            </a:xfrm>
            <a:custGeom>
              <a:avLst/>
              <a:gdLst/>
              <a:ahLst/>
              <a:cxnLst/>
              <a:rect l="l" t="t" r="r" b="b"/>
              <a:pathLst>
                <a:path w="274320" h="158114">
                  <a:moveTo>
                    <a:pt x="0" y="158013"/>
                  </a:moveTo>
                  <a:lnTo>
                    <a:pt x="273697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9"/>
              <a:ext cx="164465" cy="95250"/>
            </a:xfrm>
            <a:custGeom>
              <a:avLst/>
              <a:gdLst/>
              <a:ahLst/>
              <a:cxnLst/>
              <a:rect l="l" t="t" r="r" b="b"/>
              <a:pathLst>
                <a:path w="164465" h="95250">
                  <a:moveTo>
                    <a:pt x="0" y="94805"/>
                  </a:moveTo>
                  <a:lnTo>
                    <a:pt x="164223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549" y="4624138"/>
              <a:ext cx="55244" cy="31750"/>
            </a:xfrm>
            <a:custGeom>
              <a:avLst/>
              <a:gdLst/>
              <a:ahLst/>
              <a:cxnLst/>
              <a:rect l="l" t="t" r="r" b="b"/>
              <a:pathLst>
                <a:path w="55245" h="31750">
                  <a:moveTo>
                    <a:pt x="0" y="31597"/>
                  </a:moveTo>
                  <a:lnTo>
                    <a:pt x="54736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56359" y="4624133"/>
              <a:ext cx="0" cy="2299335"/>
            </a:xfrm>
            <a:custGeom>
              <a:avLst/>
              <a:gdLst/>
              <a:ahLst/>
              <a:cxnLst/>
              <a:rect l="l" t="t" r="r" b="b"/>
              <a:pathLst>
                <a:path h="2299334">
                  <a:moveTo>
                    <a:pt x="0" y="2298979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B4E5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940" y="4782931"/>
              <a:ext cx="717886" cy="2036418"/>
            </a:xfrm>
            <a:prstGeom prst="rect">
              <a:avLst/>
            </a:prstGeom>
          </p:spPr>
        </p:pic>
      </p:grpSp>
      <p:grpSp>
        <p:nvGrpSpPr>
          <p:cNvPr id="428" name="object 428"/>
          <p:cNvGrpSpPr>
            <a:grpSpLocks noGrp="1" noUngrp="1" noRot="1" noMove="1" noResize="1"/>
          </p:cNvGrpSpPr>
          <p:nvPr/>
        </p:nvGrpSpPr>
        <p:grpSpPr>
          <a:xfrm>
            <a:off x="86353" y="104298"/>
            <a:ext cx="10515600" cy="609600"/>
            <a:chOff x="86353" y="104298"/>
            <a:chExt cx="10515600" cy="609600"/>
          </a:xfrm>
        </p:grpSpPr>
        <p:sp>
          <p:nvSpPr>
            <p:cNvPr id="429" name="object 4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53" y="104298"/>
              <a:ext cx="10515600" cy="609600"/>
            </a:xfrm>
            <a:custGeom>
              <a:avLst/>
              <a:gdLst/>
              <a:ahLst/>
              <a:cxnLst/>
              <a:rect l="l" t="t" r="r" b="b"/>
              <a:pathLst>
                <a:path w="10515600" h="609600">
                  <a:moveTo>
                    <a:pt x="10515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0515600" y="609600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6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625" y="131233"/>
              <a:ext cx="3981450" cy="552450"/>
            </a:xfrm>
            <a:custGeom>
              <a:avLst/>
              <a:gdLst/>
              <a:ahLst/>
              <a:cxnLst/>
              <a:rect l="l" t="t" r="r" b="b"/>
              <a:pathLst>
                <a:path w="3981450" h="552450">
                  <a:moveTo>
                    <a:pt x="3981450" y="0"/>
                  </a:moveTo>
                  <a:lnTo>
                    <a:pt x="0" y="0"/>
                  </a:lnTo>
                  <a:lnTo>
                    <a:pt x="0" y="552450"/>
                  </a:lnTo>
                  <a:lnTo>
                    <a:pt x="3981450" y="552450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A8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41710" y="432806"/>
              <a:ext cx="3280410" cy="12065"/>
            </a:xfrm>
            <a:custGeom>
              <a:avLst/>
              <a:gdLst/>
              <a:ahLst/>
              <a:cxnLst/>
              <a:rect l="l" t="t" r="r" b="b"/>
              <a:pathLst>
                <a:path w="3280409" h="12065">
                  <a:moveTo>
                    <a:pt x="3280029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80029" y="12065"/>
                  </a:lnTo>
                  <a:lnTo>
                    <a:pt x="328002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2" name="object 43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ISOMETRIC</a:t>
            </a:r>
            <a:r>
              <a:rPr spc="105" dirty="0"/>
              <a:t> </a:t>
            </a:r>
            <a:r>
              <a:rPr spc="35" dirty="0"/>
              <a:t>SKETCHING</a:t>
            </a:r>
          </a:p>
          <a:p>
            <a:pPr algn="ctr">
              <a:lnSpc>
                <a:spcPct val="100000"/>
              </a:lnSpc>
              <a:spcBef>
                <a:spcPts val="555"/>
              </a:spcBef>
              <a:tabLst>
                <a:tab pos="35737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10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33" name="object 4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4" name="object 43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35" name="object 435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436" name="object 4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8" name="object 4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4754" y="49511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9" name="object 4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5759" y="734193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0" name="object 4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26399" y="788220"/>
            <a:ext cx="1899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1" name="object 44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89515" y="790761"/>
            <a:ext cx="0" cy="6324600"/>
          </a:xfrm>
          <a:custGeom>
            <a:avLst/>
            <a:gdLst/>
            <a:ahLst/>
            <a:cxnLst/>
            <a:rect l="l" t="t" r="r" b="b"/>
            <a:pathLst>
              <a:path h="6324600">
                <a:moveTo>
                  <a:pt x="0" y="0"/>
                </a:moveTo>
                <a:lnTo>
                  <a:pt x="0" y="6324600"/>
                </a:lnTo>
              </a:path>
            </a:pathLst>
          </a:custGeom>
          <a:ln w="72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35234" y="1044719"/>
            <a:ext cx="2644140" cy="1000125"/>
          </a:xfrm>
          <a:prstGeom prst="rect">
            <a:avLst/>
          </a:prstGeom>
          <a:ln w="3175">
            <a:solidFill>
              <a:srgbClr val="FBE116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149860" marR="134620" algn="ctr">
              <a:lnSpc>
                <a:spcPts val="1340"/>
              </a:lnSpc>
              <a:spcBef>
                <a:spcPts val="107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COLLECT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RANGE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IMAGES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MUSIC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PLAYING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DEVICES,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LATER.</a:t>
            </a:r>
            <a:endParaRPr sz="1200">
              <a:latin typeface="Arial"/>
              <a:cs typeface="Arial"/>
            </a:endParaRPr>
          </a:p>
          <a:p>
            <a:pPr marL="7620" algn="ctr">
              <a:lnSpc>
                <a:spcPts val="1315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Some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examples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43" name="object 443"/>
          <p:cNvGrpSpPr>
            <a:grpSpLocks noGrp="1" noUngrp="1" noRot="1" noMove="1" noResize="1"/>
          </p:cNvGrpSpPr>
          <p:nvPr/>
        </p:nvGrpSpPr>
        <p:grpSpPr>
          <a:xfrm>
            <a:off x="8131111" y="2215700"/>
            <a:ext cx="2465070" cy="4944110"/>
            <a:chOff x="8131111" y="2215700"/>
            <a:chExt cx="2465070" cy="4944110"/>
          </a:xfrm>
        </p:grpSpPr>
        <p:pic>
          <p:nvPicPr>
            <p:cNvPr id="444" name="object 4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1111" y="2223332"/>
              <a:ext cx="1037132" cy="1712019"/>
            </a:xfrm>
            <a:prstGeom prst="rect">
              <a:avLst/>
            </a:prstGeom>
          </p:spPr>
        </p:pic>
        <p:pic>
          <p:nvPicPr>
            <p:cNvPr id="445" name="object 4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43711" y="3924781"/>
              <a:ext cx="1704108" cy="1491318"/>
            </a:xfrm>
            <a:prstGeom prst="rect">
              <a:avLst/>
            </a:prstGeom>
          </p:spPr>
        </p:pic>
        <p:pic>
          <p:nvPicPr>
            <p:cNvPr id="446" name="object 4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13285" y="5442007"/>
              <a:ext cx="1909503" cy="1717459"/>
            </a:xfrm>
            <a:prstGeom prst="rect">
              <a:avLst/>
            </a:prstGeom>
          </p:spPr>
        </p:pic>
        <p:pic>
          <p:nvPicPr>
            <p:cNvPr id="447" name="object 4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69361" y="2215700"/>
              <a:ext cx="1226299" cy="1645920"/>
            </a:xfrm>
            <a:prstGeom prst="rect">
              <a:avLst/>
            </a:prstGeom>
          </p:spPr>
        </p:pic>
      </p:grpSp>
      <p:sp>
        <p:nvSpPr>
          <p:cNvPr id="448" name="object 4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74926" y="4349338"/>
            <a:ext cx="885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0" name="object 45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35508" y="7178716"/>
            <a:ext cx="1583055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10"/>
              </a:rPr>
              <a:t>www.technologystudent.com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500" spc="47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451" name="object 45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61182" y="7188541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9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sp>
        <p:nvSpPr>
          <p:cNvPr id="449" name="object 44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76266" y="2177638"/>
            <a:ext cx="2357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52" name="Object 451">
            <a:extLst>
              <a:ext uri="{FF2B5EF4-FFF2-40B4-BE49-F238E27FC236}">
                <a16:creationId xmlns:a16="http://schemas.microsoft.com/office/drawing/2014/main" id="{0F39A5E1-41D1-106C-1F8D-8CD026964CEF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855462670"/>
              </p:ext>
            </p:extLst>
          </p:nvPr>
        </p:nvGraphicFramePr>
        <p:xfrm>
          <a:off x="6946900" y="1072460"/>
          <a:ext cx="938200" cy="93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5" imgW="1761478" imgH="1764081" progId="CorelDraw.Graphic.19">
                  <p:embed/>
                </p:oleObj>
              </mc:Choice>
              <mc:Fallback>
                <p:oleObj name="CorelDRAW" r:id="rId15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46900" y="1072460"/>
                        <a:ext cx="938200" cy="939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531901" y="3163818"/>
            <a:ext cx="4575175" cy="2799715"/>
            <a:chOff x="531901" y="3163818"/>
            <a:chExt cx="4575175" cy="2799715"/>
          </a:xfrm>
        </p:grpSpPr>
        <p:pic>
          <p:nvPicPr>
            <p:cNvPr id="3" name="object 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901" y="3163818"/>
              <a:ext cx="4574865" cy="2788902"/>
            </a:xfrm>
            <a:prstGeom prst="rect">
              <a:avLst/>
            </a:prstGeom>
          </p:spPr>
        </p:pic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11398" y="4169854"/>
              <a:ext cx="3074035" cy="1772920"/>
            </a:xfrm>
            <a:custGeom>
              <a:avLst/>
              <a:gdLst/>
              <a:ahLst/>
              <a:cxnLst/>
              <a:rect l="l" t="t" r="r" b="b"/>
              <a:pathLst>
                <a:path w="3074035" h="1772920">
                  <a:moveTo>
                    <a:pt x="3073666" y="0"/>
                  </a:moveTo>
                  <a:lnTo>
                    <a:pt x="0" y="1772310"/>
                  </a:lnTo>
                </a:path>
              </a:pathLst>
            </a:custGeom>
            <a:ln w="36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759" y="5159811"/>
              <a:ext cx="1426210" cy="785495"/>
            </a:xfrm>
            <a:custGeom>
              <a:avLst/>
              <a:gdLst/>
              <a:ahLst/>
              <a:cxnLst/>
              <a:rect l="l" t="t" r="r" b="b"/>
              <a:pathLst>
                <a:path w="1426210" h="785495">
                  <a:moveTo>
                    <a:pt x="0" y="0"/>
                  </a:moveTo>
                  <a:lnTo>
                    <a:pt x="43877" y="25087"/>
                  </a:lnTo>
                  <a:lnTo>
                    <a:pt x="87755" y="50174"/>
                  </a:lnTo>
                  <a:lnTo>
                    <a:pt x="131633" y="75261"/>
                  </a:lnTo>
                  <a:lnTo>
                    <a:pt x="175511" y="100348"/>
                  </a:lnTo>
                  <a:lnTo>
                    <a:pt x="219389" y="125435"/>
                  </a:lnTo>
                  <a:lnTo>
                    <a:pt x="263267" y="150523"/>
                  </a:lnTo>
                  <a:lnTo>
                    <a:pt x="307145" y="175610"/>
                  </a:lnTo>
                  <a:lnTo>
                    <a:pt x="351023" y="200698"/>
                  </a:lnTo>
                  <a:lnTo>
                    <a:pt x="394901" y="225785"/>
                  </a:lnTo>
                  <a:lnTo>
                    <a:pt x="438779" y="250873"/>
                  </a:lnTo>
                  <a:lnTo>
                    <a:pt x="482658" y="275960"/>
                  </a:lnTo>
                  <a:lnTo>
                    <a:pt x="526536" y="301048"/>
                  </a:lnTo>
                  <a:lnTo>
                    <a:pt x="570414" y="326135"/>
                  </a:lnTo>
                  <a:lnTo>
                    <a:pt x="614292" y="351223"/>
                  </a:lnTo>
                  <a:lnTo>
                    <a:pt x="658171" y="376311"/>
                  </a:lnTo>
                  <a:lnTo>
                    <a:pt x="702049" y="401398"/>
                  </a:lnTo>
                  <a:lnTo>
                    <a:pt x="745927" y="426486"/>
                  </a:lnTo>
                  <a:lnTo>
                    <a:pt x="789806" y="451573"/>
                  </a:lnTo>
                  <a:lnTo>
                    <a:pt x="833684" y="476661"/>
                  </a:lnTo>
                  <a:lnTo>
                    <a:pt x="877562" y="501749"/>
                  </a:lnTo>
                  <a:lnTo>
                    <a:pt x="921440" y="526836"/>
                  </a:lnTo>
                  <a:lnTo>
                    <a:pt x="965319" y="551924"/>
                  </a:lnTo>
                  <a:lnTo>
                    <a:pt x="1009197" y="577011"/>
                  </a:lnTo>
                  <a:lnTo>
                    <a:pt x="1053075" y="602099"/>
                  </a:lnTo>
                  <a:lnTo>
                    <a:pt x="1096953" y="627186"/>
                  </a:lnTo>
                  <a:lnTo>
                    <a:pt x="1140831" y="652273"/>
                  </a:lnTo>
                  <a:lnTo>
                    <a:pt x="1184709" y="677361"/>
                  </a:lnTo>
                  <a:lnTo>
                    <a:pt x="1228587" y="702448"/>
                  </a:lnTo>
                  <a:lnTo>
                    <a:pt x="1272465" y="727535"/>
                  </a:lnTo>
                  <a:lnTo>
                    <a:pt x="1316343" y="752622"/>
                  </a:lnTo>
                  <a:lnTo>
                    <a:pt x="1360220" y="777709"/>
                  </a:lnTo>
                  <a:lnTo>
                    <a:pt x="1395849" y="785256"/>
                  </a:lnTo>
                  <a:lnTo>
                    <a:pt x="1411904" y="783489"/>
                  </a:lnTo>
                  <a:lnTo>
                    <a:pt x="1426057" y="779640"/>
                  </a:lnTo>
                </a:path>
              </a:pathLst>
            </a:custGeom>
            <a:ln w="36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5329069" y="2923990"/>
            <a:ext cx="146050" cy="3448050"/>
            <a:chOff x="5329069" y="2923990"/>
            <a:chExt cx="146050" cy="344805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0998" y="2927590"/>
              <a:ext cx="0" cy="3444240"/>
            </a:xfrm>
            <a:custGeom>
              <a:avLst/>
              <a:gdLst/>
              <a:ahLst/>
              <a:cxnLst/>
              <a:rect l="l" t="t" r="r" b="b"/>
              <a:pathLst>
                <a:path h="3444240">
                  <a:moveTo>
                    <a:pt x="0" y="344424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6192641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6012828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5833023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5653228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5473419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5293609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5113818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4934009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4754196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4574408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4394593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4214784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4034996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3855187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3675396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3495583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3315770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3135982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0" y="2956169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138328" y="7985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6272504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6092695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5912889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5733090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5553285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5373476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5193677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5013872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4834062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4654271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4474458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4294653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4114858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3935048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3755255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3575445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3395643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3215841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3036032"/>
              <a:ext cx="138430" cy="80010"/>
            </a:xfrm>
            <a:custGeom>
              <a:avLst/>
              <a:gdLst/>
              <a:ahLst/>
              <a:cxnLst/>
              <a:rect l="l" t="t" r="r" b="b"/>
              <a:pathLst>
                <a:path w="138429" h="80010">
                  <a:moveTo>
                    <a:pt x="0" y="79857"/>
                  </a:moveTo>
                  <a:lnTo>
                    <a:pt x="13832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72" y="2927590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0" y="8496"/>
                  </a:moveTo>
                  <a:lnTo>
                    <a:pt x="1471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90"/>
              <a:ext cx="0" cy="3444240"/>
            </a:xfrm>
            <a:custGeom>
              <a:avLst/>
              <a:gdLst/>
              <a:ahLst/>
              <a:cxnLst/>
              <a:rect l="l" t="t" r="r" b="b"/>
              <a:pathLst>
                <a:path h="3444240">
                  <a:moveTo>
                    <a:pt x="0" y="344424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27199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82914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8627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4342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50057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05772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61485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17200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72914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28629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84342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40057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95772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51487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07201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62915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18630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74344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30059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85772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41487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97201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52917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08630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64344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0059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75774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487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87202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42917" y="2927590"/>
            <a:ext cx="0" cy="3444240"/>
          </a:xfrm>
          <a:custGeom>
            <a:avLst/>
            <a:gdLst/>
            <a:ahLst/>
            <a:cxnLst/>
            <a:rect l="l" t="t" r="r" b="b"/>
            <a:pathLst>
              <a:path h="3444240">
                <a:moveTo>
                  <a:pt x="0" y="3444240"/>
                </a:moveTo>
                <a:lnTo>
                  <a:pt x="0" y="0"/>
                </a:lnTo>
              </a:path>
            </a:pathLst>
          </a:custGeom>
          <a:ln w="7200">
            <a:solidFill>
              <a:srgbClr val="A2DD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>
            <a:grpSpLocks noGrp="1" noUngrp="1" noRot="1" noMove="1" noResize="1"/>
          </p:cNvGrpSpPr>
          <p:nvPr/>
        </p:nvGrpSpPr>
        <p:grpSpPr>
          <a:xfrm>
            <a:off x="5467879" y="2923985"/>
            <a:ext cx="4821555" cy="3451860"/>
            <a:chOff x="5467879" y="2923985"/>
            <a:chExt cx="4821555" cy="3451860"/>
          </a:xfrm>
        </p:grpSpPr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79" y="6272491"/>
              <a:ext cx="172085" cy="99695"/>
            </a:xfrm>
            <a:custGeom>
              <a:avLst/>
              <a:gdLst/>
              <a:ahLst/>
              <a:cxnLst/>
              <a:rect l="l" t="t" r="r" b="b"/>
              <a:pathLst>
                <a:path w="172085" h="99695">
                  <a:moveTo>
                    <a:pt x="172059" y="9933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1" y="6092685"/>
              <a:ext cx="483870" cy="279400"/>
            </a:xfrm>
            <a:custGeom>
              <a:avLst/>
              <a:gdLst/>
              <a:ahLst/>
              <a:cxnLst/>
              <a:rect l="l" t="t" r="r" b="b"/>
              <a:pathLst>
                <a:path w="483870" h="279400">
                  <a:moveTo>
                    <a:pt x="483501" y="27914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5912891"/>
              <a:ext cx="795020" cy="459105"/>
            </a:xfrm>
            <a:custGeom>
              <a:avLst/>
              <a:gdLst/>
              <a:ahLst/>
              <a:cxnLst/>
              <a:rect l="l" t="t" r="r" b="b"/>
              <a:pathLst>
                <a:path w="795020" h="459104">
                  <a:moveTo>
                    <a:pt x="794905" y="45893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6" y="5733084"/>
              <a:ext cx="1106805" cy="638810"/>
            </a:xfrm>
            <a:custGeom>
              <a:avLst/>
              <a:gdLst/>
              <a:ahLst/>
              <a:cxnLst/>
              <a:rect l="l" t="t" r="r" b="b"/>
              <a:pathLst>
                <a:path w="1106804" h="638810">
                  <a:moveTo>
                    <a:pt x="1106347" y="63874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8" y="5553277"/>
              <a:ext cx="1417955" cy="819150"/>
            </a:xfrm>
            <a:custGeom>
              <a:avLst/>
              <a:gdLst/>
              <a:ahLst/>
              <a:cxnLst/>
              <a:rect l="l" t="t" r="r" b="b"/>
              <a:pathLst>
                <a:path w="1417954" h="819150">
                  <a:moveTo>
                    <a:pt x="1417777" y="81855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6" y="5373484"/>
              <a:ext cx="1729739" cy="998855"/>
            </a:xfrm>
            <a:custGeom>
              <a:avLst/>
              <a:gdLst/>
              <a:ahLst/>
              <a:cxnLst/>
              <a:rect l="l" t="t" r="r" b="b"/>
              <a:pathLst>
                <a:path w="1729740" h="998854">
                  <a:moveTo>
                    <a:pt x="1729193" y="99834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79" y="5193677"/>
              <a:ext cx="2040889" cy="1178560"/>
            </a:xfrm>
            <a:custGeom>
              <a:avLst/>
              <a:gdLst/>
              <a:ahLst/>
              <a:cxnLst/>
              <a:rect l="l" t="t" r="r" b="b"/>
              <a:pathLst>
                <a:path w="2040890" h="1178560">
                  <a:moveTo>
                    <a:pt x="2040636" y="117815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90" y="5013870"/>
              <a:ext cx="2352675" cy="1358265"/>
            </a:xfrm>
            <a:custGeom>
              <a:avLst/>
              <a:gdLst/>
              <a:ahLst/>
              <a:cxnLst/>
              <a:rect l="l" t="t" r="r" b="b"/>
              <a:pathLst>
                <a:path w="2352675" h="1358264">
                  <a:moveTo>
                    <a:pt x="2352065" y="135796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8" y="4834064"/>
              <a:ext cx="2663825" cy="1537970"/>
            </a:xfrm>
            <a:custGeom>
              <a:avLst/>
              <a:gdLst/>
              <a:ahLst/>
              <a:cxnLst/>
              <a:rect l="l" t="t" r="r" b="b"/>
              <a:pathLst>
                <a:path w="2663825" h="1537970">
                  <a:moveTo>
                    <a:pt x="2663482" y="153776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2" y="4654257"/>
              <a:ext cx="2974975" cy="1717675"/>
            </a:xfrm>
            <a:custGeom>
              <a:avLst/>
              <a:gdLst/>
              <a:ahLst/>
              <a:cxnLst/>
              <a:rect l="l" t="t" r="r" b="b"/>
              <a:pathLst>
                <a:path w="2974975" h="1717675">
                  <a:moveTo>
                    <a:pt x="2974924" y="171757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3" y="4474451"/>
              <a:ext cx="3286760" cy="1897380"/>
            </a:xfrm>
            <a:custGeom>
              <a:avLst/>
              <a:gdLst/>
              <a:ahLst/>
              <a:cxnLst/>
              <a:rect l="l" t="t" r="r" b="b"/>
              <a:pathLst>
                <a:path w="3286759" h="1897379">
                  <a:moveTo>
                    <a:pt x="3286366" y="189737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2" y="4294657"/>
              <a:ext cx="3597910" cy="2077720"/>
            </a:xfrm>
            <a:custGeom>
              <a:avLst/>
              <a:gdLst/>
              <a:ahLst/>
              <a:cxnLst/>
              <a:rect l="l" t="t" r="r" b="b"/>
              <a:pathLst>
                <a:path w="3597909" h="2077720">
                  <a:moveTo>
                    <a:pt x="3597770" y="207717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3" y="4114850"/>
              <a:ext cx="3909695" cy="2257425"/>
            </a:xfrm>
            <a:custGeom>
              <a:avLst/>
              <a:gdLst/>
              <a:ahLst/>
              <a:cxnLst/>
              <a:rect l="l" t="t" r="r" b="b"/>
              <a:pathLst>
                <a:path w="3909695" h="2257425">
                  <a:moveTo>
                    <a:pt x="3909212" y="225698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1" y="3935043"/>
              <a:ext cx="4220845" cy="2437130"/>
            </a:xfrm>
            <a:custGeom>
              <a:avLst/>
              <a:gdLst/>
              <a:ahLst/>
              <a:cxnLst/>
              <a:rect l="l" t="t" r="r" b="b"/>
              <a:pathLst>
                <a:path w="4220845" h="2437129">
                  <a:moveTo>
                    <a:pt x="4220654" y="243678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8" y="3755250"/>
              <a:ext cx="4532630" cy="2616835"/>
            </a:xfrm>
            <a:custGeom>
              <a:avLst/>
              <a:gdLst/>
              <a:ahLst/>
              <a:cxnLst/>
              <a:rect l="l" t="t" r="r" b="b"/>
              <a:pathLst>
                <a:path w="4532630" h="2616835">
                  <a:moveTo>
                    <a:pt x="4532058" y="261658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2" y="3575435"/>
              <a:ext cx="4814570" cy="2780030"/>
            </a:xfrm>
            <a:custGeom>
              <a:avLst/>
              <a:gdLst/>
              <a:ahLst/>
              <a:cxnLst/>
              <a:rect l="l" t="t" r="r" b="b"/>
              <a:pathLst>
                <a:path w="4814570" h="2780029">
                  <a:moveTo>
                    <a:pt x="4814189" y="277947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2" y="3395644"/>
              <a:ext cx="4814570" cy="2780030"/>
            </a:xfrm>
            <a:custGeom>
              <a:avLst/>
              <a:gdLst/>
              <a:ahLst/>
              <a:cxnLst/>
              <a:rect l="l" t="t" r="r" b="b"/>
              <a:pathLst>
                <a:path w="4814570" h="2780029">
                  <a:moveTo>
                    <a:pt x="4814189" y="277947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2" y="3215831"/>
              <a:ext cx="4814570" cy="2780030"/>
            </a:xfrm>
            <a:custGeom>
              <a:avLst/>
              <a:gdLst/>
              <a:ahLst/>
              <a:cxnLst/>
              <a:rect l="l" t="t" r="r" b="b"/>
              <a:pathLst>
                <a:path w="4814570" h="2780029">
                  <a:moveTo>
                    <a:pt x="4814189" y="277947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2" y="3036026"/>
              <a:ext cx="4814570" cy="2780030"/>
            </a:xfrm>
            <a:custGeom>
              <a:avLst/>
              <a:gdLst/>
              <a:ahLst/>
              <a:cxnLst/>
              <a:rect l="l" t="t" r="r" b="b"/>
              <a:pathLst>
                <a:path w="4814570" h="2780029">
                  <a:moveTo>
                    <a:pt x="4814189" y="277947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5091" y="2927592"/>
              <a:ext cx="4690745" cy="2708275"/>
            </a:xfrm>
            <a:custGeom>
              <a:avLst/>
              <a:gdLst/>
              <a:ahLst/>
              <a:cxnLst/>
              <a:rect l="l" t="t" r="r" b="b"/>
              <a:pathLst>
                <a:path w="4690745" h="2708275">
                  <a:moveTo>
                    <a:pt x="4690579" y="270810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6533" y="2927589"/>
              <a:ext cx="4379595" cy="2528570"/>
            </a:xfrm>
            <a:custGeom>
              <a:avLst/>
              <a:gdLst/>
              <a:ahLst/>
              <a:cxnLst/>
              <a:rect l="l" t="t" r="r" b="b"/>
              <a:pathLst>
                <a:path w="4379595" h="2528570">
                  <a:moveTo>
                    <a:pt x="4379137" y="252830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17950" y="2927587"/>
              <a:ext cx="4067810" cy="2348865"/>
            </a:xfrm>
            <a:custGeom>
              <a:avLst/>
              <a:gdLst/>
              <a:ahLst/>
              <a:cxnLst/>
              <a:rect l="l" t="t" r="r" b="b"/>
              <a:pathLst>
                <a:path w="4067809" h="2348865">
                  <a:moveTo>
                    <a:pt x="4067721" y="234849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29379" y="2927589"/>
              <a:ext cx="3756660" cy="2169160"/>
            </a:xfrm>
            <a:custGeom>
              <a:avLst/>
              <a:gdLst/>
              <a:ahLst/>
              <a:cxnLst/>
              <a:rect l="l" t="t" r="r" b="b"/>
              <a:pathLst>
                <a:path w="3756659" h="2169160">
                  <a:moveTo>
                    <a:pt x="3756291" y="216870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40809" y="2927587"/>
              <a:ext cx="3444875" cy="1989455"/>
            </a:xfrm>
            <a:custGeom>
              <a:avLst/>
              <a:gdLst/>
              <a:ahLst/>
              <a:cxnLst/>
              <a:rect l="l" t="t" r="r" b="b"/>
              <a:pathLst>
                <a:path w="3444875" h="1989454">
                  <a:moveTo>
                    <a:pt x="3444862" y="198889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52251" y="2927593"/>
              <a:ext cx="3133725" cy="1809114"/>
            </a:xfrm>
            <a:custGeom>
              <a:avLst/>
              <a:gdLst/>
              <a:ahLst/>
              <a:cxnLst/>
              <a:rect l="l" t="t" r="r" b="b"/>
              <a:pathLst>
                <a:path w="3133725" h="1809114">
                  <a:moveTo>
                    <a:pt x="3133420" y="180907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63655" y="2927587"/>
              <a:ext cx="2822575" cy="1629410"/>
            </a:xfrm>
            <a:custGeom>
              <a:avLst/>
              <a:gdLst/>
              <a:ahLst/>
              <a:cxnLst/>
              <a:rect l="l" t="t" r="r" b="b"/>
              <a:pathLst>
                <a:path w="2822575" h="1629410">
                  <a:moveTo>
                    <a:pt x="2822016" y="162929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75097" y="2927591"/>
              <a:ext cx="2510790" cy="1449705"/>
            </a:xfrm>
            <a:custGeom>
              <a:avLst/>
              <a:gdLst/>
              <a:ahLst/>
              <a:cxnLst/>
              <a:rect l="l" t="t" r="r" b="b"/>
              <a:pathLst>
                <a:path w="2510790" h="1449704">
                  <a:moveTo>
                    <a:pt x="2510574" y="144947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86539" y="2927588"/>
              <a:ext cx="2199640" cy="1270000"/>
            </a:xfrm>
            <a:custGeom>
              <a:avLst/>
              <a:gdLst/>
              <a:ahLst/>
              <a:cxnLst/>
              <a:rect l="l" t="t" r="r" b="b"/>
              <a:pathLst>
                <a:path w="2199640" h="1270000">
                  <a:moveTo>
                    <a:pt x="2199131" y="126966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7943" y="2927594"/>
              <a:ext cx="1887855" cy="1090295"/>
            </a:xfrm>
            <a:custGeom>
              <a:avLst/>
              <a:gdLst/>
              <a:ahLst/>
              <a:cxnLst/>
              <a:rect l="l" t="t" r="r" b="b"/>
              <a:pathLst>
                <a:path w="1887854" h="1090295">
                  <a:moveTo>
                    <a:pt x="1887727" y="108987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09385" y="2927592"/>
              <a:ext cx="1576705" cy="910590"/>
            </a:xfrm>
            <a:custGeom>
              <a:avLst/>
              <a:gdLst/>
              <a:ahLst/>
              <a:cxnLst/>
              <a:rect l="l" t="t" r="r" b="b"/>
              <a:pathLst>
                <a:path w="1576704" h="910589">
                  <a:moveTo>
                    <a:pt x="1576285" y="91006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20802" y="2927594"/>
              <a:ext cx="1264920" cy="730885"/>
            </a:xfrm>
            <a:custGeom>
              <a:avLst/>
              <a:gdLst/>
              <a:ahLst/>
              <a:cxnLst/>
              <a:rect l="l" t="t" r="r" b="b"/>
              <a:pathLst>
                <a:path w="1264920" h="730885">
                  <a:moveTo>
                    <a:pt x="1264869" y="73027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2244" y="2927588"/>
              <a:ext cx="953769" cy="550545"/>
            </a:xfrm>
            <a:custGeom>
              <a:avLst/>
              <a:gdLst/>
              <a:ahLst/>
              <a:cxnLst/>
              <a:rect l="l" t="t" r="r" b="b"/>
              <a:pathLst>
                <a:path w="953770" h="550545">
                  <a:moveTo>
                    <a:pt x="953427" y="55046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43686" y="2927594"/>
              <a:ext cx="641985" cy="370840"/>
            </a:xfrm>
            <a:custGeom>
              <a:avLst/>
              <a:gdLst/>
              <a:ahLst/>
              <a:cxnLst/>
              <a:rect l="l" t="t" r="r" b="b"/>
              <a:pathLst>
                <a:path w="641984" h="370839">
                  <a:moveTo>
                    <a:pt x="641984" y="37064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55090" y="2927588"/>
              <a:ext cx="330835" cy="191135"/>
            </a:xfrm>
            <a:custGeom>
              <a:avLst/>
              <a:gdLst/>
              <a:ahLst/>
              <a:cxnLst/>
              <a:rect l="l" t="t" r="r" b="b"/>
              <a:pathLst>
                <a:path w="330834" h="191135">
                  <a:moveTo>
                    <a:pt x="330580" y="19086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66532" y="2927594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4" h="11430">
                  <a:moveTo>
                    <a:pt x="19138" y="1104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82298" y="636988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0" y="1943"/>
                  </a:moveTo>
                  <a:lnTo>
                    <a:pt x="337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70862" y="6190068"/>
              <a:ext cx="314960" cy="182245"/>
            </a:xfrm>
            <a:custGeom>
              <a:avLst/>
              <a:gdLst/>
              <a:ahLst/>
              <a:cxnLst/>
              <a:rect l="l" t="t" r="r" b="b"/>
              <a:pathLst>
                <a:path w="314959" h="182245">
                  <a:moveTo>
                    <a:pt x="0" y="181762"/>
                  </a:moveTo>
                  <a:lnTo>
                    <a:pt x="314807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59426" y="6010274"/>
              <a:ext cx="626745" cy="361950"/>
            </a:xfrm>
            <a:custGeom>
              <a:avLst/>
              <a:gdLst/>
              <a:ahLst/>
              <a:cxnLst/>
              <a:rect l="l" t="t" r="r" b="b"/>
              <a:pathLst>
                <a:path w="626745" h="361950">
                  <a:moveTo>
                    <a:pt x="0" y="361556"/>
                  </a:moveTo>
                  <a:lnTo>
                    <a:pt x="62624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48008" y="5830468"/>
              <a:ext cx="937894" cy="541655"/>
            </a:xfrm>
            <a:custGeom>
              <a:avLst/>
              <a:gdLst/>
              <a:ahLst/>
              <a:cxnLst/>
              <a:rect l="l" t="t" r="r" b="b"/>
              <a:pathLst>
                <a:path w="937895" h="541654">
                  <a:moveTo>
                    <a:pt x="0" y="541362"/>
                  </a:moveTo>
                  <a:lnTo>
                    <a:pt x="93766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36575" y="5650661"/>
              <a:ext cx="1249680" cy="721360"/>
            </a:xfrm>
            <a:custGeom>
              <a:avLst/>
              <a:gdLst/>
              <a:ahLst/>
              <a:cxnLst/>
              <a:rect l="l" t="t" r="r" b="b"/>
              <a:pathLst>
                <a:path w="1249679" h="721360">
                  <a:moveTo>
                    <a:pt x="0" y="721169"/>
                  </a:moveTo>
                  <a:lnTo>
                    <a:pt x="124909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25132" y="5470854"/>
              <a:ext cx="1560830" cy="901065"/>
            </a:xfrm>
            <a:custGeom>
              <a:avLst/>
              <a:gdLst/>
              <a:ahLst/>
              <a:cxnLst/>
              <a:rect l="l" t="t" r="r" b="b"/>
              <a:pathLst>
                <a:path w="1560829" h="901064">
                  <a:moveTo>
                    <a:pt x="0" y="900976"/>
                  </a:moveTo>
                  <a:lnTo>
                    <a:pt x="1560537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13721" y="5291060"/>
              <a:ext cx="1871980" cy="1080770"/>
            </a:xfrm>
            <a:custGeom>
              <a:avLst/>
              <a:gdLst/>
              <a:ahLst/>
              <a:cxnLst/>
              <a:rect l="l" t="t" r="r" b="b"/>
              <a:pathLst>
                <a:path w="1871979" h="1080770">
                  <a:moveTo>
                    <a:pt x="0" y="1080770"/>
                  </a:moveTo>
                  <a:lnTo>
                    <a:pt x="187195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2286" y="5111254"/>
              <a:ext cx="2183765" cy="1261110"/>
            </a:xfrm>
            <a:custGeom>
              <a:avLst/>
              <a:gdLst/>
              <a:ahLst/>
              <a:cxnLst/>
              <a:rect l="l" t="t" r="r" b="b"/>
              <a:pathLst>
                <a:path w="2183765" h="1261110">
                  <a:moveTo>
                    <a:pt x="0" y="1260576"/>
                  </a:moveTo>
                  <a:lnTo>
                    <a:pt x="218338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90842" y="4931447"/>
              <a:ext cx="2494915" cy="1440815"/>
            </a:xfrm>
            <a:custGeom>
              <a:avLst/>
              <a:gdLst/>
              <a:ahLst/>
              <a:cxnLst/>
              <a:rect l="l" t="t" r="r" b="b"/>
              <a:pathLst>
                <a:path w="2494915" h="1440814">
                  <a:moveTo>
                    <a:pt x="0" y="1440383"/>
                  </a:moveTo>
                  <a:lnTo>
                    <a:pt x="249482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79438" y="4751653"/>
              <a:ext cx="2806700" cy="1620520"/>
            </a:xfrm>
            <a:custGeom>
              <a:avLst/>
              <a:gdLst/>
              <a:ahLst/>
              <a:cxnLst/>
              <a:rect l="l" t="t" r="r" b="b"/>
              <a:pathLst>
                <a:path w="2806700" h="1620520">
                  <a:moveTo>
                    <a:pt x="0" y="1620177"/>
                  </a:moveTo>
                  <a:lnTo>
                    <a:pt x="280623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7992" y="4571834"/>
              <a:ext cx="3117850" cy="1800225"/>
            </a:xfrm>
            <a:custGeom>
              <a:avLst/>
              <a:gdLst/>
              <a:ahLst/>
              <a:cxnLst/>
              <a:rect l="l" t="t" r="r" b="b"/>
              <a:pathLst>
                <a:path w="3117850" h="1800225">
                  <a:moveTo>
                    <a:pt x="0" y="1799996"/>
                  </a:moveTo>
                  <a:lnTo>
                    <a:pt x="311768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56552" y="4392028"/>
              <a:ext cx="3429635" cy="1979930"/>
            </a:xfrm>
            <a:custGeom>
              <a:avLst/>
              <a:gdLst/>
              <a:ahLst/>
              <a:cxnLst/>
              <a:rect l="l" t="t" r="r" b="b"/>
              <a:pathLst>
                <a:path w="3429634" h="1979929">
                  <a:moveTo>
                    <a:pt x="0" y="1979802"/>
                  </a:moveTo>
                  <a:lnTo>
                    <a:pt x="342911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45149" y="4212234"/>
              <a:ext cx="3740785" cy="2159635"/>
            </a:xfrm>
            <a:custGeom>
              <a:avLst/>
              <a:gdLst/>
              <a:ahLst/>
              <a:cxnLst/>
              <a:rect l="l" t="t" r="r" b="b"/>
              <a:pathLst>
                <a:path w="3740784" h="2159635">
                  <a:moveTo>
                    <a:pt x="0" y="2159596"/>
                  </a:moveTo>
                  <a:lnTo>
                    <a:pt x="374051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3705" y="4032427"/>
              <a:ext cx="4052570" cy="2339975"/>
            </a:xfrm>
            <a:custGeom>
              <a:avLst/>
              <a:gdLst/>
              <a:ahLst/>
              <a:cxnLst/>
              <a:rect l="l" t="t" r="r" b="b"/>
              <a:pathLst>
                <a:path w="4052570" h="2339975">
                  <a:moveTo>
                    <a:pt x="0" y="2339403"/>
                  </a:moveTo>
                  <a:lnTo>
                    <a:pt x="405196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2301" y="3852633"/>
              <a:ext cx="4363720" cy="2519680"/>
            </a:xfrm>
            <a:custGeom>
              <a:avLst/>
              <a:gdLst/>
              <a:ahLst/>
              <a:cxnLst/>
              <a:rect l="l" t="t" r="r" b="b"/>
              <a:pathLst>
                <a:path w="4363720" h="2519679">
                  <a:moveTo>
                    <a:pt x="0" y="2519197"/>
                  </a:moveTo>
                  <a:lnTo>
                    <a:pt x="436336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0858" y="3672827"/>
              <a:ext cx="4674870" cy="2699385"/>
            </a:xfrm>
            <a:custGeom>
              <a:avLst/>
              <a:gdLst/>
              <a:ahLst/>
              <a:cxnLst/>
              <a:rect l="l" t="t" r="r" b="b"/>
              <a:pathLst>
                <a:path w="4674870" h="2699385">
                  <a:moveTo>
                    <a:pt x="0" y="2699004"/>
                  </a:moveTo>
                  <a:lnTo>
                    <a:pt x="467480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3493017"/>
              <a:ext cx="4814570" cy="2780030"/>
            </a:xfrm>
            <a:custGeom>
              <a:avLst/>
              <a:gdLst/>
              <a:ahLst/>
              <a:cxnLst/>
              <a:rect l="l" t="t" r="r" b="b"/>
              <a:pathLst>
                <a:path w="4814570" h="2780029">
                  <a:moveTo>
                    <a:pt x="0" y="2779471"/>
                  </a:moveTo>
                  <a:lnTo>
                    <a:pt x="481418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3313226"/>
              <a:ext cx="4814570" cy="2780030"/>
            </a:xfrm>
            <a:custGeom>
              <a:avLst/>
              <a:gdLst/>
              <a:ahLst/>
              <a:cxnLst/>
              <a:rect l="l" t="t" r="r" b="b"/>
              <a:pathLst>
                <a:path w="4814570" h="2780029">
                  <a:moveTo>
                    <a:pt x="0" y="2779471"/>
                  </a:moveTo>
                  <a:lnTo>
                    <a:pt x="481418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3133413"/>
              <a:ext cx="4814570" cy="2780030"/>
            </a:xfrm>
            <a:custGeom>
              <a:avLst/>
              <a:gdLst/>
              <a:ahLst/>
              <a:cxnLst/>
              <a:rect l="l" t="t" r="r" b="b"/>
              <a:pathLst>
                <a:path w="4814570" h="2780029">
                  <a:moveTo>
                    <a:pt x="0" y="2779471"/>
                  </a:moveTo>
                  <a:lnTo>
                    <a:pt x="481418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53604"/>
              <a:ext cx="4814570" cy="2780030"/>
            </a:xfrm>
            <a:custGeom>
              <a:avLst/>
              <a:gdLst/>
              <a:ahLst/>
              <a:cxnLst/>
              <a:rect l="l" t="t" r="r" b="b"/>
              <a:pathLst>
                <a:path w="4814570" h="2780029">
                  <a:moveTo>
                    <a:pt x="0" y="2779471"/>
                  </a:moveTo>
                  <a:lnTo>
                    <a:pt x="481418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97"/>
              <a:ext cx="4547870" cy="2625725"/>
            </a:xfrm>
            <a:custGeom>
              <a:avLst/>
              <a:gdLst/>
              <a:ahLst/>
              <a:cxnLst/>
              <a:rect l="l" t="t" r="r" b="b"/>
              <a:pathLst>
                <a:path w="4547870" h="2625725">
                  <a:moveTo>
                    <a:pt x="0" y="2625686"/>
                  </a:moveTo>
                  <a:lnTo>
                    <a:pt x="4547831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94"/>
              <a:ext cx="4236720" cy="2446020"/>
            </a:xfrm>
            <a:custGeom>
              <a:avLst/>
              <a:gdLst/>
              <a:ahLst/>
              <a:cxnLst/>
              <a:rect l="l" t="t" r="r" b="b"/>
              <a:pathLst>
                <a:path w="4236720" h="2446020">
                  <a:moveTo>
                    <a:pt x="0" y="2445880"/>
                  </a:moveTo>
                  <a:lnTo>
                    <a:pt x="423638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88"/>
              <a:ext cx="3925570" cy="2266315"/>
            </a:xfrm>
            <a:custGeom>
              <a:avLst/>
              <a:gdLst/>
              <a:ahLst/>
              <a:cxnLst/>
              <a:rect l="l" t="t" r="r" b="b"/>
              <a:pathLst>
                <a:path w="3925570" h="2266315">
                  <a:moveTo>
                    <a:pt x="0" y="2266073"/>
                  </a:moveTo>
                  <a:lnTo>
                    <a:pt x="392496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94"/>
              <a:ext cx="3613785" cy="2086610"/>
            </a:xfrm>
            <a:custGeom>
              <a:avLst/>
              <a:gdLst/>
              <a:ahLst/>
              <a:cxnLst/>
              <a:rect l="l" t="t" r="r" b="b"/>
              <a:pathLst>
                <a:path w="3613784" h="2086610">
                  <a:moveTo>
                    <a:pt x="0" y="2086279"/>
                  </a:moveTo>
                  <a:lnTo>
                    <a:pt x="3613543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88"/>
              <a:ext cx="3302635" cy="1906905"/>
            </a:xfrm>
            <a:custGeom>
              <a:avLst/>
              <a:gdLst/>
              <a:ahLst/>
              <a:cxnLst/>
              <a:rect l="l" t="t" r="r" b="b"/>
              <a:pathLst>
                <a:path w="3302634" h="1906904">
                  <a:moveTo>
                    <a:pt x="0" y="1906473"/>
                  </a:moveTo>
                  <a:lnTo>
                    <a:pt x="3302101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85"/>
              <a:ext cx="2990850" cy="1727200"/>
            </a:xfrm>
            <a:custGeom>
              <a:avLst/>
              <a:gdLst/>
              <a:ahLst/>
              <a:cxnLst/>
              <a:rect l="l" t="t" r="r" b="b"/>
              <a:pathLst>
                <a:path w="2990850" h="1727200">
                  <a:moveTo>
                    <a:pt x="0" y="1726666"/>
                  </a:moveTo>
                  <a:lnTo>
                    <a:pt x="299065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88"/>
              <a:ext cx="2679700" cy="1547495"/>
            </a:xfrm>
            <a:custGeom>
              <a:avLst/>
              <a:gdLst/>
              <a:ahLst/>
              <a:cxnLst/>
              <a:rect l="l" t="t" r="r" b="b"/>
              <a:pathLst>
                <a:path w="2679700" h="1547495">
                  <a:moveTo>
                    <a:pt x="0" y="1546872"/>
                  </a:moveTo>
                  <a:lnTo>
                    <a:pt x="267925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98"/>
              <a:ext cx="2367915" cy="1367155"/>
            </a:xfrm>
            <a:custGeom>
              <a:avLst/>
              <a:gdLst/>
              <a:ahLst/>
              <a:cxnLst/>
              <a:rect l="l" t="t" r="r" b="b"/>
              <a:pathLst>
                <a:path w="2367915" h="1367154">
                  <a:moveTo>
                    <a:pt x="0" y="1367053"/>
                  </a:moveTo>
                  <a:lnTo>
                    <a:pt x="2367813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88"/>
              <a:ext cx="2056764" cy="1187450"/>
            </a:xfrm>
            <a:custGeom>
              <a:avLst/>
              <a:gdLst/>
              <a:ahLst/>
              <a:cxnLst/>
              <a:rect l="l" t="t" r="r" b="b"/>
              <a:pathLst>
                <a:path w="2056765" h="1187450">
                  <a:moveTo>
                    <a:pt x="0" y="1187272"/>
                  </a:moveTo>
                  <a:lnTo>
                    <a:pt x="205640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85"/>
              <a:ext cx="1744980" cy="1007744"/>
            </a:xfrm>
            <a:custGeom>
              <a:avLst/>
              <a:gdLst/>
              <a:ahLst/>
              <a:cxnLst/>
              <a:rect l="l" t="t" r="r" b="b"/>
              <a:pathLst>
                <a:path w="1744979" h="1007745">
                  <a:moveTo>
                    <a:pt x="0" y="1007465"/>
                  </a:moveTo>
                  <a:lnTo>
                    <a:pt x="1744967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92"/>
              <a:ext cx="1433830" cy="828040"/>
            </a:xfrm>
            <a:custGeom>
              <a:avLst/>
              <a:gdLst/>
              <a:ahLst/>
              <a:cxnLst/>
              <a:rect l="l" t="t" r="r" b="b"/>
              <a:pathLst>
                <a:path w="1433829" h="828039">
                  <a:moveTo>
                    <a:pt x="0" y="827646"/>
                  </a:moveTo>
                  <a:lnTo>
                    <a:pt x="143352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94"/>
              <a:ext cx="1122680" cy="648335"/>
            </a:xfrm>
            <a:custGeom>
              <a:avLst/>
              <a:gdLst/>
              <a:ahLst/>
              <a:cxnLst/>
              <a:rect l="l" t="t" r="r" b="b"/>
              <a:pathLst>
                <a:path w="1122679" h="648335">
                  <a:moveTo>
                    <a:pt x="0" y="647852"/>
                  </a:moveTo>
                  <a:lnTo>
                    <a:pt x="1122121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92"/>
              <a:ext cx="810895" cy="468630"/>
            </a:xfrm>
            <a:custGeom>
              <a:avLst/>
              <a:gdLst/>
              <a:ahLst/>
              <a:cxnLst/>
              <a:rect l="l" t="t" r="r" b="b"/>
              <a:pathLst>
                <a:path w="810895" h="468629">
                  <a:moveTo>
                    <a:pt x="0" y="468045"/>
                  </a:moveTo>
                  <a:lnTo>
                    <a:pt x="81067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89"/>
              <a:ext cx="499745" cy="288290"/>
            </a:xfrm>
            <a:custGeom>
              <a:avLst/>
              <a:gdLst/>
              <a:ahLst/>
              <a:cxnLst/>
              <a:rect l="l" t="t" r="r" b="b"/>
              <a:pathLst>
                <a:path w="499745" h="288289">
                  <a:moveTo>
                    <a:pt x="0" y="288239"/>
                  </a:moveTo>
                  <a:lnTo>
                    <a:pt x="499237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484" y="2927589"/>
              <a:ext cx="187960" cy="108585"/>
            </a:xfrm>
            <a:custGeom>
              <a:avLst/>
              <a:gdLst/>
              <a:ahLst/>
              <a:cxnLst/>
              <a:rect l="l" t="t" r="r" b="b"/>
              <a:pathLst>
                <a:path w="187960" h="108585">
                  <a:moveTo>
                    <a:pt x="0" y="108445"/>
                  </a:moveTo>
                  <a:lnTo>
                    <a:pt x="187833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71585" y="2927591"/>
              <a:ext cx="0" cy="3444240"/>
            </a:xfrm>
            <a:custGeom>
              <a:avLst/>
              <a:gdLst/>
              <a:ahLst/>
              <a:cxnLst/>
              <a:rect l="l" t="t" r="r" b="b"/>
              <a:pathLst>
                <a:path h="3444240">
                  <a:moveTo>
                    <a:pt x="0" y="344424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4838" y="1675518"/>
            <a:ext cx="732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SUIT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1" name="object 15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57525" y="1335005"/>
            <a:ext cx="5138420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GRID,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DRAW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MP3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PLAYER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ISOMETRIC PROJECTION.</a:t>
            </a:r>
            <a:endParaRPr sz="1200">
              <a:latin typeface="Arial"/>
              <a:cs typeface="Arial"/>
            </a:endParaRPr>
          </a:p>
          <a:p>
            <a:pPr marL="695325" algn="ctr">
              <a:lnSpc>
                <a:spcPts val="1265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ABLE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COLOUR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SHADE.</a:t>
            </a:r>
            <a:endParaRPr sz="1200">
              <a:latin typeface="Arial"/>
              <a:cs typeface="Arial"/>
            </a:endParaRPr>
          </a:p>
          <a:p>
            <a:pPr marR="4445" algn="ctr">
              <a:lnSpc>
                <a:spcPts val="1390"/>
              </a:lnSpc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‘THICK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LINES’</a:t>
            </a:r>
            <a:r>
              <a:rPr sz="12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EMPHASISE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SOME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EDGES.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2" name="object 152"/>
          <p:cNvGrpSpPr>
            <a:grpSpLocks noGrp="1" noUngrp="1" noRot="1" noMove="1" noResize="1"/>
          </p:cNvGrpSpPr>
          <p:nvPr/>
        </p:nvGrpSpPr>
        <p:grpSpPr>
          <a:xfrm>
            <a:off x="211355" y="1210769"/>
            <a:ext cx="10179050" cy="1003300"/>
            <a:chOff x="211355" y="1210769"/>
            <a:chExt cx="10179050" cy="1003300"/>
          </a:xfrm>
        </p:grpSpPr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2943" y="1212356"/>
              <a:ext cx="10175875" cy="1000125"/>
            </a:xfrm>
            <a:custGeom>
              <a:avLst/>
              <a:gdLst/>
              <a:ahLst/>
              <a:cxnLst/>
              <a:rect l="l" t="t" r="r" b="b"/>
              <a:pathLst>
                <a:path w="10175875" h="1000125">
                  <a:moveTo>
                    <a:pt x="0" y="0"/>
                  </a:moveTo>
                  <a:lnTo>
                    <a:pt x="10175532" y="0"/>
                  </a:lnTo>
                  <a:lnTo>
                    <a:pt x="10175532" y="999934"/>
                  </a:lnTo>
                  <a:lnTo>
                    <a:pt x="0" y="99993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4271" y="1378324"/>
              <a:ext cx="2084070" cy="685165"/>
            </a:xfrm>
            <a:custGeom>
              <a:avLst/>
              <a:gdLst/>
              <a:ahLst/>
              <a:cxnLst/>
              <a:rect l="l" t="t" r="r" b="b"/>
              <a:pathLst>
                <a:path w="2084070" h="685164">
                  <a:moveTo>
                    <a:pt x="1567611" y="0"/>
                  </a:moveTo>
                  <a:lnTo>
                    <a:pt x="1567611" y="201142"/>
                  </a:lnTo>
                  <a:lnTo>
                    <a:pt x="0" y="201142"/>
                  </a:lnTo>
                  <a:lnTo>
                    <a:pt x="47439" y="229869"/>
                  </a:lnTo>
                  <a:lnTo>
                    <a:pt x="89103" y="262818"/>
                  </a:lnTo>
                  <a:lnTo>
                    <a:pt x="125046" y="299156"/>
                  </a:lnTo>
                  <a:lnTo>
                    <a:pt x="155325" y="338048"/>
                  </a:lnTo>
                  <a:lnTo>
                    <a:pt x="179993" y="378662"/>
                  </a:lnTo>
                  <a:lnTo>
                    <a:pt x="199108" y="420164"/>
                  </a:lnTo>
                  <a:lnTo>
                    <a:pt x="212725" y="461721"/>
                  </a:lnTo>
                  <a:lnTo>
                    <a:pt x="1567611" y="461721"/>
                  </a:lnTo>
                  <a:lnTo>
                    <a:pt x="1567611" y="685088"/>
                  </a:lnTo>
                  <a:lnTo>
                    <a:pt x="1603394" y="639124"/>
                  </a:lnTo>
                  <a:lnTo>
                    <a:pt x="1639929" y="596921"/>
                  </a:lnTo>
                  <a:lnTo>
                    <a:pt x="1677189" y="558343"/>
                  </a:lnTo>
                  <a:lnTo>
                    <a:pt x="1715147" y="523259"/>
                  </a:lnTo>
                  <a:lnTo>
                    <a:pt x="1753777" y="491532"/>
                  </a:lnTo>
                  <a:lnTo>
                    <a:pt x="1793052" y="463030"/>
                  </a:lnTo>
                  <a:lnTo>
                    <a:pt x="1832945" y="437618"/>
                  </a:lnTo>
                  <a:lnTo>
                    <a:pt x="1873430" y="415163"/>
                  </a:lnTo>
                  <a:lnTo>
                    <a:pt x="1914479" y="395530"/>
                  </a:lnTo>
                  <a:lnTo>
                    <a:pt x="1956067" y="378586"/>
                  </a:lnTo>
                  <a:lnTo>
                    <a:pt x="1998166" y="364196"/>
                  </a:lnTo>
                  <a:lnTo>
                    <a:pt x="2040749" y="352227"/>
                  </a:lnTo>
                  <a:lnTo>
                    <a:pt x="2083790" y="342544"/>
                  </a:lnTo>
                  <a:lnTo>
                    <a:pt x="2037208" y="333623"/>
                  </a:lnTo>
                  <a:lnTo>
                    <a:pt x="1991646" y="322034"/>
                  </a:lnTo>
                  <a:lnTo>
                    <a:pt x="1947137" y="307713"/>
                  </a:lnTo>
                  <a:lnTo>
                    <a:pt x="1903717" y="290595"/>
                  </a:lnTo>
                  <a:lnTo>
                    <a:pt x="1861420" y="270614"/>
                  </a:lnTo>
                  <a:lnTo>
                    <a:pt x="1820280" y="247708"/>
                  </a:lnTo>
                  <a:lnTo>
                    <a:pt x="1780332" y="221810"/>
                  </a:lnTo>
                  <a:lnTo>
                    <a:pt x="1741611" y="192857"/>
                  </a:lnTo>
                  <a:lnTo>
                    <a:pt x="1704150" y="160784"/>
                  </a:lnTo>
                  <a:lnTo>
                    <a:pt x="1667986" y="125526"/>
                  </a:lnTo>
                  <a:lnTo>
                    <a:pt x="1633151" y="87019"/>
                  </a:lnTo>
                  <a:lnTo>
                    <a:pt x="1599682" y="45199"/>
                  </a:lnTo>
                  <a:lnTo>
                    <a:pt x="1567611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721" y="1596206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6" name="object 156">
            <a:hlinkClick r:id="rId3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5660" y="1391971"/>
            <a:ext cx="587857" cy="587857"/>
          </a:xfrm>
          <a:prstGeom prst="rect">
            <a:avLst/>
          </a:prstGeom>
        </p:spPr>
      </p:pic>
      <p:sp>
        <p:nvSpPr>
          <p:cNvPr id="157" name="object 1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3422" y="1461231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58" name="object 158">
            <a:hlinkClick r:id="rId5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1022" y="1407207"/>
            <a:ext cx="587857" cy="587857"/>
          </a:xfrm>
          <a:prstGeom prst="rect">
            <a:avLst/>
          </a:prstGeom>
        </p:spPr>
      </p:pic>
      <p:sp>
        <p:nvSpPr>
          <p:cNvPr id="159" name="object 1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08782" y="1476471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5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60" name="object 160"/>
          <p:cNvGrpSpPr>
            <a:grpSpLocks noGrp="1" noUngrp="1" noRot="1" noMove="1" noResize="1"/>
          </p:cNvGrpSpPr>
          <p:nvPr/>
        </p:nvGrpSpPr>
        <p:grpSpPr>
          <a:xfrm>
            <a:off x="86353" y="104298"/>
            <a:ext cx="10515600" cy="609600"/>
            <a:chOff x="86353" y="104298"/>
            <a:chExt cx="10515600" cy="609600"/>
          </a:xfrm>
        </p:grpSpPr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53" y="104298"/>
              <a:ext cx="10515600" cy="609600"/>
            </a:xfrm>
            <a:custGeom>
              <a:avLst/>
              <a:gdLst/>
              <a:ahLst/>
              <a:cxnLst/>
              <a:rect l="l" t="t" r="r" b="b"/>
              <a:pathLst>
                <a:path w="10515600" h="609600">
                  <a:moveTo>
                    <a:pt x="10515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0515600" y="609600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6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625" y="131233"/>
              <a:ext cx="3981450" cy="552450"/>
            </a:xfrm>
            <a:custGeom>
              <a:avLst/>
              <a:gdLst/>
              <a:ahLst/>
              <a:cxnLst/>
              <a:rect l="l" t="t" r="r" b="b"/>
              <a:pathLst>
                <a:path w="3981450" h="552450">
                  <a:moveTo>
                    <a:pt x="3981450" y="0"/>
                  </a:moveTo>
                  <a:lnTo>
                    <a:pt x="0" y="0"/>
                  </a:lnTo>
                  <a:lnTo>
                    <a:pt x="0" y="552450"/>
                  </a:lnTo>
                  <a:lnTo>
                    <a:pt x="3981450" y="552450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A8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494604" y="130499"/>
            <a:ext cx="329628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ISOMETRIC</a:t>
            </a:r>
            <a:r>
              <a:rPr spc="105" dirty="0"/>
              <a:t> </a:t>
            </a:r>
            <a:r>
              <a:rPr spc="35" dirty="0"/>
              <a:t>SKETCHING</a:t>
            </a:r>
          </a:p>
        </p:txBody>
      </p:sp>
      <p:grpSp>
        <p:nvGrpSpPr>
          <p:cNvPr id="164" name="object 164"/>
          <p:cNvGrpSpPr>
            <a:grpSpLocks noGrp="1" noUngrp="1" noRot="1" noMove="1" noResize="1"/>
          </p:cNvGrpSpPr>
          <p:nvPr/>
        </p:nvGrpSpPr>
        <p:grpSpPr>
          <a:xfrm>
            <a:off x="5502653" y="92732"/>
            <a:ext cx="5130800" cy="359410"/>
            <a:chOff x="5502653" y="92732"/>
            <a:chExt cx="5130800" cy="359410"/>
          </a:xfrm>
        </p:grpSpPr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2653" y="432806"/>
              <a:ext cx="3280410" cy="12065"/>
            </a:xfrm>
            <a:custGeom>
              <a:avLst/>
              <a:gdLst/>
              <a:ahLst/>
              <a:cxnLst/>
              <a:rect l="l" t="t" r="r" b="b"/>
              <a:pathLst>
                <a:path w="3280409" h="12065">
                  <a:moveTo>
                    <a:pt x="3280029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80029" y="12065"/>
                  </a:lnTo>
                  <a:lnTo>
                    <a:pt x="328002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4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3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18202" y="525914"/>
            <a:ext cx="518287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3599179" algn="l"/>
              </a:tabLst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  <a:hlinkClick r:id="rId8"/>
              </a:rPr>
              <a:t>www.technologystudent.com</a:t>
            </a:r>
            <a:r>
              <a:rPr sz="750" spc="1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175" name="object 1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38322" y="7310460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sp>
        <p:nvSpPr>
          <p:cNvPr id="176" name="object 1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2648" y="7300623"/>
            <a:ext cx="1583055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8"/>
              </a:rPr>
              <a:t>www.technologystudent.com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500" spc="47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169" name="object 16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0" name="object 17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1" name="object 17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4754" y="49511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2" name="object 17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3005" y="764674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3" name="object 17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30246" y="2703418"/>
            <a:ext cx="885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4" name="object 17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50787" y="2672938"/>
            <a:ext cx="2357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78" name="Object 177">
            <a:extLst>
              <a:ext uri="{FF2B5EF4-FFF2-40B4-BE49-F238E27FC236}">
                <a16:creationId xmlns:a16="http://schemas.microsoft.com/office/drawing/2014/main" id="{8472D6E0-26EE-E66C-2446-C0E19C6C76BD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607004844"/>
              </p:ext>
            </p:extLst>
          </p:nvPr>
        </p:nvGraphicFramePr>
        <p:xfrm>
          <a:off x="8013700" y="1149823"/>
          <a:ext cx="1201160" cy="1203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622670" imgH="1625068" progId="CorelDraw.Graphic.19">
                  <p:embed/>
                </p:oleObj>
              </mc:Choice>
              <mc:Fallback>
                <p:oleObj name="CorelDRAW" r:id="rId9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13700" y="1149823"/>
                        <a:ext cx="1201160" cy="1203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Object 178">
            <a:extLst>
              <a:ext uri="{FF2B5EF4-FFF2-40B4-BE49-F238E27FC236}">
                <a16:creationId xmlns:a16="http://schemas.microsoft.com/office/drawing/2014/main" id="{BD1F3515-970E-DD24-BF06-23C5644B1A20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84114913"/>
              </p:ext>
            </p:extLst>
          </p:nvPr>
        </p:nvGraphicFramePr>
        <p:xfrm>
          <a:off x="9293606" y="1163887"/>
          <a:ext cx="1213663" cy="12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1622670" imgH="1625068" progId="CorelDraw.Graphic.19">
                  <p:embed/>
                </p:oleObj>
              </mc:Choice>
              <mc:Fallback>
                <p:oleObj name="CorelDRAW" r:id="rId11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93606" y="1163887"/>
                        <a:ext cx="1213663" cy="121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494604" y="130499"/>
            <a:ext cx="329628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ISOMETRIC</a:t>
            </a:r>
            <a:r>
              <a:rPr spc="105" dirty="0"/>
              <a:t> </a:t>
            </a:r>
            <a:r>
              <a:rPr spc="35" dirty="0"/>
              <a:t>SKETCHING</a:t>
            </a:r>
          </a:p>
        </p:txBody>
      </p:sp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5502653" y="92732"/>
            <a:ext cx="5130800" cy="359410"/>
            <a:chOff x="5502653" y="92732"/>
            <a:chExt cx="5130800" cy="35941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02653" y="432806"/>
              <a:ext cx="3280410" cy="12065"/>
            </a:xfrm>
            <a:custGeom>
              <a:avLst/>
              <a:gdLst/>
              <a:ahLst/>
              <a:cxnLst/>
              <a:rect l="l" t="t" r="r" b="b"/>
              <a:pathLst>
                <a:path w="3280409" h="12065">
                  <a:moveTo>
                    <a:pt x="3280029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3280029" y="12065"/>
                  </a:lnTo>
                  <a:lnTo>
                    <a:pt x="328002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4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3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18202" y="525914"/>
            <a:ext cx="518287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3599179" algn="l"/>
              </a:tabLst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spc="1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302795" y="1180134"/>
            <a:ext cx="10179050" cy="749935"/>
            <a:chOff x="302795" y="1180134"/>
            <a:chExt cx="10179050" cy="749935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4383" y="1181721"/>
              <a:ext cx="10175875" cy="746760"/>
            </a:xfrm>
            <a:custGeom>
              <a:avLst/>
              <a:gdLst/>
              <a:ahLst/>
              <a:cxnLst/>
              <a:rect l="l" t="t" r="r" b="b"/>
              <a:pathLst>
                <a:path w="10175875" h="746760">
                  <a:moveTo>
                    <a:pt x="0" y="0"/>
                  </a:moveTo>
                  <a:lnTo>
                    <a:pt x="10175532" y="0"/>
                  </a:lnTo>
                  <a:lnTo>
                    <a:pt x="10175532" y="746760"/>
                  </a:lnTo>
                  <a:lnTo>
                    <a:pt x="0" y="7467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711" y="1203489"/>
              <a:ext cx="2084070" cy="685165"/>
            </a:xfrm>
            <a:custGeom>
              <a:avLst/>
              <a:gdLst/>
              <a:ahLst/>
              <a:cxnLst/>
              <a:rect l="l" t="t" r="r" b="b"/>
              <a:pathLst>
                <a:path w="2084070" h="685164">
                  <a:moveTo>
                    <a:pt x="1567611" y="0"/>
                  </a:moveTo>
                  <a:lnTo>
                    <a:pt x="1567611" y="201142"/>
                  </a:lnTo>
                  <a:lnTo>
                    <a:pt x="0" y="201142"/>
                  </a:lnTo>
                  <a:lnTo>
                    <a:pt x="47439" y="229869"/>
                  </a:lnTo>
                  <a:lnTo>
                    <a:pt x="89103" y="262818"/>
                  </a:lnTo>
                  <a:lnTo>
                    <a:pt x="125046" y="299156"/>
                  </a:lnTo>
                  <a:lnTo>
                    <a:pt x="155325" y="338048"/>
                  </a:lnTo>
                  <a:lnTo>
                    <a:pt x="179993" y="378662"/>
                  </a:lnTo>
                  <a:lnTo>
                    <a:pt x="199108" y="420164"/>
                  </a:lnTo>
                  <a:lnTo>
                    <a:pt x="212725" y="461721"/>
                  </a:lnTo>
                  <a:lnTo>
                    <a:pt x="1567611" y="461721"/>
                  </a:lnTo>
                  <a:lnTo>
                    <a:pt x="1567611" y="685088"/>
                  </a:lnTo>
                  <a:lnTo>
                    <a:pt x="1603394" y="639124"/>
                  </a:lnTo>
                  <a:lnTo>
                    <a:pt x="1639929" y="596921"/>
                  </a:lnTo>
                  <a:lnTo>
                    <a:pt x="1677189" y="558343"/>
                  </a:lnTo>
                  <a:lnTo>
                    <a:pt x="1715147" y="523259"/>
                  </a:lnTo>
                  <a:lnTo>
                    <a:pt x="1753777" y="491532"/>
                  </a:lnTo>
                  <a:lnTo>
                    <a:pt x="1793052" y="463030"/>
                  </a:lnTo>
                  <a:lnTo>
                    <a:pt x="1832945" y="437618"/>
                  </a:lnTo>
                  <a:lnTo>
                    <a:pt x="1873430" y="415163"/>
                  </a:lnTo>
                  <a:lnTo>
                    <a:pt x="1914479" y="395530"/>
                  </a:lnTo>
                  <a:lnTo>
                    <a:pt x="1956067" y="378586"/>
                  </a:lnTo>
                  <a:lnTo>
                    <a:pt x="1998166" y="364196"/>
                  </a:lnTo>
                  <a:lnTo>
                    <a:pt x="2040749" y="352227"/>
                  </a:lnTo>
                  <a:lnTo>
                    <a:pt x="2083790" y="342544"/>
                  </a:lnTo>
                  <a:lnTo>
                    <a:pt x="2037208" y="333623"/>
                  </a:lnTo>
                  <a:lnTo>
                    <a:pt x="1991646" y="322034"/>
                  </a:lnTo>
                  <a:lnTo>
                    <a:pt x="1947137" y="307713"/>
                  </a:lnTo>
                  <a:lnTo>
                    <a:pt x="1903717" y="290595"/>
                  </a:lnTo>
                  <a:lnTo>
                    <a:pt x="1861420" y="270614"/>
                  </a:lnTo>
                  <a:lnTo>
                    <a:pt x="1820280" y="247708"/>
                  </a:lnTo>
                  <a:lnTo>
                    <a:pt x="1780332" y="221810"/>
                  </a:lnTo>
                  <a:lnTo>
                    <a:pt x="1741611" y="192857"/>
                  </a:lnTo>
                  <a:lnTo>
                    <a:pt x="1704150" y="160784"/>
                  </a:lnTo>
                  <a:lnTo>
                    <a:pt x="1667986" y="125526"/>
                  </a:lnTo>
                  <a:lnTo>
                    <a:pt x="1633151" y="87019"/>
                  </a:lnTo>
                  <a:lnTo>
                    <a:pt x="1599682" y="45199"/>
                  </a:lnTo>
                  <a:lnTo>
                    <a:pt x="1567611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7161" y="1421378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3005" y="789401"/>
            <a:ext cx="1899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6505" y="2086210"/>
            <a:ext cx="3140710" cy="49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5"/>
              </a:lnSpc>
              <a:spcBef>
                <a:spcPts val="100"/>
              </a:spcBef>
            </a:pP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PRACTICE</a:t>
            </a:r>
            <a:r>
              <a:rPr sz="16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55"/>
              </a:lnSpc>
            </a:pPr>
            <a:r>
              <a:rPr sz="1600" b="1" dirty="0">
                <a:solidFill>
                  <a:srgbClr val="DD2B1C"/>
                </a:solidFill>
                <a:latin typeface="Arial"/>
                <a:cs typeface="Arial"/>
              </a:rPr>
              <a:t>(if you feel this will </a:t>
            </a:r>
            <a:r>
              <a:rPr sz="1600" b="1" spc="-10" dirty="0">
                <a:solidFill>
                  <a:srgbClr val="DD2B1C"/>
                </a:solidFill>
                <a:latin typeface="Arial"/>
                <a:cs typeface="Arial"/>
              </a:rPr>
              <a:t>help)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26925" y="2069167"/>
            <a:ext cx="4205605" cy="4965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798830" marR="5080" indent="-786765">
              <a:lnSpc>
                <a:spcPts val="1789"/>
              </a:lnSpc>
              <a:spcBef>
                <a:spcPts val="265"/>
              </a:spcBef>
            </a:pP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ACCURATE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6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6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51616"/>
                </a:solidFill>
                <a:latin typeface="Arial"/>
                <a:cs typeface="Arial"/>
              </a:rPr>
              <a:t>YOUR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SELECTED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51616"/>
                </a:solidFill>
                <a:latin typeface="Arial"/>
                <a:cs typeface="Arial"/>
              </a:rPr>
              <a:t>MUSIC </a:t>
            </a:r>
            <a:r>
              <a:rPr sz="1600" b="1" spc="-10" dirty="0">
                <a:solidFill>
                  <a:srgbClr val="151616"/>
                </a:solidFill>
                <a:latin typeface="Arial"/>
                <a:cs typeface="Arial"/>
              </a:rPr>
              <a:t>DEVICE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>
            <a:grpSpLocks noGrp="1" noUngrp="1" noRot="1" noMove="1" noResize="1"/>
          </p:cNvGrpSpPr>
          <p:nvPr/>
        </p:nvGrpSpPr>
        <p:grpSpPr>
          <a:xfrm>
            <a:off x="5616063" y="2700069"/>
            <a:ext cx="4655820" cy="4182110"/>
            <a:chOff x="5616063" y="2700069"/>
            <a:chExt cx="4655820" cy="4182110"/>
          </a:xfrm>
        </p:grpSpPr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47499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36234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6741839"/>
              <a:ext cx="236854" cy="136525"/>
            </a:xfrm>
            <a:custGeom>
              <a:avLst/>
              <a:gdLst/>
              <a:ahLst/>
              <a:cxnLst/>
              <a:rect l="l" t="t" r="r" b="b"/>
              <a:pathLst>
                <a:path w="236854" h="136525">
                  <a:moveTo>
                    <a:pt x="236359" y="13646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4967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13704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4" y="6523894"/>
              <a:ext cx="614045" cy="354965"/>
            </a:xfrm>
            <a:custGeom>
              <a:avLst/>
              <a:gdLst/>
              <a:ahLst/>
              <a:cxnLst/>
              <a:rect l="l" t="t" r="r" b="b"/>
              <a:pathLst>
                <a:path w="614045" h="354965">
                  <a:moveTo>
                    <a:pt x="613854" y="35440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2438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91175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6305962"/>
              <a:ext cx="991869" cy="572770"/>
            </a:xfrm>
            <a:custGeom>
              <a:avLst/>
              <a:gdLst/>
              <a:ahLst/>
              <a:cxnLst/>
              <a:rect l="l" t="t" r="r" b="b"/>
              <a:pathLst>
                <a:path w="991870" h="572770">
                  <a:moveTo>
                    <a:pt x="991323" y="57233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79908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8646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4" y="6088030"/>
              <a:ext cx="1369060" cy="790575"/>
            </a:xfrm>
            <a:custGeom>
              <a:avLst/>
              <a:gdLst/>
              <a:ahLst/>
              <a:cxnLst/>
              <a:rect l="l" t="t" r="r" b="b"/>
              <a:pathLst>
                <a:path w="1369059" h="790575">
                  <a:moveTo>
                    <a:pt x="1368780" y="79027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57379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46116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73" y="5870098"/>
              <a:ext cx="1746250" cy="1008380"/>
            </a:xfrm>
            <a:custGeom>
              <a:avLst/>
              <a:gdLst/>
              <a:ahLst/>
              <a:cxnLst/>
              <a:rect l="l" t="t" r="r" b="b"/>
              <a:pathLst>
                <a:path w="1746250" h="1008379">
                  <a:moveTo>
                    <a:pt x="1746250" y="100820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34850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23583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4" y="5652153"/>
              <a:ext cx="2124075" cy="1226185"/>
            </a:xfrm>
            <a:custGeom>
              <a:avLst/>
              <a:gdLst/>
              <a:ahLst/>
              <a:cxnLst/>
              <a:rect l="l" t="t" r="r" b="b"/>
              <a:pathLst>
                <a:path w="2124075" h="1226184">
                  <a:moveTo>
                    <a:pt x="2123744" y="122614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12320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1054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73" y="5434234"/>
              <a:ext cx="2501265" cy="1444625"/>
            </a:xfrm>
            <a:custGeom>
              <a:avLst/>
              <a:gdLst/>
              <a:ahLst/>
              <a:cxnLst/>
              <a:rect l="l" t="t" r="r" b="b"/>
              <a:pathLst>
                <a:path w="2501265" h="1444625">
                  <a:moveTo>
                    <a:pt x="2501188" y="144406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89791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78524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5216289"/>
              <a:ext cx="2879090" cy="1662430"/>
            </a:xfrm>
            <a:custGeom>
              <a:avLst/>
              <a:gdLst/>
              <a:ahLst/>
              <a:cxnLst/>
              <a:rect l="l" t="t" r="r" b="b"/>
              <a:pathLst>
                <a:path w="2879090" h="1662429">
                  <a:moveTo>
                    <a:pt x="2878670" y="166201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67262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55996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3" y="4998357"/>
              <a:ext cx="3256279" cy="1880235"/>
            </a:xfrm>
            <a:custGeom>
              <a:avLst/>
              <a:gdLst/>
              <a:ahLst/>
              <a:cxnLst/>
              <a:rect l="l" t="t" r="r" b="b"/>
              <a:pathLst>
                <a:path w="3256279" h="1880234">
                  <a:moveTo>
                    <a:pt x="3256165" y="187994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4730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33467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4780438"/>
              <a:ext cx="3634104" cy="2098040"/>
            </a:xfrm>
            <a:custGeom>
              <a:avLst/>
              <a:gdLst/>
              <a:ahLst/>
              <a:cxnLst/>
              <a:rect l="l" t="t" r="r" b="b"/>
              <a:pathLst>
                <a:path w="3634104" h="2098040">
                  <a:moveTo>
                    <a:pt x="3633597" y="209786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2200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10938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3" y="4562493"/>
              <a:ext cx="4011295" cy="2315845"/>
            </a:xfrm>
            <a:custGeom>
              <a:avLst/>
              <a:gdLst/>
              <a:ahLst/>
              <a:cxnLst/>
              <a:rect l="l" t="t" r="r" b="b"/>
              <a:pathLst>
                <a:path w="4011295" h="2315845">
                  <a:moveTo>
                    <a:pt x="4011091" y="231580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99671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88408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3" y="4344561"/>
              <a:ext cx="4389120" cy="2534285"/>
            </a:xfrm>
            <a:custGeom>
              <a:avLst/>
              <a:gdLst/>
              <a:ahLst/>
              <a:cxnLst/>
              <a:rect l="l" t="t" r="r" b="b"/>
              <a:pathLst>
                <a:path w="4389120" h="2534284">
                  <a:moveTo>
                    <a:pt x="4388573" y="253373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7142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4126641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3908700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3690782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3472837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3254904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3036982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9" y="2819041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97330" y="2703679"/>
              <a:ext cx="4471035" cy="2581275"/>
            </a:xfrm>
            <a:custGeom>
              <a:avLst/>
              <a:gdLst/>
              <a:ahLst/>
              <a:cxnLst/>
              <a:rect l="l" t="t" r="r" b="b"/>
              <a:pathLst>
                <a:path w="4471034" h="2581275">
                  <a:moveTo>
                    <a:pt x="4470539" y="258105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4786" y="2703679"/>
              <a:ext cx="4093210" cy="2363470"/>
            </a:xfrm>
            <a:custGeom>
              <a:avLst/>
              <a:gdLst/>
              <a:ahLst/>
              <a:cxnLst/>
              <a:rect l="l" t="t" r="r" b="b"/>
              <a:pathLst>
                <a:path w="4093209" h="2363470">
                  <a:moveTo>
                    <a:pt x="4093083" y="236313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52256" y="2703674"/>
              <a:ext cx="3716020" cy="2145665"/>
            </a:xfrm>
            <a:custGeom>
              <a:avLst/>
              <a:gdLst/>
              <a:ahLst/>
              <a:cxnLst/>
              <a:rect l="l" t="t" r="r" b="b"/>
              <a:pathLst>
                <a:path w="3716020" h="2145665">
                  <a:moveTo>
                    <a:pt x="3715613" y="214520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29738" y="2703675"/>
              <a:ext cx="3338195" cy="1927860"/>
            </a:xfrm>
            <a:custGeom>
              <a:avLst/>
              <a:gdLst/>
              <a:ahLst/>
              <a:cxnLst/>
              <a:rect l="l" t="t" r="r" b="b"/>
              <a:pathLst>
                <a:path w="3338195" h="1927860">
                  <a:moveTo>
                    <a:pt x="3338131" y="192726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07195" y="2703679"/>
              <a:ext cx="2961005" cy="1709420"/>
            </a:xfrm>
            <a:custGeom>
              <a:avLst/>
              <a:gdLst/>
              <a:ahLst/>
              <a:cxnLst/>
              <a:rect l="l" t="t" r="r" b="b"/>
              <a:pathLst>
                <a:path w="2961004" h="1709420">
                  <a:moveTo>
                    <a:pt x="2960674" y="170934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84677" y="2703680"/>
              <a:ext cx="2583815" cy="1491615"/>
            </a:xfrm>
            <a:custGeom>
              <a:avLst/>
              <a:gdLst/>
              <a:ahLst/>
              <a:cxnLst/>
              <a:rect l="l" t="t" r="r" b="b"/>
              <a:pathLst>
                <a:path w="2583815" h="1491614">
                  <a:moveTo>
                    <a:pt x="2583192" y="149139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62159" y="2703672"/>
              <a:ext cx="2205990" cy="1273810"/>
            </a:xfrm>
            <a:custGeom>
              <a:avLst/>
              <a:gdLst/>
              <a:ahLst/>
              <a:cxnLst/>
              <a:rect l="l" t="t" r="r" b="b"/>
              <a:pathLst>
                <a:path w="2205990" h="1273810">
                  <a:moveTo>
                    <a:pt x="2205710" y="127346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39603" y="2703675"/>
              <a:ext cx="1828800" cy="1056005"/>
            </a:xfrm>
            <a:custGeom>
              <a:avLst/>
              <a:gdLst/>
              <a:ahLst/>
              <a:cxnLst/>
              <a:rect l="l" t="t" r="r" b="b"/>
              <a:pathLst>
                <a:path w="1828800" h="1056004">
                  <a:moveTo>
                    <a:pt x="1828266" y="105554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7085" y="2703680"/>
              <a:ext cx="1450975" cy="838200"/>
            </a:xfrm>
            <a:custGeom>
              <a:avLst/>
              <a:gdLst/>
              <a:ahLst/>
              <a:cxnLst/>
              <a:rect l="l" t="t" r="r" b="b"/>
              <a:pathLst>
                <a:path w="1450975" h="838200">
                  <a:moveTo>
                    <a:pt x="1450784" y="83760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4541" y="2703680"/>
              <a:ext cx="1073785" cy="619760"/>
            </a:xfrm>
            <a:custGeom>
              <a:avLst/>
              <a:gdLst/>
              <a:ahLst/>
              <a:cxnLst/>
              <a:rect l="l" t="t" r="r" b="b"/>
              <a:pathLst>
                <a:path w="1073784" h="619760">
                  <a:moveTo>
                    <a:pt x="1073327" y="61968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72024" y="2703682"/>
              <a:ext cx="695960" cy="401955"/>
            </a:xfrm>
            <a:custGeom>
              <a:avLst/>
              <a:gdLst/>
              <a:ahLst/>
              <a:cxnLst/>
              <a:rect l="l" t="t" r="r" b="b"/>
              <a:pathLst>
                <a:path w="695959" h="401955">
                  <a:moveTo>
                    <a:pt x="695845" y="40173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9506" y="2703673"/>
              <a:ext cx="318770" cy="184150"/>
            </a:xfrm>
            <a:custGeom>
              <a:avLst/>
              <a:gdLst/>
              <a:ahLst/>
              <a:cxnLst/>
              <a:rect l="l" t="t" r="r" b="b"/>
              <a:pathLst>
                <a:path w="318770" h="184150">
                  <a:moveTo>
                    <a:pt x="318363" y="18380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68594" y="6705516"/>
              <a:ext cx="299720" cy="173355"/>
            </a:xfrm>
            <a:custGeom>
              <a:avLst/>
              <a:gdLst/>
              <a:ahLst/>
              <a:cxnLst/>
              <a:rect l="l" t="t" r="r" b="b"/>
              <a:pathLst>
                <a:path w="299720" h="173354">
                  <a:moveTo>
                    <a:pt x="0" y="172783"/>
                  </a:moveTo>
                  <a:lnTo>
                    <a:pt x="29927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91133" y="6487585"/>
              <a:ext cx="676910" cy="391160"/>
            </a:xfrm>
            <a:custGeom>
              <a:avLst/>
              <a:gdLst/>
              <a:ahLst/>
              <a:cxnLst/>
              <a:rect l="l" t="t" r="r" b="b"/>
              <a:pathLst>
                <a:path w="676909" h="391159">
                  <a:moveTo>
                    <a:pt x="0" y="390715"/>
                  </a:moveTo>
                  <a:lnTo>
                    <a:pt x="676732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3659" y="6269653"/>
              <a:ext cx="1054735" cy="608965"/>
            </a:xfrm>
            <a:custGeom>
              <a:avLst/>
              <a:gdLst/>
              <a:ahLst/>
              <a:cxnLst/>
              <a:rect l="l" t="t" r="r" b="b"/>
              <a:pathLst>
                <a:path w="1054734" h="608965">
                  <a:moveTo>
                    <a:pt x="0" y="608647"/>
                  </a:moveTo>
                  <a:lnTo>
                    <a:pt x="105421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36174" y="6051708"/>
              <a:ext cx="1431925" cy="826769"/>
            </a:xfrm>
            <a:custGeom>
              <a:avLst/>
              <a:gdLst/>
              <a:ahLst/>
              <a:cxnLst/>
              <a:rect l="l" t="t" r="r" b="b"/>
              <a:pathLst>
                <a:path w="1431925" h="826770">
                  <a:moveTo>
                    <a:pt x="0" y="826592"/>
                  </a:moveTo>
                  <a:lnTo>
                    <a:pt x="143169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8725" y="5833789"/>
              <a:ext cx="1809750" cy="1044575"/>
            </a:xfrm>
            <a:custGeom>
              <a:avLst/>
              <a:gdLst/>
              <a:ahLst/>
              <a:cxnLst/>
              <a:rect l="l" t="t" r="r" b="b"/>
              <a:pathLst>
                <a:path w="1809750" h="1044575">
                  <a:moveTo>
                    <a:pt x="0" y="1044511"/>
                  </a:moveTo>
                  <a:lnTo>
                    <a:pt x="180914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81247" y="5615857"/>
              <a:ext cx="2186940" cy="1263015"/>
            </a:xfrm>
            <a:custGeom>
              <a:avLst/>
              <a:gdLst/>
              <a:ahLst/>
              <a:cxnLst/>
              <a:rect l="l" t="t" r="r" b="b"/>
              <a:pathLst>
                <a:path w="2186940" h="1263015">
                  <a:moveTo>
                    <a:pt x="0" y="1262443"/>
                  </a:moveTo>
                  <a:lnTo>
                    <a:pt x="2186622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03758" y="5397912"/>
              <a:ext cx="2564130" cy="1480820"/>
            </a:xfrm>
            <a:custGeom>
              <a:avLst/>
              <a:gdLst/>
              <a:ahLst/>
              <a:cxnLst/>
              <a:rect l="l" t="t" r="r" b="b"/>
              <a:pathLst>
                <a:path w="2564129" h="1480820">
                  <a:moveTo>
                    <a:pt x="0" y="1480388"/>
                  </a:moveTo>
                  <a:lnTo>
                    <a:pt x="256410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26316" y="5179993"/>
              <a:ext cx="2941955" cy="1698625"/>
            </a:xfrm>
            <a:custGeom>
              <a:avLst/>
              <a:gdLst/>
              <a:ahLst/>
              <a:cxnLst/>
              <a:rect l="l" t="t" r="r" b="b"/>
              <a:pathLst>
                <a:path w="2941954" h="1698625">
                  <a:moveTo>
                    <a:pt x="0" y="1698307"/>
                  </a:moveTo>
                  <a:lnTo>
                    <a:pt x="294154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48823" y="4962048"/>
              <a:ext cx="3319145" cy="1916430"/>
            </a:xfrm>
            <a:custGeom>
              <a:avLst/>
              <a:gdLst/>
              <a:ahLst/>
              <a:cxnLst/>
              <a:rect l="l" t="t" r="r" b="b"/>
              <a:pathLst>
                <a:path w="3319145" h="1916429">
                  <a:moveTo>
                    <a:pt x="0" y="1916252"/>
                  </a:moveTo>
                  <a:lnTo>
                    <a:pt x="3319043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1343" y="4744116"/>
              <a:ext cx="3696970" cy="2134235"/>
            </a:xfrm>
            <a:custGeom>
              <a:avLst/>
              <a:gdLst/>
              <a:ahLst/>
              <a:cxnLst/>
              <a:rect l="l" t="t" r="r" b="b"/>
              <a:pathLst>
                <a:path w="3696970" h="2134234">
                  <a:moveTo>
                    <a:pt x="0" y="2134184"/>
                  </a:moveTo>
                  <a:lnTo>
                    <a:pt x="369652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93904" y="4526196"/>
              <a:ext cx="4074160" cy="2352675"/>
            </a:xfrm>
            <a:custGeom>
              <a:avLst/>
              <a:gdLst/>
              <a:ahLst/>
              <a:cxnLst/>
              <a:rect l="l" t="t" r="r" b="b"/>
              <a:pathLst>
                <a:path w="4074159" h="2352675">
                  <a:moveTo>
                    <a:pt x="0" y="2352103"/>
                  </a:moveTo>
                  <a:lnTo>
                    <a:pt x="407396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16415" y="4308252"/>
              <a:ext cx="4451985" cy="2570480"/>
            </a:xfrm>
            <a:custGeom>
              <a:avLst/>
              <a:gdLst/>
              <a:ahLst/>
              <a:cxnLst/>
              <a:rect l="l" t="t" r="r" b="b"/>
              <a:pathLst>
                <a:path w="4451984" h="2570479">
                  <a:moveTo>
                    <a:pt x="0" y="2570048"/>
                  </a:moveTo>
                  <a:lnTo>
                    <a:pt x="4451451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4090325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49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3872385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49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3654457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37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3436526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49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3218594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36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3000655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37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82735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37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3"/>
              <a:ext cx="4408170" cy="2545080"/>
            </a:xfrm>
            <a:custGeom>
              <a:avLst/>
              <a:gdLst/>
              <a:ahLst/>
              <a:cxnLst/>
              <a:rect l="l" t="t" r="r" b="b"/>
              <a:pathLst>
                <a:path w="4408170" h="2545079">
                  <a:moveTo>
                    <a:pt x="0" y="2544762"/>
                  </a:moveTo>
                  <a:lnTo>
                    <a:pt x="440764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4"/>
              <a:ext cx="4030345" cy="2327275"/>
            </a:xfrm>
            <a:custGeom>
              <a:avLst/>
              <a:gdLst/>
              <a:ahLst/>
              <a:cxnLst/>
              <a:rect l="l" t="t" r="r" b="b"/>
              <a:pathLst>
                <a:path w="4030345" h="2327275">
                  <a:moveTo>
                    <a:pt x="0" y="2326817"/>
                  </a:moveTo>
                  <a:lnTo>
                    <a:pt x="403017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8"/>
              <a:ext cx="3653154" cy="2109470"/>
            </a:xfrm>
            <a:custGeom>
              <a:avLst/>
              <a:gdLst/>
              <a:ahLst/>
              <a:cxnLst/>
              <a:rect l="l" t="t" r="r" b="b"/>
              <a:pathLst>
                <a:path w="3653154" h="2109470">
                  <a:moveTo>
                    <a:pt x="0" y="2108898"/>
                  </a:moveTo>
                  <a:lnTo>
                    <a:pt x="3652723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69"/>
              <a:ext cx="3275329" cy="1891030"/>
            </a:xfrm>
            <a:custGeom>
              <a:avLst/>
              <a:gdLst/>
              <a:ahLst/>
              <a:cxnLst/>
              <a:rect l="l" t="t" r="r" b="b"/>
              <a:pathLst>
                <a:path w="3275329" h="1891029">
                  <a:moveTo>
                    <a:pt x="0" y="1890966"/>
                  </a:moveTo>
                  <a:lnTo>
                    <a:pt x="3275241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4"/>
              <a:ext cx="2898140" cy="1673225"/>
            </a:xfrm>
            <a:custGeom>
              <a:avLst/>
              <a:gdLst/>
              <a:ahLst/>
              <a:cxnLst/>
              <a:rect l="l" t="t" r="r" b="b"/>
              <a:pathLst>
                <a:path w="2898140" h="1673225">
                  <a:moveTo>
                    <a:pt x="0" y="1673021"/>
                  </a:moveTo>
                  <a:lnTo>
                    <a:pt x="289774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4"/>
              <a:ext cx="2520315" cy="1455420"/>
            </a:xfrm>
            <a:custGeom>
              <a:avLst/>
              <a:gdLst/>
              <a:ahLst/>
              <a:cxnLst/>
              <a:rect l="l" t="t" r="r" b="b"/>
              <a:pathLst>
                <a:path w="2520315" h="1455420">
                  <a:moveTo>
                    <a:pt x="0" y="1455102"/>
                  </a:moveTo>
                  <a:lnTo>
                    <a:pt x="252031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9"/>
              <a:ext cx="2143125" cy="1237615"/>
            </a:xfrm>
            <a:custGeom>
              <a:avLst/>
              <a:gdLst/>
              <a:ahLst/>
              <a:cxnLst/>
              <a:rect l="l" t="t" r="r" b="b"/>
              <a:pathLst>
                <a:path w="2143125" h="1237614">
                  <a:moveTo>
                    <a:pt x="0" y="1237157"/>
                  </a:moveTo>
                  <a:lnTo>
                    <a:pt x="214282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9"/>
              <a:ext cx="1765935" cy="1019810"/>
            </a:xfrm>
            <a:custGeom>
              <a:avLst/>
              <a:gdLst/>
              <a:ahLst/>
              <a:cxnLst/>
              <a:rect l="l" t="t" r="r" b="b"/>
              <a:pathLst>
                <a:path w="1765934" h="1019810">
                  <a:moveTo>
                    <a:pt x="0" y="1019238"/>
                  </a:moveTo>
                  <a:lnTo>
                    <a:pt x="176537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0"/>
              <a:ext cx="1388110" cy="801370"/>
            </a:xfrm>
            <a:custGeom>
              <a:avLst/>
              <a:gdLst/>
              <a:ahLst/>
              <a:cxnLst/>
              <a:rect l="l" t="t" r="r" b="b"/>
              <a:pathLst>
                <a:path w="1388109" h="801370">
                  <a:moveTo>
                    <a:pt x="0" y="801306"/>
                  </a:moveTo>
                  <a:lnTo>
                    <a:pt x="138789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2"/>
              <a:ext cx="1010919" cy="583565"/>
            </a:xfrm>
            <a:custGeom>
              <a:avLst/>
              <a:gdLst/>
              <a:ahLst/>
              <a:cxnLst/>
              <a:rect l="l" t="t" r="r" b="b"/>
              <a:pathLst>
                <a:path w="1010920" h="583564">
                  <a:moveTo>
                    <a:pt x="0" y="583361"/>
                  </a:moveTo>
                  <a:lnTo>
                    <a:pt x="101039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5"/>
              <a:ext cx="633095" cy="365760"/>
            </a:xfrm>
            <a:custGeom>
              <a:avLst/>
              <a:gdLst/>
              <a:ahLst/>
              <a:cxnLst/>
              <a:rect l="l" t="t" r="r" b="b"/>
              <a:pathLst>
                <a:path w="633095" h="365760">
                  <a:moveTo>
                    <a:pt x="0" y="365442"/>
                  </a:moveTo>
                  <a:lnTo>
                    <a:pt x="63296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668" y="2703679"/>
              <a:ext cx="255904" cy="147955"/>
            </a:xfrm>
            <a:custGeom>
              <a:avLst/>
              <a:gdLst/>
              <a:ahLst/>
              <a:cxnLst/>
              <a:rect l="l" t="t" r="r" b="b"/>
              <a:pathLst>
                <a:path w="255904" h="147955">
                  <a:moveTo>
                    <a:pt x="0" y="147497"/>
                  </a:moveTo>
                  <a:lnTo>
                    <a:pt x="25548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60575" y="2069484"/>
            <a:ext cx="0" cy="5029200"/>
          </a:xfrm>
          <a:custGeom>
            <a:avLst/>
            <a:gdLst/>
            <a:ahLst/>
            <a:cxnLst/>
            <a:rect l="l" t="t" r="r" b="b"/>
            <a:pathLst>
              <a:path h="5029200">
                <a:moveTo>
                  <a:pt x="0" y="0"/>
                </a:moveTo>
                <a:lnTo>
                  <a:pt x="0" y="5029187"/>
                </a:lnTo>
              </a:path>
            </a:pathLst>
          </a:custGeom>
          <a:ln w="17995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106"/>
          <p:cNvGrpSpPr>
            <a:grpSpLocks noGrp="1" noUngrp="1" noRot="1" noMove="1" noResize="1"/>
          </p:cNvGrpSpPr>
          <p:nvPr/>
        </p:nvGrpSpPr>
        <p:grpSpPr>
          <a:xfrm>
            <a:off x="495419" y="2700069"/>
            <a:ext cx="4655820" cy="4182110"/>
            <a:chOff x="495419" y="2700069"/>
            <a:chExt cx="4655820" cy="4182110"/>
          </a:xfrm>
        </p:grpSpPr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6856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5590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6741839"/>
              <a:ext cx="236854" cy="136525"/>
            </a:xfrm>
            <a:custGeom>
              <a:avLst/>
              <a:gdLst/>
              <a:ahLst/>
              <a:cxnLst/>
              <a:rect l="l" t="t" r="r" b="b"/>
              <a:pathLst>
                <a:path w="236854" h="136525">
                  <a:moveTo>
                    <a:pt x="236359" y="13646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323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3061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1" y="6523894"/>
              <a:ext cx="614045" cy="354965"/>
            </a:xfrm>
            <a:custGeom>
              <a:avLst/>
              <a:gdLst/>
              <a:ahLst/>
              <a:cxnLst/>
              <a:rect l="l" t="t" r="r" b="b"/>
              <a:pathLst>
                <a:path w="614044" h="354965">
                  <a:moveTo>
                    <a:pt x="613854" y="35440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1794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70531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6305962"/>
              <a:ext cx="991869" cy="572770"/>
            </a:xfrm>
            <a:custGeom>
              <a:avLst/>
              <a:gdLst/>
              <a:ahLst/>
              <a:cxnLst/>
              <a:rect l="l" t="t" r="r" b="b"/>
              <a:pathLst>
                <a:path w="991869" h="572770">
                  <a:moveTo>
                    <a:pt x="991323" y="57233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59265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48002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2" y="6088030"/>
              <a:ext cx="1369060" cy="790575"/>
            </a:xfrm>
            <a:custGeom>
              <a:avLst/>
              <a:gdLst/>
              <a:ahLst/>
              <a:cxnLst/>
              <a:rect l="l" t="t" r="r" b="b"/>
              <a:pathLst>
                <a:path w="1369060" h="790575">
                  <a:moveTo>
                    <a:pt x="1368780" y="79027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36735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5473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9" y="5870098"/>
              <a:ext cx="1746250" cy="1008380"/>
            </a:xfrm>
            <a:custGeom>
              <a:avLst/>
              <a:gdLst/>
              <a:ahLst/>
              <a:cxnLst/>
              <a:rect l="l" t="t" r="r" b="b"/>
              <a:pathLst>
                <a:path w="1746250" h="1008379">
                  <a:moveTo>
                    <a:pt x="1746250" y="100820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14206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2939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1" y="5652153"/>
              <a:ext cx="2124075" cy="1226185"/>
            </a:xfrm>
            <a:custGeom>
              <a:avLst/>
              <a:gdLst/>
              <a:ahLst/>
              <a:cxnLst/>
              <a:rect l="l" t="t" r="r" b="b"/>
              <a:pathLst>
                <a:path w="2124075" h="1226184">
                  <a:moveTo>
                    <a:pt x="2123744" y="122614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91677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80410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9" y="5434234"/>
              <a:ext cx="2501265" cy="1444625"/>
            </a:xfrm>
            <a:custGeom>
              <a:avLst/>
              <a:gdLst/>
              <a:ahLst/>
              <a:cxnLst/>
              <a:rect l="l" t="t" r="r" b="b"/>
              <a:pathLst>
                <a:path w="2501265" h="1444625">
                  <a:moveTo>
                    <a:pt x="2501188" y="144406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69147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7882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5216289"/>
              <a:ext cx="2879090" cy="1662430"/>
            </a:xfrm>
            <a:custGeom>
              <a:avLst/>
              <a:gdLst/>
              <a:ahLst/>
              <a:cxnLst/>
              <a:rect l="l" t="t" r="r" b="b"/>
              <a:pathLst>
                <a:path w="2879090" h="1662429">
                  <a:moveTo>
                    <a:pt x="2878670" y="166201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46619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35353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19" y="4998357"/>
              <a:ext cx="3256279" cy="1880235"/>
            </a:xfrm>
            <a:custGeom>
              <a:avLst/>
              <a:gdLst/>
              <a:ahLst/>
              <a:cxnLst/>
              <a:rect l="l" t="t" r="r" b="b"/>
              <a:pathLst>
                <a:path w="3256279" h="1880234">
                  <a:moveTo>
                    <a:pt x="3256165" y="187994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24086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112823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4780438"/>
              <a:ext cx="3634104" cy="2098040"/>
            </a:xfrm>
            <a:custGeom>
              <a:avLst/>
              <a:gdLst/>
              <a:ahLst/>
              <a:cxnLst/>
              <a:rect l="l" t="t" r="r" b="b"/>
              <a:pathLst>
                <a:path w="3634104" h="2098040">
                  <a:moveTo>
                    <a:pt x="3633597" y="209786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01557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0294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1" y="4562493"/>
              <a:ext cx="4011295" cy="2315845"/>
            </a:xfrm>
            <a:custGeom>
              <a:avLst/>
              <a:gdLst/>
              <a:ahLst/>
              <a:cxnLst/>
              <a:rect l="l" t="t" r="r" b="b"/>
              <a:pathLst>
                <a:path w="4011295" h="2315845">
                  <a:moveTo>
                    <a:pt x="4011091" y="231580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9027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67765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19" y="4344561"/>
              <a:ext cx="4389120" cy="2534285"/>
            </a:xfrm>
            <a:custGeom>
              <a:avLst/>
              <a:gdLst/>
              <a:ahLst/>
              <a:cxnLst/>
              <a:rect l="l" t="t" r="r" b="b"/>
              <a:pathLst>
                <a:path w="4389120" h="2534284">
                  <a:moveTo>
                    <a:pt x="4388573" y="253373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56498" y="2703670"/>
              <a:ext cx="0" cy="4175125"/>
            </a:xfrm>
            <a:custGeom>
              <a:avLst/>
              <a:gdLst/>
              <a:ahLst/>
              <a:cxnLst/>
              <a:rect l="l" t="t" r="r" b="b"/>
              <a:pathLst>
                <a:path h="4175125">
                  <a:moveTo>
                    <a:pt x="0" y="41746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4126641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3908700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3690782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3472837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3254904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3036982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6" y="2819041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4648200" y="268363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6686" y="2703679"/>
              <a:ext cx="4471035" cy="2581275"/>
            </a:xfrm>
            <a:custGeom>
              <a:avLst/>
              <a:gdLst/>
              <a:ahLst/>
              <a:cxnLst/>
              <a:rect l="l" t="t" r="r" b="b"/>
              <a:pathLst>
                <a:path w="4471035" h="2581275">
                  <a:moveTo>
                    <a:pt x="4470539" y="258105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4143" y="2703679"/>
              <a:ext cx="4093210" cy="2363470"/>
            </a:xfrm>
            <a:custGeom>
              <a:avLst/>
              <a:gdLst/>
              <a:ahLst/>
              <a:cxnLst/>
              <a:rect l="l" t="t" r="r" b="b"/>
              <a:pathLst>
                <a:path w="4093210" h="2363470">
                  <a:moveTo>
                    <a:pt x="4093083" y="236313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31612" y="2703674"/>
              <a:ext cx="3716020" cy="2145665"/>
            </a:xfrm>
            <a:custGeom>
              <a:avLst/>
              <a:gdLst/>
              <a:ahLst/>
              <a:cxnLst/>
              <a:rect l="l" t="t" r="r" b="b"/>
              <a:pathLst>
                <a:path w="3716020" h="2145665">
                  <a:moveTo>
                    <a:pt x="3715613" y="214520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09094" y="2703675"/>
              <a:ext cx="3338195" cy="1927860"/>
            </a:xfrm>
            <a:custGeom>
              <a:avLst/>
              <a:gdLst/>
              <a:ahLst/>
              <a:cxnLst/>
              <a:rect l="l" t="t" r="r" b="b"/>
              <a:pathLst>
                <a:path w="3338195" h="1927860">
                  <a:moveTo>
                    <a:pt x="3338131" y="192726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6551" y="2703679"/>
              <a:ext cx="2961005" cy="1709420"/>
            </a:xfrm>
            <a:custGeom>
              <a:avLst/>
              <a:gdLst/>
              <a:ahLst/>
              <a:cxnLst/>
              <a:rect l="l" t="t" r="r" b="b"/>
              <a:pathLst>
                <a:path w="2961004" h="1709420">
                  <a:moveTo>
                    <a:pt x="2960674" y="170934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4033" y="2703680"/>
              <a:ext cx="2583815" cy="1491615"/>
            </a:xfrm>
            <a:custGeom>
              <a:avLst/>
              <a:gdLst/>
              <a:ahLst/>
              <a:cxnLst/>
              <a:rect l="l" t="t" r="r" b="b"/>
              <a:pathLst>
                <a:path w="2583815" h="1491614">
                  <a:moveTo>
                    <a:pt x="2583192" y="149139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1515" y="2703672"/>
              <a:ext cx="2205990" cy="1273810"/>
            </a:xfrm>
            <a:custGeom>
              <a:avLst/>
              <a:gdLst/>
              <a:ahLst/>
              <a:cxnLst/>
              <a:rect l="l" t="t" r="r" b="b"/>
              <a:pathLst>
                <a:path w="2205990" h="1273810">
                  <a:moveTo>
                    <a:pt x="2205710" y="127346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8959" y="2703675"/>
              <a:ext cx="1828800" cy="1056005"/>
            </a:xfrm>
            <a:custGeom>
              <a:avLst/>
              <a:gdLst/>
              <a:ahLst/>
              <a:cxnLst/>
              <a:rect l="l" t="t" r="r" b="b"/>
              <a:pathLst>
                <a:path w="1828800" h="1056004">
                  <a:moveTo>
                    <a:pt x="1828266" y="105554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96441" y="2703680"/>
              <a:ext cx="1450975" cy="838200"/>
            </a:xfrm>
            <a:custGeom>
              <a:avLst/>
              <a:gdLst/>
              <a:ahLst/>
              <a:cxnLst/>
              <a:rect l="l" t="t" r="r" b="b"/>
              <a:pathLst>
                <a:path w="1450975" h="838200">
                  <a:moveTo>
                    <a:pt x="1450784" y="83760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3898" y="2703680"/>
              <a:ext cx="1073785" cy="619760"/>
            </a:xfrm>
            <a:custGeom>
              <a:avLst/>
              <a:gdLst/>
              <a:ahLst/>
              <a:cxnLst/>
              <a:rect l="l" t="t" r="r" b="b"/>
              <a:pathLst>
                <a:path w="1073785" h="619760">
                  <a:moveTo>
                    <a:pt x="1073327" y="61968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1380" y="2703682"/>
              <a:ext cx="695960" cy="401955"/>
            </a:xfrm>
            <a:custGeom>
              <a:avLst/>
              <a:gdLst/>
              <a:ahLst/>
              <a:cxnLst/>
              <a:rect l="l" t="t" r="r" b="b"/>
              <a:pathLst>
                <a:path w="695960" h="401955">
                  <a:moveTo>
                    <a:pt x="695845" y="40173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8862" y="2703673"/>
              <a:ext cx="318770" cy="184150"/>
            </a:xfrm>
            <a:custGeom>
              <a:avLst/>
              <a:gdLst/>
              <a:ahLst/>
              <a:cxnLst/>
              <a:rect l="l" t="t" r="r" b="b"/>
              <a:pathLst>
                <a:path w="318770" h="184150">
                  <a:moveTo>
                    <a:pt x="318363" y="183807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47950" y="6705516"/>
              <a:ext cx="299720" cy="173355"/>
            </a:xfrm>
            <a:custGeom>
              <a:avLst/>
              <a:gdLst/>
              <a:ahLst/>
              <a:cxnLst/>
              <a:rect l="l" t="t" r="r" b="b"/>
              <a:pathLst>
                <a:path w="299720" h="173354">
                  <a:moveTo>
                    <a:pt x="0" y="172783"/>
                  </a:moveTo>
                  <a:lnTo>
                    <a:pt x="29927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70490" y="6487585"/>
              <a:ext cx="676910" cy="391160"/>
            </a:xfrm>
            <a:custGeom>
              <a:avLst/>
              <a:gdLst/>
              <a:ahLst/>
              <a:cxnLst/>
              <a:rect l="l" t="t" r="r" b="b"/>
              <a:pathLst>
                <a:path w="676910" h="391159">
                  <a:moveTo>
                    <a:pt x="0" y="390715"/>
                  </a:moveTo>
                  <a:lnTo>
                    <a:pt x="676732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93016" y="6269653"/>
              <a:ext cx="1054735" cy="608965"/>
            </a:xfrm>
            <a:custGeom>
              <a:avLst/>
              <a:gdLst/>
              <a:ahLst/>
              <a:cxnLst/>
              <a:rect l="l" t="t" r="r" b="b"/>
              <a:pathLst>
                <a:path w="1054735" h="608965">
                  <a:moveTo>
                    <a:pt x="0" y="608647"/>
                  </a:moveTo>
                  <a:lnTo>
                    <a:pt x="105421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15530" y="6051708"/>
              <a:ext cx="1431925" cy="826769"/>
            </a:xfrm>
            <a:custGeom>
              <a:avLst/>
              <a:gdLst/>
              <a:ahLst/>
              <a:cxnLst/>
              <a:rect l="l" t="t" r="r" b="b"/>
              <a:pathLst>
                <a:path w="1431925" h="826770">
                  <a:moveTo>
                    <a:pt x="0" y="826592"/>
                  </a:moveTo>
                  <a:lnTo>
                    <a:pt x="143169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38081" y="5833789"/>
              <a:ext cx="1809750" cy="1044575"/>
            </a:xfrm>
            <a:custGeom>
              <a:avLst/>
              <a:gdLst/>
              <a:ahLst/>
              <a:cxnLst/>
              <a:rect l="l" t="t" r="r" b="b"/>
              <a:pathLst>
                <a:path w="1809750" h="1044575">
                  <a:moveTo>
                    <a:pt x="0" y="1044511"/>
                  </a:moveTo>
                  <a:lnTo>
                    <a:pt x="180914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60603" y="5615857"/>
              <a:ext cx="2186940" cy="1263015"/>
            </a:xfrm>
            <a:custGeom>
              <a:avLst/>
              <a:gdLst/>
              <a:ahLst/>
              <a:cxnLst/>
              <a:rect l="l" t="t" r="r" b="b"/>
              <a:pathLst>
                <a:path w="2186940" h="1263015">
                  <a:moveTo>
                    <a:pt x="0" y="1262443"/>
                  </a:moveTo>
                  <a:lnTo>
                    <a:pt x="2186622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3115" y="5397912"/>
              <a:ext cx="2564130" cy="1480820"/>
            </a:xfrm>
            <a:custGeom>
              <a:avLst/>
              <a:gdLst/>
              <a:ahLst/>
              <a:cxnLst/>
              <a:rect l="l" t="t" r="r" b="b"/>
              <a:pathLst>
                <a:path w="2564129" h="1480820">
                  <a:moveTo>
                    <a:pt x="0" y="1480388"/>
                  </a:moveTo>
                  <a:lnTo>
                    <a:pt x="256410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05673" y="5179993"/>
              <a:ext cx="2941955" cy="1698625"/>
            </a:xfrm>
            <a:custGeom>
              <a:avLst/>
              <a:gdLst/>
              <a:ahLst/>
              <a:cxnLst/>
              <a:rect l="l" t="t" r="r" b="b"/>
              <a:pathLst>
                <a:path w="2941954" h="1698625">
                  <a:moveTo>
                    <a:pt x="0" y="1698307"/>
                  </a:moveTo>
                  <a:lnTo>
                    <a:pt x="294154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8180" y="4962048"/>
              <a:ext cx="3319145" cy="1916430"/>
            </a:xfrm>
            <a:custGeom>
              <a:avLst/>
              <a:gdLst/>
              <a:ahLst/>
              <a:cxnLst/>
              <a:rect l="l" t="t" r="r" b="b"/>
              <a:pathLst>
                <a:path w="3319145" h="1916429">
                  <a:moveTo>
                    <a:pt x="0" y="1916252"/>
                  </a:moveTo>
                  <a:lnTo>
                    <a:pt x="3319043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50699" y="4744116"/>
              <a:ext cx="3696970" cy="2134235"/>
            </a:xfrm>
            <a:custGeom>
              <a:avLst/>
              <a:gdLst/>
              <a:ahLst/>
              <a:cxnLst/>
              <a:rect l="l" t="t" r="r" b="b"/>
              <a:pathLst>
                <a:path w="3696970" h="2134234">
                  <a:moveTo>
                    <a:pt x="0" y="2134184"/>
                  </a:moveTo>
                  <a:lnTo>
                    <a:pt x="369652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3260" y="4526196"/>
              <a:ext cx="4074160" cy="2352675"/>
            </a:xfrm>
            <a:custGeom>
              <a:avLst/>
              <a:gdLst/>
              <a:ahLst/>
              <a:cxnLst/>
              <a:rect l="l" t="t" r="r" b="b"/>
              <a:pathLst>
                <a:path w="4074160" h="2352675">
                  <a:moveTo>
                    <a:pt x="0" y="2352103"/>
                  </a:moveTo>
                  <a:lnTo>
                    <a:pt x="407396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5772" y="4308252"/>
              <a:ext cx="4451985" cy="2570480"/>
            </a:xfrm>
            <a:custGeom>
              <a:avLst/>
              <a:gdLst/>
              <a:ahLst/>
              <a:cxnLst/>
              <a:rect l="l" t="t" r="r" b="b"/>
              <a:pathLst>
                <a:path w="4451985" h="2570479">
                  <a:moveTo>
                    <a:pt x="0" y="2570048"/>
                  </a:moveTo>
                  <a:lnTo>
                    <a:pt x="4451451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4090325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49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3872385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49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3654457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37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3436526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49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3218594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36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3000655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37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82735"/>
              <a:ext cx="4648200" cy="2684145"/>
            </a:xfrm>
            <a:custGeom>
              <a:avLst/>
              <a:gdLst/>
              <a:ahLst/>
              <a:cxnLst/>
              <a:rect l="l" t="t" r="r" b="b"/>
              <a:pathLst>
                <a:path w="4648200" h="2684145">
                  <a:moveTo>
                    <a:pt x="0" y="2683637"/>
                  </a:moveTo>
                  <a:lnTo>
                    <a:pt x="464820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3"/>
              <a:ext cx="4408170" cy="2545080"/>
            </a:xfrm>
            <a:custGeom>
              <a:avLst/>
              <a:gdLst/>
              <a:ahLst/>
              <a:cxnLst/>
              <a:rect l="l" t="t" r="r" b="b"/>
              <a:pathLst>
                <a:path w="4408170" h="2545079">
                  <a:moveTo>
                    <a:pt x="0" y="2544762"/>
                  </a:moveTo>
                  <a:lnTo>
                    <a:pt x="440764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4"/>
              <a:ext cx="4030345" cy="2327275"/>
            </a:xfrm>
            <a:custGeom>
              <a:avLst/>
              <a:gdLst/>
              <a:ahLst/>
              <a:cxnLst/>
              <a:rect l="l" t="t" r="r" b="b"/>
              <a:pathLst>
                <a:path w="4030345" h="2327275">
                  <a:moveTo>
                    <a:pt x="0" y="2326817"/>
                  </a:moveTo>
                  <a:lnTo>
                    <a:pt x="403017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8"/>
              <a:ext cx="3653154" cy="2109470"/>
            </a:xfrm>
            <a:custGeom>
              <a:avLst/>
              <a:gdLst/>
              <a:ahLst/>
              <a:cxnLst/>
              <a:rect l="l" t="t" r="r" b="b"/>
              <a:pathLst>
                <a:path w="3653154" h="2109470">
                  <a:moveTo>
                    <a:pt x="0" y="2108898"/>
                  </a:moveTo>
                  <a:lnTo>
                    <a:pt x="3652723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69"/>
              <a:ext cx="3275329" cy="1891030"/>
            </a:xfrm>
            <a:custGeom>
              <a:avLst/>
              <a:gdLst/>
              <a:ahLst/>
              <a:cxnLst/>
              <a:rect l="l" t="t" r="r" b="b"/>
              <a:pathLst>
                <a:path w="3275329" h="1891029">
                  <a:moveTo>
                    <a:pt x="0" y="1890966"/>
                  </a:moveTo>
                  <a:lnTo>
                    <a:pt x="3275241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4"/>
              <a:ext cx="2898140" cy="1673225"/>
            </a:xfrm>
            <a:custGeom>
              <a:avLst/>
              <a:gdLst/>
              <a:ahLst/>
              <a:cxnLst/>
              <a:rect l="l" t="t" r="r" b="b"/>
              <a:pathLst>
                <a:path w="2898140" h="1673225">
                  <a:moveTo>
                    <a:pt x="0" y="1673021"/>
                  </a:moveTo>
                  <a:lnTo>
                    <a:pt x="289774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4"/>
              <a:ext cx="2520315" cy="1455420"/>
            </a:xfrm>
            <a:custGeom>
              <a:avLst/>
              <a:gdLst/>
              <a:ahLst/>
              <a:cxnLst/>
              <a:rect l="l" t="t" r="r" b="b"/>
              <a:pathLst>
                <a:path w="2520315" h="1455420">
                  <a:moveTo>
                    <a:pt x="0" y="1455102"/>
                  </a:moveTo>
                  <a:lnTo>
                    <a:pt x="252031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9"/>
              <a:ext cx="2143125" cy="1237615"/>
            </a:xfrm>
            <a:custGeom>
              <a:avLst/>
              <a:gdLst/>
              <a:ahLst/>
              <a:cxnLst/>
              <a:rect l="l" t="t" r="r" b="b"/>
              <a:pathLst>
                <a:path w="2143125" h="1237614">
                  <a:moveTo>
                    <a:pt x="0" y="1237157"/>
                  </a:moveTo>
                  <a:lnTo>
                    <a:pt x="2142820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9"/>
              <a:ext cx="1765935" cy="1019810"/>
            </a:xfrm>
            <a:custGeom>
              <a:avLst/>
              <a:gdLst/>
              <a:ahLst/>
              <a:cxnLst/>
              <a:rect l="l" t="t" r="r" b="b"/>
              <a:pathLst>
                <a:path w="1765935" h="1019810">
                  <a:moveTo>
                    <a:pt x="0" y="1019238"/>
                  </a:moveTo>
                  <a:lnTo>
                    <a:pt x="1765376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0"/>
              <a:ext cx="1388110" cy="801370"/>
            </a:xfrm>
            <a:custGeom>
              <a:avLst/>
              <a:gdLst/>
              <a:ahLst/>
              <a:cxnLst/>
              <a:rect l="l" t="t" r="r" b="b"/>
              <a:pathLst>
                <a:path w="1388110" h="801370">
                  <a:moveTo>
                    <a:pt x="0" y="801306"/>
                  </a:moveTo>
                  <a:lnTo>
                    <a:pt x="1387894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2"/>
              <a:ext cx="1010919" cy="583565"/>
            </a:xfrm>
            <a:custGeom>
              <a:avLst/>
              <a:gdLst/>
              <a:ahLst/>
              <a:cxnLst/>
              <a:rect l="l" t="t" r="r" b="b"/>
              <a:pathLst>
                <a:path w="1010919" h="583564">
                  <a:moveTo>
                    <a:pt x="0" y="583361"/>
                  </a:moveTo>
                  <a:lnTo>
                    <a:pt x="1010399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5"/>
              <a:ext cx="633095" cy="365760"/>
            </a:xfrm>
            <a:custGeom>
              <a:avLst/>
              <a:gdLst/>
              <a:ahLst/>
              <a:cxnLst/>
              <a:rect l="l" t="t" r="r" b="b"/>
              <a:pathLst>
                <a:path w="633094" h="365760">
                  <a:moveTo>
                    <a:pt x="0" y="365442"/>
                  </a:moveTo>
                  <a:lnTo>
                    <a:pt x="632968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024" y="2703679"/>
              <a:ext cx="255904" cy="147955"/>
            </a:xfrm>
            <a:custGeom>
              <a:avLst/>
              <a:gdLst/>
              <a:ahLst/>
              <a:cxnLst/>
              <a:rect l="l" t="t" r="r" b="b"/>
              <a:pathLst>
                <a:path w="255904" h="147955">
                  <a:moveTo>
                    <a:pt x="0" y="147497"/>
                  </a:moveTo>
                  <a:lnTo>
                    <a:pt x="255485" y="0"/>
                  </a:lnTo>
                </a:path>
              </a:pathLst>
            </a:custGeom>
            <a:ln w="7200">
              <a:solidFill>
                <a:srgbClr val="A2DD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4" name="object 194">
            <a:hlinkClick r:id="rId4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4741" y="1253375"/>
            <a:ext cx="587857" cy="587857"/>
          </a:xfrm>
          <a:prstGeom prst="rect">
            <a:avLst/>
          </a:prstGeom>
        </p:spPr>
      </p:pic>
      <p:sp>
        <p:nvSpPr>
          <p:cNvPr id="195" name="object 19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92501" y="1322636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0" name="object 20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38322" y="7310460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sp>
        <p:nvSpPr>
          <p:cNvPr id="201" name="object 20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2648" y="7300623"/>
            <a:ext cx="1583055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500" spc="47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198" name="object 19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12441" y="1276522"/>
            <a:ext cx="5734050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SELECT ONE OF THE IMAGES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 COLLECTED FOR THE EXTENSION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WORK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PAGE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SLIDE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‘A’.</a:t>
            </a:r>
            <a:endParaRPr sz="1200">
              <a:latin typeface="Arial"/>
              <a:cs typeface="Arial"/>
            </a:endParaRPr>
          </a:p>
          <a:p>
            <a:pPr marR="5080" algn="ctr">
              <a:lnSpc>
                <a:spcPts val="1315"/>
              </a:lnSpc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PAGE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SLIDE.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9" name="object 19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4754" y="49511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202" name="Object 201">
            <a:extLst>
              <a:ext uri="{FF2B5EF4-FFF2-40B4-BE49-F238E27FC236}">
                <a16:creationId xmlns:a16="http://schemas.microsoft.com/office/drawing/2014/main" id="{F0CDCE68-A863-FDF5-08B7-9B851CF22051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185308630"/>
              </p:ext>
            </p:extLst>
          </p:nvPr>
        </p:nvGraphicFramePr>
        <p:xfrm>
          <a:off x="8498449" y="1047691"/>
          <a:ext cx="1014050" cy="101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622670" imgH="1625068" progId="CorelDraw.Graphic.19">
                  <p:embed/>
                </p:oleObj>
              </mc:Choice>
              <mc:Fallback>
                <p:oleObj name="CorelDRAW" r:id="rId6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8449" y="1047691"/>
                        <a:ext cx="1014050" cy="1016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202">
            <a:extLst>
              <a:ext uri="{FF2B5EF4-FFF2-40B4-BE49-F238E27FC236}">
                <a16:creationId xmlns:a16="http://schemas.microsoft.com/office/drawing/2014/main" id="{6ACD0861-1BDD-3BEC-A2F1-138F7A7D12E5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498479928"/>
              </p:ext>
            </p:extLst>
          </p:nvPr>
        </p:nvGraphicFramePr>
        <p:xfrm>
          <a:off x="9537700" y="1058640"/>
          <a:ext cx="1014050" cy="101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622670" imgH="1625068" progId="CorelDraw.Graphic.19">
                  <p:embed/>
                </p:oleObj>
              </mc:Choice>
              <mc:Fallback>
                <p:oleObj name="CorelDRAW" r:id="rId8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37700" y="1058640"/>
                        <a:ext cx="1014050" cy="1016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384" y="3303983"/>
            <a:ext cx="2794838" cy="1246815"/>
          </a:xfrm>
          <a:prstGeom prst="rect">
            <a:avLst/>
          </a:prstGeom>
        </p:spPr>
      </p:pic>
      <p:pic>
        <p:nvPicPr>
          <p:cNvPr id="3" name="object 3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6614" y="6067013"/>
            <a:ext cx="5314299" cy="969017"/>
          </a:xfrm>
          <a:prstGeom prst="rect">
            <a:avLst/>
          </a:prstGeom>
        </p:spPr>
      </p:pic>
      <p:pic>
        <p:nvPicPr>
          <p:cNvPr id="4" name="object 4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065" y="4714577"/>
            <a:ext cx="2798439" cy="2649179"/>
          </a:xfrm>
          <a:prstGeom prst="rect">
            <a:avLst/>
          </a:prstGeom>
        </p:spPr>
      </p:pic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86353" y="104298"/>
            <a:ext cx="10515600" cy="609600"/>
            <a:chOff x="86353" y="104298"/>
            <a:chExt cx="10515600" cy="609600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53" y="104298"/>
              <a:ext cx="10515600" cy="609600"/>
            </a:xfrm>
            <a:custGeom>
              <a:avLst/>
              <a:gdLst/>
              <a:ahLst/>
              <a:cxnLst/>
              <a:rect l="l" t="t" r="r" b="b"/>
              <a:pathLst>
                <a:path w="10515600" h="609600">
                  <a:moveTo>
                    <a:pt x="10515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0515600" y="609600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6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4625" y="131233"/>
              <a:ext cx="3981450" cy="552450"/>
            </a:xfrm>
            <a:custGeom>
              <a:avLst/>
              <a:gdLst/>
              <a:ahLst/>
              <a:cxnLst/>
              <a:rect l="l" t="t" r="r" b="b"/>
              <a:pathLst>
                <a:path w="3981450" h="552450">
                  <a:moveTo>
                    <a:pt x="3981450" y="0"/>
                  </a:moveTo>
                  <a:lnTo>
                    <a:pt x="0" y="0"/>
                  </a:lnTo>
                  <a:lnTo>
                    <a:pt x="0" y="552450"/>
                  </a:lnTo>
                  <a:lnTo>
                    <a:pt x="3981450" y="552450"/>
                  </a:lnTo>
                  <a:lnTo>
                    <a:pt x="3981450" y="0"/>
                  </a:lnTo>
                  <a:close/>
                </a:path>
              </a:pathLst>
            </a:custGeom>
            <a:solidFill>
              <a:srgbClr val="A8D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31037" y="432806"/>
              <a:ext cx="2976245" cy="12065"/>
            </a:xfrm>
            <a:custGeom>
              <a:avLst/>
              <a:gdLst/>
              <a:ahLst/>
              <a:cxnLst/>
              <a:rect l="l" t="t" r="r" b="b"/>
              <a:pathLst>
                <a:path w="2976245" h="12065">
                  <a:moveTo>
                    <a:pt x="2975673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2975673" y="12065"/>
                  </a:lnTo>
                  <a:lnTo>
                    <a:pt x="297567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8440" algn="ctr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ISOMETRIC</a:t>
            </a:r>
            <a:r>
              <a:rPr spc="105" dirty="0"/>
              <a:t> </a:t>
            </a:r>
            <a:r>
              <a:rPr spc="35" dirty="0"/>
              <a:t>PRINTING</a:t>
            </a:r>
          </a:p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36245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119" y="41599"/>
            <a:ext cx="262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63045" y="764674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8790" y="2094122"/>
            <a:ext cx="2748915" cy="107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EXAMPLE</a:t>
            </a:r>
            <a:endParaRPr sz="1600">
              <a:latin typeface="Arial"/>
              <a:cs typeface="Arial"/>
            </a:endParaRPr>
          </a:p>
          <a:p>
            <a:pPr marL="12065" marR="5080" indent="-635" algn="ctr">
              <a:lnSpc>
                <a:spcPts val="1340"/>
              </a:lnSpc>
              <a:spcBef>
                <a:spcPts val="98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PRINTING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NORMAL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PLAIN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STYLE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ALSO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ISOMETRIC LETTERING.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7791" y="1150792"/>
            <a:ext cx="6473825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PHRASE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‘</a:t>
            </a:r>
            <a:r>
              <a:rPr sz="12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200" b="1" u="sng" spc="-2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WORLD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’,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PRINTED</a:t>
            </a:r>
            <a:r>
              <a:rPr sz="12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BOTTOM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SLIDE.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 THE ISOMETRIC VERSION, USING THE ISOMETRIC GUIDELINES. THE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FIRST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FEW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VERTICAL</a:t>
            </a:r>
            <a:r>
              <a:rPr sz="12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DIVIDES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BETWEEN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LETTERS,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YOU.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THESE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CONTINUED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2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LETTER.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6233" y="1134488"/>
            <a:ext cx="2084070" cy="685165"/>
          </a:xfrm>
          <a:custGeom>
            <a:avLst/>
            <a:gdLst/>
            <a:ahLst/>
            <a:cxnLst/>
            <a:rect l="l" t="t" r="r" b="b"/>
            <a:pathLst>
              <a:path w="2084070" h="685164">
                <a:moveTo>
                  <a:pt x="1567611" y="0"/>
                </a:moveTo>
                <a:lnTo>
                  <a:pt x="1567611" y="201142"/>
                </a:lnTo>
                <a:lnTo>
                  <a:pt x="0" y="201142"/>
                </a:lnTo>
                <a:lnTo>
                  <a:pt x="47439" y="229869"/>
                </a:lnTo>
                <a:lnTo>
                  <a:pt x="89103" y="262818"/>
                </a:lnTo>
                <a:lnTo>
                  <a:pt x="125046" y="299156"/>
                </a:lnTo>
                <a:lnTo>
                  <a:pt x="155325" y="338048"/>
                </a:lnTo>
                <a:lnTo>
                  <a:pt x="179993" y="378662"/>
                </a:lnTo>
                <a:lnTo>
                  <a:pt x="199108" y="420164"/>
                </a:lnTo>
                <a:lnTo>
                  <a:pt x="212725" y="461721"/>
                </a:lnTo>
                <a:lnTo>
                  <a:pt x="1567611" y="461721"/>
                </a:lnTo>
                <a:lnTo>
                  <a:pt x="1567611" y="685088"/>
                </a:lnTo>
                <a:lnTo>
                  <a:pt x="1603394" y="639124"/>
                </a:lnTo>
                <a:lnTo>
                  <a:pt x="1639929" y="596921"/>
                </a:lnTo>
                <a:lnTo>
                  <a:pt x="1677189" y="558343"/>
                </a:lnTo>
                <a:lnTo>
                  <a:pt x="1715147" y="523259"/>
                </a:lnTo>
                <a:lnTo>
                  <a:pt x="1753777" y="491532"/>
                </a:lnTo>
                <a:lnTo>
                  <a:pt x="1793052" y="463030"/>
                </a:lnTo>
                <a:lnTo>
                  <a:pt x="1832945" y="437618"/>
                </a:lnTo>
                <a:lnTo>
                  <a:pt x="1873430" y="415163"/>
                </a:lnTo>
                <a:lnTo>
                  <a:pt x="1914479" y="395530"/>
                </a:lnTo>
                <a:lnTo>
                  <a:pt x="1956067" y="378586"/>
                </a:lnTo>
                <a:lnTo>
                  <a:pt x="1998166" y="364196"/>
                </a:lnTo>
                <a:lnTo>
                  <a:pt x="2040749" y="352227"/>
                </a:lnTo>
                <a:lnTo>
                  <a:pt x="2083790" y="342544"/>
                </a:lnTo>
                <a:lnTo>
                  <a:pt x="2037208" y="333623"/>
                </a:lnTo>
                <a:lnTo>
                  <a:pt x="1991646" y="322034"/>
                </a:lnTo>
                <a:lnTo>
                  <a:pt x="1947137" y="307713"/>
                </a:lnTo>
                <a:lnTo>
                  <a:pt x="1903717" y="290595"/>
                </a:lnTo>
                <a:lnTo>
                  <a:pt x="1861420" y="270614"/>
                </a:lnTo>
                <a:lnTo>
                  <a:pt x="1820280" y="247708"/>
                </a:lnTo>
                <a:lnTo>
                  <a:pt x="1780332" y="221810"/>
                </a:lnTo>
                <a:lnTo>
                  <a:pt x="1741611" y="192857"/>
                </a:lnTo>
                <a:lnTo>
                  <a:pt x="1704150" y="160784"/>
                </a:lnTo>
                <a:lnTo>
                  <a:pt x="1667986" y="125526"/>
                </a:lnTo>
                <a:lnTo>
                  <a:pt x="1633151" y="87019"/>
                </a:lnTo>
                <a:lnTo>
                  <a:pt x="1599682" y="45199"/>
                </a:lnTo>
                <a:lnTo>
                  <a:pt x="1567611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7681" y="1352379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>
            <a:grpSpLocks noGrp="1" noUngrp="1" noRot="1" noMove="1" noResize="1"/>
          </p:cNvGrpSpPr>
          <p:nvPr/>
        </p:nvGrpSpPr>
        <p:grpSpPr>
          <a:xfrm>
            <a:off x="242053" y="1043347"/>
            <a:ext cx="10178415" cy="1003300"/>
            <a:chOff x="242053" y="1043347"/>
            <a:chExt cx="10178415" cy="1003300"/>
          </a:xfrm>
        </p:grpSpPr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3424" y="1044719"/>
              <a:ext cx="10175875" cy="1000125"/>
            </a:xfrm>
            <a:custGeom>
              <a:avLst/>
              <a:gdLst/>
              <a:ahLst/>
              <a:cxnLst/>
              <a:rect l="l" t="t" r="r" b="b"/>
              <a:pathLst>
                <a:path w="10175875" h="1000125">
                  <a:moveTo>
                    <a:pt x="0" y="0"/>
                  </a:moveTo>
                  <a:lnTo>
                    <a:pt x="10175532" y="0"/>
                  </a:lnTo>
                  <a:lnTo>
                    <a:pt x="10175532" y="999934"/>
                  </a:lnTo>
                  <a:lnTo>
                    <a:pt x="0" y="99993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>
              <a:hlinkClick r:id="rId7"/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2492" y="1231951"/>
              <a:ext cx="587857" cy="587857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0251" y="1301211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7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5" name="object 25"/>
          <p:cNvGrpSpPr>
            <a:grpSpLocks noGrp="1" noUngrp="1" noRot="1" noMove="1" noResize="1"/>
          </p:cNvGrpSpPr>
          <p:nvPr/>
        </p:nvGrpSpPr>
        <p:grpSpPr>
          <a:xfrm>
            <a:off x="4288510" y="2432994"/>
            <a:ext cx="5318125" cy="3792854"/>
            <a:chOff x="4288510" y="2432994"/>
            <a:chExt cx="5318125" cy="3792854"/>
          </a:xfrm>
        </p:grpSpPr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0307" y="4863234"/>
              <a:ext cx="2172335" cy="1269365"/>
            </a:xfrm>
            <a:custGeom>
              <a:avLst/>
              <a:gdLst/>
              <a:ahLst/>
              <a:cxnLst/>
              <a:rect l="l" t="t" r="r" b="b"/>
              <a:pathLst>
                <a:path w="2172335" h="1269364">
                  <a:moveTo>
                    <a:pt x="0" y="1269288"/>
                  </a:moveTo>
                  <a:lnTo>
                    <a:pt x="2172144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0307" y="4270901"/>
              <a:ext cx="2172335" cy="1269365"/>
            </a:xfrm>
            <a:custGeom>
              <a:avLst/>
              <a:gdLst/>
              <a:ahLst/>
              <a:cxnLst/>
              <a:rect l="l" t="t" r="r" b="b"/>
              <a:pathLst>
                <a:path w="2172335" h="1269364">
                  <a:moveTo>
                    <a:pt x="0" y="1269288"/>
                  </a:moveTo>
                  <a:lnTo>
                    <a:pt x="2172144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3223" y="5256290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9690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7539" y="5033239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9690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82640" y="5001041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9690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2629" y="4738088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9690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19872" y="4687109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9690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02006" y="4405376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9690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66287" y="4367815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9690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88728" y="4120962"/>
              <a:ext cx="0" cy="969644"/>
            </a:xfrm>
            <a:custGeom>
              <a:avLst/>
              <a:gdLst/>
              <a:ahLst/>
              <a:cxnLst/>
              <a:rect l="l" t="t" r="r" b="b"/>
              <a:pathLst>
                <a:path h="969645">
                  <a:moveTo>
                    <a:pt x="0" y="969022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88833" y="3043850"/>
              <a:ext cx="3287395" cy="1920875"/>
            </a:xfrm>
            <a:custGeom>
              <a:avLst/>
              <a:gdLst/>
              <a:ahLst/>
              <a:cxnLst/>
              <a:rect l="l" t="t" r="r" b="b"/>
              <a:pathLst>
                <a:path w="3287395" h="1920875">
                  <a:moveTo>
                    <a:pt x="0" y="1920836"/>
                  </a:moveTo>
                  <a:lnTo>
                    <a:pt x="3287141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88833" y="2434791"/>
              <a:ext cx="3315970" cy="1938020"/>
            </a:xfrm>
            <a:custGeom>
              <a:avLst/>
              <a:gdLst/>
              <a:ahLst/>
              <a:cxnLst/>
              <a:rect l="l" t="t" r="r" b="b"/>
              <a:pathLst>
                <a:path w="3315970" h="1938020">
                  <a:moveTo>
                    <a:pt x="0" y="1937562"/>
                  </a:moveTo>
                  <a:lnTo>
                    <a:pt x="3315779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33680" y="5224059"/>
              <a:ext cx="397510" cy="761365"/>
            </a:xfrm>
            <a:custGeom>
              <a:avLst/>
              <a:gdLst/>
              <a:ahLst/>
              <a:cxnLst/>
              <a:rect l="l" t="t" r="r" b="b"/>
              <a:pathLst>
                <a:path w="397510" h="761364">
                  <a:moveTo>
                    <a:pt x="397408" y="0"/>
                  </a:moveTo>
                  <a:lnTo>
                    <a:pt x="0" y="232232"/>
                  </a:lnTo>
                  <a:lnTo>
                    <a:pt x="0" y="399732"/>
                  </a:lnTo>
                  <a:lnTo>
                    <a:pt x="101790" y="340245"/>
                  </a:lnTo>
                  <a:lnTo>
                    <a:pt x="101790" y="761098"/>
                  </a:lnTo>
                  <a:lnTo>
                    <a:pt x="293852" y="648868"/>
                  </a:lnTo>
                  <a:lnTo>
                    <a:pt x="293852" y="228015"/>
                  </a:lnTo>
                  <a:lnTo>
                    <a:pt x="397408" y="167500"/>
                  </a:lnTo>
                  <a:lnTo>
                    <a:pt x="39740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33680" y="5224059"/>
              <a:ext cx="397510" cy="761365"/>
            </a:xfrm>
            <a:custGeom>
              <a:avLst/>
              <a:gdLst/>
              <a:ahLst/>
              <a:cxnLst/>
              <a:rect l="l" t="t" r="r" b="b"/>
              <a:pathLst>
                <a:path w="397510" h="761364">
                  <a:moveTo>
                    <a:pt x="101790" y="761098"/>
                  </a:moveTo>
                  <a:lnTo>
                    <a:pt x="101790" y="340245"/>
                  </a:lnTo>
                  <a:lnTo>
                    <a:pt x="0" y="399732"/>
                  </a:lnTo>
                  <a:lnTo>
                    <a:pt x="0" y="232232"/>
                  </a:lnTo>
                  <a:lnTo>
                    <a:pt x="397408" y="0"/>
                  </a:lnTo>
                  <a:lnTo>
                    <a:pt x="397408" y="167500"/>
                  </a:lnTo>
                  <a:lnTo>
                    <a:pt x="293852" y="228015"/>
                  </a:lnTo>
                  <a:lnTo>
                    <a:pt x="293852" y="648868"/>
                  </a:lnTo>
                  <a:lnTo>
                    <a:pt x="101790" y="761098"/>
                  </a:lnTo>
                  <a:close/>
                </a:path>
              </a:pathLst>
            </a:custGeom>
            <a:ln w="359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59304" y="2177621"/>
            <a:ext cx="0" cy="4983480"/>
          </a:xfrm>
          <a:custGeom>
            <a:avLst/>
            <a:gdLst/>
            <a:ahLst/>
            <a:cxnLst/>
            <a:rect l="l" t="t" r="r" b="b"/>
            <a:pathLst>
              <a:path h="4983480">
                <a:moveTo>
                  <a:pt x="0" y="0"/>
                </a:moveTo>
                <a:lnTo>
                  <a:pt x="0" y="4983480"/>
                </a:lnTo>
              </a:path>
            </a:pathLst>
          </a:custGeom>
          <a:ln w="17995">
            <a:solidFill>
              <a:srgbClr val="15161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38322" y="7310460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2648" y="7300623"/>
            <a:ext cx="1583055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www.technologystudent.com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500" spc="47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7B2F6E09-0DF4-78C4-6D8E-B2F054B8D9A4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841136429"/>
              </p:ext>
            </p:extLst>
          </p:nvPr>
        </p:nvGraphicFramePr>
        <p:xfrm>
          <a:off x="9458244" y="989368"/>
          <a:ext cx="1113478" cy="111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622670" imgH="1625068" progId="CorelDraw.Graphic.19">
                  <p:embed/>
                </p:oleObj>
              </mc:Choice>
              <mc:Fallback>
                <p:oleObj name="CorelDRAW" r:id="rId9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58244" y="989368"/>
                        <a:ext cx="1113478" cy="1115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9340" y="130499"/>
            <a:ext cx="508127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ISOMETRIC</a:t>
            </a:r>
            <a:r>
              <a:rPr spc="185" dirty="0"/>
              <a:t> </a:t>
            </a:r>
            <a:r>
              <a:rPr dirty="0"/>
              <a:t>DRAWING</a:t>
            </a:r>
            <a:r>
              <a:rPr spc="90" dirty="0"/>
              <a:t> </a:t>
            </a:r>
            <a:r>
              <a:rPr dirty="0"/>
              <a:t>AND</a:t>
            </a:r>
            <a:r>
              <a:rPr spc="190" dirty="0"/>
              <a:t> </a:t>
            </a:r>
            <a:r>
              <a:rPr spc="35" dirty="0"/>
              <a:t>PRINTING</a:t>
            </a:r>
          </a:p>
        </p:txBody>
      </p:sp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4587401" y="92732"/>
            <a:ext cx="6045835" cy="359410"/>
            <a:chOff x="4587401" y="92732"/>
            <a:chExt cx="6045835" cy="35941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87401" y="432806"/>
              <a:ext cx="5065395" cy="12065"/>
            </a:xfrm>
            <a:custGeom>
              <a:avLst/>
              <a:gdLst/>
              <a:ahLst/>
              <a:cxnLst/>
              <a:rect l="l" t="t" r="r" b="b"/>
              <a:pathLst>
                <a:path w="5065395" h="12065">
                  <a:moveTo>
                    <a:pt x="5064823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5064823" y="12065"/>
                  </a:lnTo>
                  <a:lnTo>
                    <a:pt x="506482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18202" y="529520"/>
            <a:ext cx="5182870" cy="103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3599179" algn="l"/>
              </a:tabLst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spc="1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22750" y="49511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>
            <a:grpSpLocks noGrp="1" noUngrp="1" noRot="1" noMove="1" noResize="1"/>
          </p:cNvGrpSpPr>
          <p:nvPr/>
        </p:nvGrpSpPr>
        <p:grpSpPr>
          <a:xfrm>
            <a:off x="226594" y="1043131"/>
            <a:ext cx="10179050" cy="1003300"/>
            <a:chOff x="226594" y="1043131"/>
            <a:chExt cx="10179050" cy="1003300"/>
          </a:xfrm>
        </p:grpSpPr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8182" y="1044719"/>
              <a:ext cx="10175875" cy="1000125"/>
            </a:xfrm>
            <a:custGeom>
              <a:avLst/>
              <a:gdLst/>
              <a:ahLst/>
              <a:cxnLst/>
              <a:rect l="l" t="t" r="r" b="b"/>
              <a:pathLst>
                <a:path w="10175875" h="1000125">
                  <a:moveTo>
                    <a:pt x="0" y="0"/>
                  </a:moveTo>
                  <a:lnTo>
                    <a:pt x="10175532" y="0"/>
                  </a:lnTo>
                  <a:lnTo>
                    <a:pt x="10175532" y="999934"/>
                  </a:lnTo>
                  <a:lnTo>
                    <a:pt x="0" y="99993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9510" y="1065905"/>
              <a:ext cx="2084070" cy="685165"/>
            </a:xfrm>
            <a:custGeom>
              <a:avLst/>
              <a:gdLst/>
              <a:ahLst/>
              <a:cxnLst/>
              <a:rect l="l" t="t" r="r" b="b"/>
              <a:pathLst>
                <a:path w="2084070" h="685164">
                  <a:moveTo>
                    <a:pt x="1567611" y="0"/>
                  </a:moveTo>
                  <a:lnTo>
                    <a:pt x="1567611" y="201142"/>
                  </a:lnTo>
                  <a:lnTo>
                    <a:pt x="0" y="201142"/>
                  </a:lnTo>
                  <a:lnTo>
                    <a:pt x="47439" y="229869"/>
                  </a:lnTo>
                  <a:lnTo>
                    <a:pt x="89103" y="262818"/>
                  </a:lnTo>
                  <a:lnTo>
                    <a:pt x="125046" y="299156"/>
                  </a:lnTo>
                  <a:lnTo>
                    <a:pt x="155325" y="338048"/>
                  </a:lnTo>
                  <a:lnTo>
                    <a:pt x="179993" y="378662"/>
                  </a:lnTo>
                  <a:lnTo>
                    <a:pt x="199108" y="420164"/>
                  </a:lnTo>
                  <a:lnTo>
                    <a:pt x="212725" y="461721"/>
                  </a:lnTo>
                  <a:lnTo>
                    <a:pt x="1567611" y="461721"/>
                  </a:lnTo>
                  <a:lnTo>
                    <a:pt x="1567611" y="685088"/>
                  </a:lnTo>
                  <a:lnTo>
                    <a:pt x="1603394" y="639124"/>
                  </a:lnTo>
                  <a:lnTo>
                    <a:pt x="1639929" y="596921"/>
                  </a:lnTo>
                  <a:lnTo>
                    <a:pt x="1677189" y="558343"/>
                  </a:lnTo>
                  <a:lnTo>
                    <a:pt x="1715147" y="523259"/>
                  </a:lnTo>
                  <a:lnTo>
                    <a:pt x="1753777" y="491532"/>
                  </a:lnTo>
                  <a:lnTo>
                    <a:pt x="1793052" y="463030"/>
                  </a:lnTo>
                  <a:lnTo>
                    <a:pt x="1832945" y="437618"/>
                  </a:lnTo>
                  <a:lnTo>
                    <a:pt x="1873430" y="415163"/>
                  </a:lnTo>
                  <a:lnTo>
                    <a:pt x="1914479" y="395530"/>
                  </a:lnTo>
                  <a:lnTo>
                    <a:pt x="1956067" y="378586"/>
                  </a:lnTo>
                  <a:lnTo>
                    <a:pt x="1998166" y="364196"/>
                  </a:lnTo>
                  <a:lnTo>
                    <a:pt x="2040749" y="352227"/>
                  </a:lnTo>
                  <a:lnTo>
                    <a:pt x="2083790" y="342544"/>
                  </a:lnTo>
                  <a:lnTo>
                    <a:pt x="2037208" y="333623"/>
                  </a:lnTo>
                  <a:lnTo>
                    <a:pt x="1991646" y="322034"/>
                  </a:lnTo>
                  <a:lnTo>
                    <a:pt x="1947137" y="307713"/>
                  </a:lnTo>
                  <a:lnTo>
                    <a:pt x="1903717" y="290595"/>
                  </a:lnTo>
                  <a:lnTo>
                    <a:pt x="1861420" y="270614"/>
                  </a:lnTo>
                  <a:lnTo>
                    <a:pt x="1820280" y="247708"/>
                  </a:lnTo>
                  <a:lnTo>
                    <a:pt x="1780332" y="221810"/>
                  </a:lnTo>
                  <a:lnTo>
                    <a:pt x="1741611" y="192857"/>
                  </a:lnTo>
                  <a:lnTo>
                    <a:pt x="1704150" y="160784"/>
                  </a:lnTo>
                  <a:lnTo>
                    <a:pt x="1667986" y="125526"/>
                  </a:lnTo>
                  <a:lnTo>
                    <a:pt x="1633151" y="87019"/>
                  </a:lnTo>
                  <a:lnTo>
                    <a:pt x="1599682" y="45199"/>
                  </a:lnTo>
                  <a:lnTo>
                    <a:pt x="1567611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0961" y="1283786"/>
            <a:ext cx="156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73472" y="749434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16505" y="1095763"/>
            <a:ext cx="2412365" cy="7194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just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Sony</a:t>
            </a:r>
            <a:r>
              <a:rPr sz="1200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Walkman,</a:t>
            </a:r>
            <a:r>
              <a:rPr sz="1200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introduced</a:t>
            </a:r>
            <a:r>
              <a:rPr sz="12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1978,</a:t>
            </a:r>
            <a:r>
              <a:rPr sz="1200" spc="10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was</a:t>
            </a:r>
            <a:r>
              <a:rPr sz="1200" spc="10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10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original</a:t>
            </a:r>
            <a:r>
              <a:rPr sz="1200" spc="10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personal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music</a:t>
            </a:r>
            <a:r>
              <a:rPr sz="1200" spc="9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sz="1200" spc="8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9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played</a:t>
            </a:r>
            <a:r>
              <a:rPr sz="1200" spc="9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audio cassette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tapes.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63363" y="1084091"/>
            <a:ext cx="4483100" cy="8153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just">
              <a:lnSpc>
                <a:spcPts val="1340"/>
              </a:lnSpc>
              <a:spcBef>
                <a:spcPts val="225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represented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best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miniaturised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era</a:t>
            </a:r>
            <a:r>
              <a:rPr sz="1200" spc="2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started</a:t>
            </a:r>
            <a:r>
              <a:rPr sz="1200" spc="-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revolution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portable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music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devices.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equivalent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today</a:t>
            </a:r>
            <a:r>
              <a:rPr sz="1200" spc="-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iPod.</a:t>
            </a:r>
            <a:endParaRPr sz="1200">
              <a:latin typeface="Arial"/>
              <a:cs typeface="Arial"/>
            </a:endParaRPr>
          </a:p>
          <a:p>
            <a:pPr marL="114300" algn="just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b="1" spc="1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personal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stereo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grid.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>
            <a:grpSpLocks noGrp="1" noUngrp="1" noRot="1" noMove="1" noResize="1"/>
          </p:cNvGrpSpPr>
          <p:nvPr/>
        </p:nvGrpSpPr>
        <p:grpSpPr>
          <a:xfrm>
            <a:off x="655891" y="2260835"/>
            <a:ext cx="9251315" cy="4635500"/>
            <a:chOff x="655891" y="2260835"/>
            <a:chExt cx="9251315" cy="4635500"/>
          </a:xfrm>
        </p:grpSpPr>
        <p:pic>
          <p:nvPicPr>
            <p:cNvPr id="19" name="object 1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891" y="2434114"/>
              <a:ext cx="3588308" cy="2717482"/>
            </a:xfrm>
            <a:prstGeom prst="rect">
              <a:avLst/>
            </a:prstGeom>
          </p:spPr>
        </p:pic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93500" y="2264654"/>
              <a:ext cx="2272665" cy="3291840"/>
            </a:xfrm>
            <a:custGeom>
              <a:avLst/>
              <a:gdLst/>
              <a:ahLst/>
              <a:cxnLst/>
              <a:rect l="l" t="t" r="r" b="b"/>
              <a:pathLst>
                <a:path w="2272665" h="3291840">
                  <a:moveTo>
                    <a:pt x="0" y="0"/>
                  </a:moveTo>
                  <a:lnTo>
                    <a:pt x="0" y="3291523"/>
                  </a:lnTo>
                </a:path>
                <a:path w="2272665" h="3291840">
                  <a:moveTo>
                    <a:pt x="151491" y="0"/>
                  </a:moveTo>
                  <a:lnTo>
                    <a:pt x="151491" y="3291523"/>
                  </a:lnTo>
                </a:path>
                <a:path w="2272665" h="3291840">
                  <a:moveTo>
                    <a:pt x="302986" y="0"/>
                  </a:moveTo>
                  <a:lnTo>
                    <a:pt x="302986" y="3291523"/>
                  </a:lnTo>
                </a:path>
                <a:path w="2272665" h="3291840">
                  <a:moveTo>
                    <a:pt x="454478" y="0"/>
                  </a:moveTo>
                  <a:lnTo>
                    <a:pt x="454478" y="3291523"/>
                  </a:lnTo>
                </a:path>
                <a:path w="2272665" h="3291840">
                  <a:moveTo>
                    <a:pt x="605974" y="0"/>
                  </a:moveTo>
                  <a:lnTo>
                    <a:pt x="605974" y="3291523"/>
                  </a:lnTo>
                </a:path>
                <a:path w="2272665" h="3291840">
                  <a:moveTo>
                    <a:pt x="757464" y="0"/>
                  </a:moveTo>
                  <a:lnTo>
                    <a:pt x="757464" y="3291523"/>
                  </a:lnTo>
                </a:path>
                <a:path w="2272665" h="3291840">
                  <a:moveTo>
                    <a:pt x="908956" y="0"/>
                  </a:moveTo>
                  <a:lnTo>
                    <a:pt x="908956" y="3291523"/>
                  </a:lnTo>
                </a:path>
                <a:path w="2272665" h="3291840">
                  <a:moveTo>
                    <a:pt x="1060452" y="0"/>
                  </a:moveTo>
                  <a:lnTo>
                    <a:pt x="1060452" y="3291523"/>
                  </a:lnTo>
                </a:path>
                <a:path w="2272665" h="3291840">
                  <a:moveTo>
                    <a:pt x="1211943" y="0"/>
                  </a:moveTo>
                  <a:lnTo>
                    <a:pt x="1211943" y="3291523"/>
                  </a:lnTo>
                </a:path>
                <a:path w="2272665" h="3291840">
                  <a:moveTo>
                    <a:pt x="1363435" y="0"/>
                  </a:moveTo>
                  <a:lnTo>
                    <a:pt x="1363435" y="3291523"/>
                  </a:lnTo>
                </a:path>
                <a:path w="2272665" h="3291840">
                  <a:moveTo>
                    <a:pt x="1514930" y="0"/>
                  </a:moveTo>
                  <a:lnTo>
                    <a:pt x="1514930" y="3291523"/>
                  </a:lnTo>
                </a:path>
                <a:path w="2272665" h="3291840">
                  <a:moveTo>
                    <a:pt x="1666421" y="0"/>
                  </a:moveTo>
                  <a:lnTo>
                    <a:pt x="1666421" y="3291523"/>
                  </a:lnTo>
                </a:path>
                <a:path w="2272665" h="3291840">
                  <a:moveTo>
                    <a:pt x="1817917" y="0"/>
                  </a:moveTo>
                  <a:lnTo>
                    <a:pt x="1817917" y="3291523"/>
                  </a:lnTo>
                </a:path>
                <a:path w="2272665" h="3291840">
                  <a:moveTo>
                    <a:pt x="1969409" y="0"/>
                  </a:moveTo>
                  <a:lnTo>
                    <a:pt x="1969409" y="3291523"/>
                  </a:lnTo>
                </a:path>
                <a:path w="2272665" h="3291840">
                  <a:moveTo>
                    <a:pt x="2120900" y="0"/>
                  </a:moveTo>
                  <a:lnTo>
                    <a:pt x="2120900" y="3291523"/>
                  </a:lnTo>
                </a:path>
                <a:path w="2272665" h="3291840">
                  <a:moveTo>
                    <a:pt x="2272395" y="0"/>
                  </a:moveTo>
                  <a:lnTo>
                    <a:pt x="2272395" y="3291523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8" y="5423347"/>
              <a:ext cx="2228215" cy="1286510"/>
            </a:xfrm>
            <a:custGeom>
              <a:avLst/>
              <a:gdLst/>
              <a:ahLst/>
              <a:cxnLst/>
              <a:rect l="l" t="t" r="r" b="b"/>
              <a:pathLst>
                <a:path w="2228215" h="1286509">
                  <a:moveTo>
                    <a:pt x="2227948" y="128630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17388" y="2264654"/>
              <a:ext cx="151765" cy="3291840"/>
            </a:xfrm>
            <a:custGeom>
              <a:avLst/>
              <a:gdLst/>
              <a:ahLst/>
              <a:cxnLst/>
              <a:rect l="l" t="t" r="r" b="b"/>
              <a:pathLst>
                <a:path w="151765" h="3291840">
                  <a:moveTo>
                    <a:pt x="0" y="0"/>
                  </a:moveTo>
                  <a:lnTo>
                    <a:pt x="0" y="3291523"/>
                  </a:lnTo>
                </a:path>
                <a:path w="151765" h="3291840">
                  <a:moveTo>
                    <a:pt x="151490" y="0"/>
                  </a:moveTo>
                  <a:lnTo>
                    <a:pt x="151490" y="3291523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60" y="5248405"/>
              <a:ext cx="2531110" cy="1461770"/>
            </a:xfrm>
            <a:custGeom>
              <a:avLst/>
              <a:gdLst/>
              <a:ahLst/>
              <a:cxnLst/>
              <a:rect l="l" t="t" r="r" b="b"/>
              <a:pathLst>
                <a:path w="2531109" h="1461770">
                  <a:moveTo>
                    <a:pt x="2530944" y="146124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0374" y="2264654"/>
              <a:ext cx="151765" cy="3291840"/>
            </a:xfrm>
            <a:custGeom>
              <a:avLst/>
              <a:gdLst/>
              <a:ahLst/>
              <a:cxnLst/>
              <a:rect l="l" t="t" r="r" b="b"/>
              <a:pathLst>
                <a:path w="151765" h="3291840">
                  <a:moveTo>
                    <a:pt x="0" y="0"/>
                  </a:moveTo>
                  <a:lnTo>
                    <a:pt x="0" y="3291523"/>
                  </a:lnTo>
                </a:path>
                <a:path w="151765" h="3291840">
                  <a:moveTo>
                    <a:pt x="151491" y="0"/>
                  </a:moveTo>
                  <a:lnTo>
                    <a:pt x="151491" y="3291523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61" y="5073475"/>
              <a:ext cx="2834005" cy="1636395"/>
            </a:xfrm>
            <a:custGeom>
              <a:avLst/>
              <a:gdLst/>
              <a:ahLst/>
              <a:cxnLst/>
              <a:rect l="l" t="t" r="r" b="b"/>
              <a:pathLst>
                <a:path w="2834004" h="1636395">
                  <a:moveTo>
                    <a:pt x="2833941" y="163617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4898557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4723619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4548684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4373767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4198833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4023898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3848980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3674042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3499120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3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3324191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3149256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2974339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2799400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2624473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2449550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6" y="2274615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3025800" y="174694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4681" y="2264653"/>
              <a:ext cx="2740660" cy="1582420"/>
            </a:xfrm>
            <a:custGeom>
              <a:avLst/>
              <a:gdLst/>
              <a:ahLst/>
              <a:cxnLst/>
              <a:rect l="l" t="t" r="r" b="b"/>
              <a:pathLst>
                <a:path w="2740659" h="1582420">
                  <a:moveTo>
                    <a:pt x="2740075" y="158197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77665" y="2264653"/>
              <a:ext cx="2437130" cy="1407160"/>
            </a:xfrm>
            <a:custGeom>
              <a:avLst/>
              <a:gdLst/>
              <a:ahLst/>
              <a:cxnLst/>
              <a:rect l="l" t="t" r="r" b="b"/>
              <a:pathLst>
                <a:path w="2437129" h="1407160">
                  <a:moveTo>
                    <a:pt x="2437091" y="140705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80649" y="2264648"/>
              <a:ext cx="2134235" cy="1232535"/>
            </a:xfrm>
            <a:custGeom>
              <a:avLst/>
              <a:gdLst/>
              <a:ahLst/>
              <a:cxnLst/>
              <a:rect l="l" t="t" r="r" b="b"/>
              <a:pathLst>
                <a:path w="2134234" h="1232535">
                  <a:moveTo>
                    <a:pt x="2134107" y="123212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83645" y="2264652"/>
              <a:ext cx="1831339" cy="1057275"/>
            </a:xfrm>
            <a:custGeom>
              <a:avLst/>
              <a:gdLst/>
              <a:ahLst/>
              <a:cxnLst/>
              <a:rect l="l" t="t" r="r" b="b"/>
              <a:pathLst>
                <a:path w="1831340" h="1057275">
                  <a:moveTo>
                    <a:pt x="1831111" y="105718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86616" y="2264655"/>
              <a:ext cx="1528445" cy="882650"/>
            </a:xfrm>
            <a:custGeom>
              <a:avLst/>
              <a:gdLst/>
              <a:ahLst/>
              <a:cxnLst/>
              <a:rect l="l" t="t" r="r" b="b"/>
              <a:pathLst>
                <a:path w="1528445" h="882650">
                  <a:moveTo>
                    <a:pt x="1528140" y="88226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89613" y="2264647"/>
              <a:ext cx="1225550" cy="707390"/>
            </a:xfrm>
            <a:custGeom>
              <a:avLst/>
              <a:gdLst/>
              <a:ahLst/>
              <a:cxnLst/>
              <a:rect l="l" t="t" r="r" b="b"/>
              <a:pathLst>
                <a:path w="1225550" h="707389">
                  <a:moveTo>
                    <a:pt x="1225143" y="70733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92610" y="2264655"/>
              <a:ext cx="922655" cy="532765"/>
            </a:xfrm>
            <a:custGeom>
              <a:avLst/>
              <a:gdLst/>
              <a:ahLst/>
              <a:cxnLst/>
              <a:rect l="l" t="t" r="r" b="b"/>
              <a:pathLst>
                <a:path w="922654" h="532764">
                  <a:moveTo>
                    <a:pt x="922147" y="53239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5581" y="2264655"/>
              <a:ext cx="619760" cy="357505"/>
            </a:xfrm>
            <a:custGeom>
              <a:avLst/>
              <a:gdLst/>
              <a:ahLst/>
              <a:cxnLst/>
              <a:rect l="l" t="t" r="r" b="b"/>
              <a:pathLst>
                <a:path w="619759" h="357505">
                  <a:moveTo>
                    <a:pt x="619175" y="35747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98565" y="2264650"/>
              <a:ext cx="316230" cy="182880"/>
            </a:xfrm>
            <a:custGeom>
              <a:avLst/>
              <a:gdLst/>
              <a:ahLst/>
              <a:cxnLst/>
              <a:rect l="l" t="t" r="r" b="b"/>
              <a:pathLst>
                <a:path w="316229" h="182880">
                  <a:moveTo>
                    <a:pt x="316191" y="18254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01535" y="2264650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4" h="8255">
                  <a:moveTo>
                    <a:pt x="13220" y="763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9940" y="5430929"/>
              <a:ext cx="2214880" cy="1278890"/>
            </a:xfrm>
            <a:custGeom>
              <a:avLst/>
              <a:gdLst/>
              <a:ahLst/>
              <a:cxnLst/>
              <a:rect l="l" t="t" r="r" b="b"/>
              <a:pathLst>
                <a:path w="2214879" h="1278890">
                  <a:moveTo>
                    <a:pt x="0" y="1278724"/>
                  </a:moveTo>
                  <a:lnTo>
                    <a:pt x="2214816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96946" y="5256000"/>
              <a:ext cx="2518410" cy="1454150"/>
            </a:xfrm>
            <a:custGeom>
              <a:avLst/>
              <a:gdLst/>
              <a:ahLst/>
              <a:cxnLst/>
              <a:rect l="l" t="t" r="r" b="b"/>
              <a:pathLst>
                <a:path w="2518409" h="1454150">
                  <a:moveTo>
                    <a:pt x="0" y="1453654"/>
                  </a:moveTo>
                  <a:lnTo>
                    <a:pt x="2517813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93977" y="5081070"/>
              <a:ext cx="2821305" cy="1628775"/>
            </a:xfrm>
            <a:custGeom>
              <a:avLst/>
              <a:gdLst/>
              <a:ahLst/>
              <a:cxnLst/>
              <a:rect l="l" t="t" r="r" b="b"/>
              <a:pathLst>
                <a:path w="2821304" h="1628775">
                  <a:moveTo>
                    <a:pt x="0" y="1628584"/>
                  </a:moveTo>
                  <a:lnTo>
                    <a:pt x="2820784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4906142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4731204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4556287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4381352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4206417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4031501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3856562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3681627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3506714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3331775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3156860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981921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806990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632069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457134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82199"/>
              <a:ext cx="3026410" cy="1747520"/>
            </a:xfrm>
            <a:custGeom>
              <a:avLst/>
              <a:gdLst/>
              <a:ahLst/>
              <a:cxnLst/>
              <a:rect l="l" t="t" r="r" b="b"/>
              <a:pathLst>
                <a:path w="3026409" h="1747520">
                  <a:moveTo>
                    <a:pt x="0" y="1746948"/>
                  </a:moveTo>
                  <a:lnTo>
                    <a:pt x="302580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45"/>
              <a:ext cx="2753360" cy="1590040"/>
            </a:xfrm>
            <a:custGeom>
              <a:avLst/>
              <a:gdLst/>
              <a:ahLst/>
              <a:cxnLst/>
              <a:rect l="l" t="t" r="r" b="b"/>
              <a:pathLst>
                <a:path w="2753359" h="1590039">
                  <a:moveTo>
                    <a:pt x="0" y="1589582"/>
                  </a:moveTo>
                  <a:lnTo>
                    <a:pt x="275322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57"/>
              <a:ext cx="2450465" cy="1414780"/>
            </a:xfrm>
            <a:custGeom>
              <a:avLst/>
              <a:gdLst/>
              <a:ahLst/>
              <a:cxnLst/>
              <a:rect l="l" t="t" r="r" b="b"/>
              <a:pathLst>
                <a:path w="2450465" h="1414779">
                  <a:moveTo>
                    <a:pt x="0" y="1414640"/>
                  </a:moveTo>
                  <a:lnTo>
                    <a:pt x="2450236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52"/>
              <a:ext cx="2147570" cy="1240155"/>
            </a:xfrm>
            <a:custGeom>
              <a:avLst/>
              <a:gdLst/>
              <a:ahLst/>
              <a:cxnLst/>
              <a:rect l="l" t="t" r="r" b="b"/>
              <a:pathLst>
                <a:path w="2147570" h="1240154">
                  <a:moveTo>
                    <a:pt x="0" y="1239710"/>
                  </a:moveTo>
                  <a:lnTo>
                    <a:pt x="2147239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52"/>
              <a:ext cx="1844675" cy="1064895"/>
            </a:xfrm>
            <a:custGeom>
              <a:avLst/>
              <a:gdLst/>
              <a:ahLst/>
              <a:cxnLst/>
              <a:rect l="l" t="t" r="r" b="b"/>
              <a:pathLst>
                <a:path w="1844675" h="1064895">
                  <a:moveTo>
                    <a:pt x="0" y="1064793"/>
                  </a:moveTo>
                  <a:lnTo>
                    <a:pt x="1844281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55"/>
              <a:ext cx="1541780" cy="890269"/>
            </a:xfrm>
            <a:custGeom>
              <a:avLst/>
              <a:gdLst/>
              <a:ahLst/>
              <a:cxnLst/>
              <a:rect l="l" t="t" r="r" b="b"/>
              <a:pathLst>
                <a:path w="1541779" h="890269">
                  <a:moveTo>
                    <a:pt x="0" y="889850"/>
                  </a:moveTo>
                  <a:lnTo>
                    <a:pt x="1541272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50"/>
              <a:ext cx="1238885" cy="715010"/>
            </a:xfrm>
            <a:custGeom>
              <a:avLst/>
              <a:gdLst/>
              <a:ahLst/>
              <a:cxnLst/>
              <a:rect l="l" t="t" r="r" b="b"/>
              <a:pathLst>
                <a:path w="1238885" h="715010">
                  <a:moveTo>
                    <a:pt x="0" y="714921"/>
                  </a:moveTo>
                  <a:lnTo>
                    <a:pt x="1238275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50"/>
              <a:ext cx="935355" cy="540385"/>
            </a:xfrm>
            <a:custGeom>
              <a:avLst/>
              <a:gdLst/>
              <a:ahLst/>
              <a:cxnLst/>
              <a:rect l="l" t="t" r="r" b="b"/>
              <a:pathLst>
                <a:path w="935354" h="540385">
                  <a:moveTo>
                    <a:pt x="0" y="540003"/>
                  </a:moveTo>
                  <a:lnTo>
                    <a:pt x="935316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45"/>
              <a:ext cx="632460" cy="365125"/>
            </a:xfrm>
            <a:custGeom>
              <a:avLst/>
              <a:gdLst/>
              <a:ahLst/>
              <a:cxnLst/>
              <a:rect l="l" t="t" r="r" b="b"/>
              <a:pathLst>
                <a:path w="632460" h="365125">
                  <a:moveTo>
                    <a:pt x="0" y="365074"/>
                  </a:moveTo>
                  <a:lnTo>
                    <a:pt x="632320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47"/>
              <a:ext cx="329565" cy="190500"/>
            </a:xfrm>
            <a:custGeom>
              <a:avLst/>
              <a:gdLst/>
              <a:ahLst/>
              <a:cxnLst/>
              <a:rect l="l" t="t" r="r" b="b"/>
              <a:pathLst>
                <a:path w="329564" h="190500">
                  <a:moveTo>
                    <a:pt x="0" y="190157"/>
                  </a:moveTo>
                  <a:lnTo>
                    <a:pt x="329361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88957" y="2264654"/>
              <a:ext cx="26670" cy="15240"/>
            </a:xfrm>
            <a:custGeom>
              <a:avLst/>
              <a:gdLst/>
              <a:ahLst/>
              <a:cxnLst/>
              <a:rect l="l" t="t" r="r" b="b"/>
              <a:pathLst>
                <a:path w="26670" h="15239">
                  <a:moveTo>
                    <a:pt x="0" y="15214"/>
                  </a:moveTo>
                  <a:lnTo>
                    <a:pt x="26352" y="0"/>
                  </a:lnTo>
                </a:path>
              </a:pathLst>
            </a:custGeom>
            <a:ln w="7200">
              <a:solidFill>
                <a:srgbClr val="C1E9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81227" y="5556178"/>
              <a:ext cx="3263900" cy="1339850"/>
            </a:xfrm>
            <a:custGeom>
              <a:avLst/>
              <a:gdLst/>
              <a:ahLst/>
              <a:cxnLst/>
              <a:rect l="l" t="t" r="r" b="b"/>
              <a:pathLst>
                <a:path w="3263900" h="1339850">
                  <a:moveTo>
                    <a:pt x="3263900" y="0"/>
                  </a:moveTo>
                  <a:lnTo>
                    <a:pt x="0" y="0"/>
                  </a:lnTo>
                  <a:lnTo>
                    <a:pt x="0" y="1339850"/>
                  </a:lnTo>
                  <a:lnTo>
                    <a:pt x="3263900" y="1339850"/>
                  </a:lnTo>
                  <a:lnTo>
                    <a:pt x="3263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91757" y="4743363"/>
              <a:ext cx="1482725" cy="682625"/>
            </a:xfrm>
            <a:custGeom>
              <a:avLst/>
              <a:gdLst/>
              <a:ahLst/>
              <a:cxnLst/>
              <a:rect l="l" t="t" r="r" b="b"/>
              <a:pathLst>
                <a:path w="1482725" h="682625">
                  <a:moveTo>
                    <a:pt x="0" y="508000"/>
                  </a:moveTo>
                  <a:lnTo>
                    <a:pt x="307975" y="682625"/>
                  </a:lnTo>
                  <a:lnTo>
                    <a:pt x="1482725" y="0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9125" y="3375034"/>
              <a:ext cx="0" cy="2049780"/>
            </a:xfrm>
            <a:custGeom>
              <a:avLst/>
              <a:gdLst/>
              <a:ahLst/>
              <a:cxnLst/>
              <a:rect l="l" t="t" r="r" b="b"/>
              <a:pathLst>
                <a:path h="2049779">
                  <a:moveTo>
                    <a:pt x="0" y="204978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16433" y="2625870"/>
              <a:ext cx="1485265" cy="2741930"/>
            </a:xfrm>
            <a:custGeom>
              <a:avLst/>
              <a:gdLst/>
              <a:ahLst/>
              <a:cxnLst/>
              <a:rect l="l" t="t" r="r" b="b"/>
              <a:pathLst>
                <a:path w="1485265" h="2741929">
                  <a:moveTo>
                    <a:pt x="302564" y="685304"/>
                  </a:moveTo>
                  <a:lnTo>
                    <a:pt x="1484947" y="0"/>
                  </a:lnTo>
                  <a:lnTo>
                    <a:pt x="1479245" y="2056193"/>
                  </a:lnTo>
                  <a:lnTo>
                    <a:pt x="302564" y="2741358"/>
                  </a:lnTo>
                  <a:lnTo>
                    <a:pt x="302564" y="685304"/>
                  </a:lnTo>
                  <a:close/>
                </a:path>
                <a:path w="1485265" h="2741929">
                  <a:moveTo>
                    <a:pt x="302564" y="685304"/>
                  </a:moveTo>
                  <a:lnTo>
                    <a:pt x="1079" y="516750"/>
                  </a:lnTo>
                  <a:lnTo>
                    <a:pt x="0" y="2570581"/>
                  </a:lnTo>
                  <a:lnTo>
                    <a:pt x="302564" y="2741358"/>
                  </a:lnTo>
                  <a:lnTo>
                    <a:pt x="302564" y="685304"/>
                  </a:lnTo>
                  <a:close/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17509" y="2452237"/>
              <a:ext cx="1484630" cy="859155"/>
            </a:xfrm>
            <a:custGeom>
              <a:avLst/>
              <a:gdLst/>
              <a:ahLst/>
              <a:cxnLst/>
              <a:rect l="l" t="t" r="r" b="b"/>
              <a:pathLst>
                <a:path w="1484629" h="859154">
                  <a:moveTo>
                    <a:pt x="1184821" y="0"/>
                  </a:moveTo>
                  <a:lnTo>
                    <a:pt x="0" y="691273"/>
                  </a:lnTo>
                  <a:lnTo>
                    <a:pt x="303606" y="858558"/>
                  </a:lnTo>
                  <a:lnTo>
                    <a:pt x="1484553" y="173291"/>
                  </a:lnTo>
                  <a:lnTo>
                    <a:pt x="1184821" y="0"/>
                  </a:lnTo>
                  <a:close/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1389" y="3078931"/>
              <a:ext cx="699770" cy="1783080"/>
            </a:xfrm>
            <a:custGeom>
              <a:avLst/>
              <a:gdLst/>
              <a:ahLst/>
              <a:cxnLst/>
              <a:rect l="l" t="t" r="r" b="b"/>
              <a:pathLst>
                <a:path w="699770" h="1783079">
                  <a:moveTo>
                    <a:pt x="699274" y="0"/>
                  </a:moveTo>
                  <a:lnTo>
                    <a:pt x="0" y="396176"/>
                  </a:lnTo>
                  <a:lnTo>
                    <a:pt x="0" y="1782813"/>
                  </a:lnTo>
                  <a:lnTo>
                    <a:pt x="699274" y="1386636"/>
                  </a:lnTo>
                  <a:lnTo>
                    <a:pt x="699274" y="0"/>
                  </a:lnTo>
                  <a:close/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59561" y="2986109"/>
              <a:ext cx="275831" cy="238187"/>
            </a:xfrm>
            <a:prstGeom prst="rect">
              <a:avLst/>
            </a:prstGeom>
          </p:spPr>
        </p:pic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63499" y="2913073"/>
              <a:ext cx="267335" cy="156210"/>
            </a:xfrm>
            <a:custGeom>
              <a:avLst/>
              <a:gdLst/>
              <a:ahLst/>
              <a:cxnLst/>
              <a:rect l="l" t="t" r="r" b="b"/>
              <a:pathLst>
                <a:path w="267334" h="156210">
                  <a:moveTo>
                    <a:pt x="136766" y="0"/>
                  </a:moveTo>
                  <a:lnTo>
                    <a:pt x="0" y="79400"/>
                  </a:lnTo>
                  <a:lnTo>
                    <a:pt x="133007" y="155752"/>
                  </a:lnTo>
                  <a:lnTo>
                    <a:pt x="266763" y="76352"/>
                  </a:lnTo>
                  <a:lnTo>
                    <a:pt x="13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63499" y="2913073"/>
              <a:ext cx="267335" cy="156210"/>
            </a:xfrm>
            <a:custGeom>
              <a:avLst/>
              <a:gdLst/>
              <a:ahLst/>
              <a:cxnLst/>
              <a:rect l="l" t="t" r="r" b="b"/>
              <a:pathLst>
                <a:path w="267334" h="156210">
                  <a:moveTo>
                    <a:pt x="133007" y="155752"/>
                  </a:moveTo>
                  <a:lnTo>
                    <a:pt x="266763" y="76352"/>
                  </a:lnTo>
                  <a:lnTo>
                    <a:pt x="136766" y="0"/>
                  </a:lnTo>
                  <a:lnTo>
                    <a:pt x="0" y="79400"/>
                  </a:lnTo>
                  <a:lnTo>
                    <a:pt x="133007" y="155752"/>
                  </a:lnTo>
                  <a:close/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8520" y="2820527"/>
              <a:ext cx="275831" cy="238187"/>
            </a:xfrm>
            <a:prstGeom prst="rect">
              <a:avLst/>
            </a:prstGeom>
          </p:spPr>
        </p:pic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42460" y="2747492"/>
              <a:ext cx="267335" cy="156210"/>
            </a:xfrm>
            <a:custGeom>
              <a:avLst/>
              <a:gdLst/>
              <a:ahLst/>
              <a:cxnLst/>
              <a:rect l="l" t="t" r="r" b="b"/>
              <a:pathLst>
                <a:path w="267334" h="156210">
                  <a:moveTo>
                    <a:pt x="136778" y="0"/>
                  </a:moveTo>
                  <a:lnTo>
                    <a:pt x="0" y="79400"/>
                  </a:lnTo>
                  <a:lnTo>
                    <a:pt x="133007" y="155752"/>
                  </a:lnTo>
                  <a:lnTo>
                    <a:pt x="266776" y="76352"/>
                  </a:lnTo>
                  <a:lnTo>
                    <a:pt x="136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42460" y="2747492"/>
              <a:ext cx="267335" cy="156210"/>
            </a:xfrm>
            <a:custGeom>
              <a:avLst/>
              <a:gdLst/>
              <a:ahLst/>
              <a:cxnLst/>
              <a:rect l="l" t="t" r="r" b="b"/>
              <a:pathLst>
                <a:path w="267334" h="156210">
                  <a:moveTo>
                    <a:pt x="133007" y="155752"/>
                  </a:moveTo>
                  <a:lnTo>
                    <a:pt x="266776" y="76352"/>
                  </a:lnTo>
                  <a:lnTo>
                    <a:pt x="136778" y="0"/>
                  </a:lnTo>
                  <a:lnTo>
                    <a:pt x="0" y="79400"/>
                  </a:lnTo>
                  <a:lnTo>
                    <a:pt x="133007" y="155752"/>
                  </a:lnTo>
                  <a:close/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1814" y="2664496"/>
              <a:ext cx="275831" cy="238187"/>
            </a:xfrm>
            <a:prstGeom prst="rect">
              <a:avLst/>
            </a:prstGeom>
          </p:spPr>
        </p:pic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05752" y="2591461"/>
              <a:ext cx="267335" cy="156210"/>
            </a:xfrm>
            <a:custGeom>
              <a:avLst/>
              <a:gdLst/>
              <a:ahLst/>
              <a:cxnLst/>
              <a:rect l="l" t="t" r="r" b="b"/>
              <a:pathLst>
                <a:path w="267334" h="156210">
                  <a:moveTo>
                    <a:pt x="136766" y="0"/>
                  </a:moveTo>
                  <a:lnTo>
                    <a:pt x="0" y="79400"/>
                  </a:lnTo>
                  <a:lnTo>
                    <a:pt x="133007" y="155752"/>
                  </a:lnTo>
                  <a:lnTo>
                    <a:pt x="266776" y="76352"/>
                  </a:lnTo>
                  <a:lnTo>
                    <a:pt x="13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05752" y="2591461"/>
              <a:ext cx="267335" cy="156210"/>
            </a:xfrm>
            <a:custGeom>
              <a:avLst/>
              <a:gdLst/>
              <a:ahLst/>
              <a:cxnLst/>
              <a:rect l="l" t="t" r="r" b="b"/>
              <a:pathLst>
                <a:path w="267334" h="156210">
                  <a:moveTo>
                    <a:pt x="133007" y="155752"/>
                  </a:moveTo>
                  <a:lnTo>
                    <a:pt x="266776" y="76352"/>
                  </a:lnTo>
                  <a:lnTo>
                    <a:pt x="136766" y="0"/>
                  </a:lnTo>
                  <a:lnTo>
                    <a:pt x="0" y="79400"/>
                  </a:lnTo>
                  <a:lnTo>
                    <a:pt x="133007" y="155752"/>
                  </a:lnTo>
                  <a:close/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9569" y="3156245"/>
              <a:ext cx="621665" cy="1626235"/>
            </a:xfrm>
            <a:custGeom>
              <a:avLst/>
              <a:gdLst/>
              <a:ahLst/>
              <a:cxnLst/>
              <a:rect l="l" t="t" r="r" b="b"/>
              <a:pathLst>
                <a:path w="621665" h="1626235">
                  <a:moveTo>
                    <a:pt x="621042" y="0"/>
                  </a:moveTo>
                  <a:lnTo>
                    <a:pt x="0" y="361365"/>
                  </a:lnTo>
                  <a:lnTo>
                    <a:pt x="0" y="1626120"/>
                  </a:lnTo>
                  <a:lnTo>
                    <a:pt x="621042" y="1264767"/>
                  </a:lnTo>
                  <a:lnTo>
                    <a:pt x="621042" y="0"/>
                  </a:lnTo>
                  <a:close/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4637" y="3327221"/>
              <a:ext cx="90170" cy="953135"/>
            </a:xfrm>
            <a:custGeom>
              <a:avLst/>
              <a:gdLst/>
              <a:ahLst/>
              <a:cxnLst/>
              <a:rect l="l" t="t" r="r" b="b"/>
              <a:pathLst>
                <a:path w="90170" h="953135">
                  <a:moveTo>
                    <a:pt x="0" y="158661"/>
                  </a:moveTo>
                  <a:lnTo>
                    <a:pt x="0" y="0"/>
                  </a:lnTo>
                  <a:lnTo>
                    <a:pt x="90157" y="54952"/>
                  </a:lnTo>
                  <a:lnTo>
                    <a:pt x="90157" y="952563"/>
                  </a:lnTo>
                  <a:lnTo>
                    <a:pt x="0" y="897610"/>
                  </a:lnTo>
                  <a:lnTo>
                    <a:pt x="0" y="274002"/>
                  </a:lnTo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4302" y="4169408"/>
              <a:ext cx="90170" cy="55244"/>
            </a:xfrm>
            <a:custGeom>
              <a:avLst/>
              <a:gdLst/>
              <a:ahLst/>
              <a:cxnLst/>
              <a:rect l="l" t="t" r="r" b="b"/>
              <a:pathLst>
                <a:path w="90170" h="55245">
                  <a:moveTo>
                    <a:pt x="0" y="55079"/>
                  </a:moveTo>
                  <a:lnTo>
                    <a:pt x="89700" y="0"/>
                  </a:lnTo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1332" y="3471655"/>
              <a:ext cx="206560" cy="160263"/>
            </a:xfrm>
            <a:prstGeom prst="rect">
              <a:avLst/>
            </a:prstGeom>
          </p:spPr>
        </p:pic>
        <p:pic>
          <p:nvPicPr>
            <p:cNvPr id="100" name="object 10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97327" y="4816805"/>
              <a:ext cx="101219" cy="150856"/>
            </a:xfrm>
            <a:prstGeom prst="rect">
              <a:avLst/>
            </a:prstGeom>
          </p:spPr>
        </p:pic>
        <p:pic>
          <p:nvPicPr>
            <p:cNvPr id="101" name="object 10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8621" y="5095244"/>
              <a:ext cx="65214" cy="97523"/>
            </a:xfrm>
            <a:prstGeom prst="rect">
              <a:avLst/>
            </a:prstGeom>
          </p:spPr>
        </p:pic>
        <p:pic>
          <p:nvPicPr>
            <p:cNvPr id="102" name="object 10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60740" y="2508206"/>
              <a:ext cx="275831" cy="238185"/>
            </a:xfrm>
            <a:prstGeom prst="rect">
              <a:avLst/>
            </a:prstGeom>
          </p:spPr>
        </p:pic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64678" y="2435170"/>
              <a:ext cx="267335" cy="156210"/>
            </a:xfrm>
            <a:custGeom>
              <a:avLst/>
              <a:gdLst/>
              <a:ahLst/>
              <a:cxnLst/>
              <a:rect l="l" t="t" r="r" b="b"/>
              <a:pathLst>
                <a:path w="267334" h="156210">
                  <a:moveTo>
                    <a:pt x="136766" y="0"/>
                  </a:moveTo>
                  <a:lnTo>
                    <a:pt x="0" y="79400"/>
                  </a:lnTo>
                  <a:lnTo>
                    <a:pt x="133007" y="155752"/>
                  </a:lnTo>
                  <a:lnTo>
                    <a:pt x="266776" y="76352"/>
                  </a:lnTo>
                  <a:lnTo>
                    <a:pt x="136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64678" y="2435170"/>
              <a:ext cx="267335" cy="156210"/>
            </a:xfrm>
            <a:custGeom>
              <a:avLst/>
              <a:gdLst/>
              <a:ahLst/>
              <a:cxnLst/>
              <a:rect l="l" t="t" r="r" b="b"/>
              <a:pathLst>
                <a:path w="267334" h="156210">
                  <a:moveTo>
                    <a:pt x="133007" y="155752"/>
                  </a:moveTo>
                  <a:lnTo>
                    <a:pt x="266776" y="76352"/>
                  </a:lnTo>
                  <a:lnTo>
                    <a:pt x="136766" y="0"/>
                  </a:lnTo>
                  <a:lnTo>
                    <a:pt x="0" y="79400"/>
                  </a:lnTo>
                  <a:lnTo>
                    <a:pt x="133007" y="155752"/>
                  </a:lnTo>
                  <a:close/>
                </a:path>
              </a:pathLst>
            </a:custGeom>
            <a:ln w="9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57720" y="2883967"/>
              <a:ext cx="251931" cy="282397"/>
            </a:xfrm>
            <a:prstGeom prst="rect">
              <a:avLst/>
            </a:prstGeom>
          </p:spPr>
        </p:pic>
        <p:pic>
          <p:nvPicPr>
            <p:cNvPr id="106" name="object 10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92872" y="3145429"/>
              <a:ext cx="104190" cy="154403"/>
            </a:xfrm>
            <a:prstGeom prst="rect">
              <a:avLst/>
            </a:prstGeom>
          </p:spPr>
        </p:pic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9805" y="3001454"/>
              <a:ext cx="593090" cy="346075"/>
            </a:xfrm>
            <a:custGeom>
              <a:avLst/>
              <a:gdLst/>
              <a:ahLst/>
              <a:cxnLst/>
              <a:rect l="l" t="t" r="r" b="b"/>
              <a:pathLst>
                <a:path w="593090" h="346075">
                  <a:moveTo>
                    <a:pt x="0" y="345541"/>
                  </a:moveTo>
                  <a:lnTo>
                    <a:pt x="592531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9805" y="2864903"/>
              <a:ext cx="593090" cy="346075"/>
            </a:xfrm>
            <a:custGeom>
              <a:avLst/>
              <a:gdLst/>
              <a:ahLst/>
              <a:cxnLst/>
              <a:rect l="l" t="t" r="r" b="b"/>
              <a:pathLst>
                <a:path w="593090" h="346075">
                  <a:moveTo>
                    <a:pt x="0" y="345554"/>
                  </a:moveTo>
                  <a:lnTo>
                    <a:pt x="592531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94898" y="3131505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264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96354" y="3072340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264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1388" y="3063573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264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4137" y="2991987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264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57936" y="2978110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4">
                  <a:moveTo>
                    <a:pt x="0" y="264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64298" y="2916082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4">
                  <a:moveTo>
                    <a:pt x="0" y="264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81834" y="2905857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4">
                  <a:moveTo>
                    <a:pt x="0" y="264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10030" y="2831096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4">
                  <a:moveTo>
                    <a:pt x="0" y="264337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00A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11402" y="3069334"/>
              <a:ext cx="124421" cy="155162"/>
            </a:xfrm>
            <a:prstGeom prst="rect">
              <a:avLst/>
            </a:prstGeom>
          </p:spPr>
        </p:pic>
      </p:grpSp>
      <p:pic>
        <p:nvPicPr>
          <p:cNvPr id="118" name="object 118">
            <a:hlinkClick r:id="rId15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686780" y="1270050"/>
            <a:ext cx="587857" cy="587857"/>
          </a:xfrm>
          <a:prstGeom prst="rect">
            <a:avLst/>
          </a:prstGeom>
        </p:spPr>
      </p:pic>
      <p:sp>
        <p:nvSpPr>
          <p:cNvPr id="119" name="object 1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74542" y="1339311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15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0" name="object 1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58019" y="6554299"/>
            <a:ext cx="537718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863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r>
              <a:rPr sz="12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ROUGH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VERSION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NUMBER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ROUGH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VERSIONS.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SELECT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BEST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DRAW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ACCURATELY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ISOMETRIC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1" name="object 121"/>
          <p:cNvGrpSpPr>
            <a:grpSpLocks noGrp="1" noUngrp="1" noRot="1" noMove="1" noResize="1"/>
          </p:cNvGrpSpPr>
          <p:nvPr/>
        </p:nvGrpSpPr>
        <p:grpSpPr>
          <a:xfrm>
            <a:off x="1151197" y="6203736"/>
            <a:ext cx="8360409" cy="1003300"/>
            <a:chOff x="1151197" y="6203736"/>
            <a:chExt cx="8360409" cy="1003300"/>
          </a:xfrm>
        </p:grpSpPr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2785" y="6205323"/>
              <a:ext cx="8357234" cy="1000125"/>
            </a:xfrm>
            <a:custGeom>
              <a:avLst/>
              <a:gdLst/>
              <a:ahLst/>
              <a:cxnLst/>
              <a:rect l="l" t="t" r="r" b="b"/>
              <a:pathLst>
                <a:path w="8357234" h="1000125">
                  <a:moveTo>
                    <a:pt x="0" y="0"/>
                  </a:moveTo>
                  <a:lnTo>
                    <a:pt x="8356815" y="0"/>
                  </a:lnTo>
                  <a:lnTo>
                    <a:pt x="8356815" y="999934"/>
                  </a:lnTo>
                  <a:lnTo>
                    <a:pt x="0" y="99993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5354" y="6394150"/>
              <a:ext cx="2084070" cy="685165"/>
            </a:xfrm>
            <a:custGeom>
              <a:avLst/>
              <a:gdLst/>
              <a:ahLst/>
              <a:cxnLst/>
              <a:rect l="l" t="t" r="r" b="b"/>
              <a:pathLst>
                <a:path w="2084070" h="685165">
                  <a:moveTo>
                    <a:pt x="1567611" y="0"/>
                  </a:moveTo>
                  <a:lnTo>
                    <a:pt x="1567611" y="201142"/>
                  </a:lnTo>
                  <a:lnTo>
                    <a:pt x="0" y="201142"/>
                  </a:lnTo>
                  <a:lnTo>
                    <a:pt x="47439" y="229869"/>
                  </a:lnTo>
                  <a:lnTo>
                    <a:pt x="89103" y="262818"/>
                  </a:lnTo>
                  <a:lnTo>
                    <a:pt x="125046" y="299156"/>
                  </a:lnTo>
                  <a:lnTo>
                    <a:pt x="155325" y="338048"/>
                  </a:lnTo>
                  <a:lnTo>
                    <a:pt x="179993" y="378662"/>
                  </a:lnTo>
                  <a:lnTo>
                    <a:pt x="199108" y="420164"/>
                  </a:lnTo>
                  <a:lnTo>
                    <a:pt x="212725" y="461721"/>
                  </a:lnTo>
                  <a:lnTo>
                    <a:pt x="1567611" y="461721"/>
                  </a:lnTo>
                  <a:lnTo>
                    <a:pt x="1567611" y="685088"/>
                  </a:lnTo>
                  <a:lnTo>
                    <a:pt x="1603394" y="639124"/>
                  </a:lnTo>
                  <a:lnTo>
                    <a:pt x="1639929" y="596921"/>
                  </a:lnTo>
                  <a:lnTo>
                    <a:pt x="1677189" y="558343"/>
                  </a:lnTo>
                  <a:lnTo>
                    <a:pt x="1715147" y="523259"/>
                  </a:lnTo>
                  <a:lnTo>
                    <a:pt x="1753777" y="491532"/>
                  </a:lnTo>
                  <a:lnTo>
                    <a:pt x="1793052" y="463030"/>
                  </a:lnTo>
                  <a:lnTo>
                    <a:pt x="1832945" y="437618"/>
                  </a:lnTo>
                  <a:lnTo>
                    <a:pt x="1873430" y="415163"/>
                  </a:lnTo>
                  <a:lnTo>
                    <a:pt x="1914479" y="395530"/>
                  </a:lnTo>
                  <a:lnTo>
                    <a:pt x="1956067" y="378586"/>
                  </a:lnTo>
                  <a:lnTo>
                    <a:pt x="1998166" y="364196"/>
                  </a:lnTo>
                  <a:lnTo>
                    <a:pt x="2040749" y="352227"/>
                  </a:lnTo>
                  <a:lnTo>
                    <a:pt x="2083790" y="342544"/>
                  </a:lnTo>
                  <a:lnTo>
                    <a:pt x="2037208" y="333623"/>
                  </a:lnTo>
                  <a:lnTo>
                    <a:pt x="1991646" y="322034"/>
                  </a:lnTo>
                  <a:lnTo>
                    <a:pt x="1947137" y="307713"/>
                  </a:lnTo>
                  <a:lnTo>
                    <a:pt x="1903717" y="290595"/>
                  </a:lnTo>
                  <a:lnTo>
                    <a:pt x="1861420" y="270614"/>
                  </a:lnTo>
                  <a:lnTo>
                    <a:pt x="1820280" y="247708"/>
                  </a:lnTo>
                  <a:lnTo>
                    <a:pt x="1780332" y="221810"/>
                  </a:lnTo>
                  <a:lnTo>
                    <a:pt x="1741611" y="192857"/>
                  </a:lnTo>
                  <a:lnTo>
                    <a:pt x="1704150" y="160784"/>
                  </a:lnTo>
                  <a:lnTo>
                    <a:pt x="1667986" y="125526"/>
                  </a:lnTo>
                  <a:lnTo>
                    <a:pt x="1633151" y="87019"/>
                  </a:lnTo>
                  <a:lnTo>
                    <a:pt x="1599682" y="45199"/>
                  </a:lnTo>
                  <a:lnTo>
                    <a:pt x="1567611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74101" y="6612033"/>
            <a:ext cx="157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you 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43005" y="5925280"/>
            <a:ext cx="314896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1689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DESIGN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YOUR OWN MUSIC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DEVICE.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2094" y="3210770"/>
            <a:ext cx="1153795" cy="3251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12115" marR="5080" indent="-400050">
              <a:lnSpc>
                <a:spcPts val="1140"/>
              </a:lnSpc>
              <a:spcBef>
                <a:spcPts val="204"/>
              </a:spcBef>
            </a:pPr>
            <a:r>
              <a:rPr sz="1000" dirty="0">
                <a:solidFill>
                  <a:srgbClr val="151616"/>
                </a:solidFill>
                <a:latin typeface="Arial"/>
                <a:cs typeface="Arial"/>
              </a:rPr>
              <a:t>AUDIO</a:t>
            </a:r>
            <a:r>
              <a:rPr sz="1000" spc="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51616"/>
                </a:solidFill>
                <a:latin typeface="Arial"/>
                <a:cs typeface="Arial"/>
              </a:rPr>
              <a:t>CASSETTE </a:t>
            </a:r>
            <a:r>
              <a:rPr sz="1000" spc="-20" dirty="0">
                <a:solidFill>
                  <a:srgbClr val="151616"/>
                </a:solidFill>
                <a:latin typeface="Arial"/>
                <a:cs typeface="Arial"/>
              </a:rPr>
              <a:t>TAPE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7" name="object 127"/>
          <p:cNvGrpSpPr>
            <a:grpSpLocks noGrp="1" noUngrp="1" noRot="1" noMove="1" noResize="1"/>
          </p:cNvGrpSpPr>
          <p:nvPr/>
        </p:nvGrpSpPr>
        <p:grpSpPr>
          <a:xfrm>
            <a:off x="1246911" y="2330952"/>
            <a:ext cx="7416800" cy="1470025"/>
            <a:chOff x="1246911" y="2330952"/>
            <a:chExt cx="7416800" cy="1470025"/>
          </a:xfrm>
        </p:grpSpPr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6911" y="3479243"/>
              <a:ext cx="133985" cy="321945"/>
            </a:xfrm>
            <a:custGeom>
              <a:avLst/>
              <a:gdLst/>
              <a:ahLst/>
              <a:cxnLst/>
              <a:rect l="l" t="t" r="r" b="b"/>
              <a:pathLst>
                <a:path w="133984" h="321945">
                  <a:moveTo>
                    <a:pt x="94019" y="249368"/>
                  </a:moveTo>
                  <a:lnTo>
                    <a:pt x="60744" y="262039"/>
                  </a:lnTo>
                  <a:lnTo>
                    <a:pt x="125285" y="321322"/>
                  </a:lnTo>
                  <a:lnTo>
                    <a:pt x="132083" y="253199"/>
                  </a:lnTo>
                  <a:lnTo>
                    <a:pt x="95478" y="253199"/>
                  </a:lnTo>
                  <a:lnTo>
                    <a:pt x="94019" y="249368"/>
                  </a:lnTo>
                  <a:close/>
                </a:path>
                <a:path w="133984" h="321945">
                  <a:moveTo>
                    <a:pt x="100750" y="246805"/>
                  </a:moveTo>
                  <a:lnTo>
                    <a:pt x="94019" y="249368"/>
                  </a:lnTo>
                  <a:lnTo>
                    <a:pt x="95478" y="253199"/>
                  </a:lnTo>
                  <a:lnTo>
                    <a:pt x="102209" y="250634"/>
                  </a:lnTo>
                  <a:lnTo>
                    <a:pt x="100750" y="246805"/>
                  </a:lnTo>
                  <a:close/>
                </a:path>
                <a:path w="133984" h="321945">
                  <a:moveTo>
                    <a:pt x="133985" y="234149"/>
                  </a:moveTo>
                  <a:lnTo>
                    <a:pt x="100750" y="246805"/>
                  </a:lnTo>
                  <a:lnTo>
                    <a:pt x="102209" y="250634"/>
                  </a:lnTo>
                  <a:lnTo>
                    <a:pt x="95478" y="253199"/>
                  </a:lnTo>
                  <a:lnTo>
                    <a:pt x="132083" y="253199"/>
                  </a:lnTo>
                  <a:lnTo>
                    <a:pt x="133985" y="234149"/>
                  </a:lnTo>
                  <a:close/>
                </a:path>
                <a:path w="133984" h="321945">
                  <a:moveTo>
                    <a:pt x="6718" y="0"/>
                  </a:moveTo>
                  <a:lnTo>
                    <a:pt x="0" y="2565"/>
                  </a:lnTo>
                  <a:lnTo>
                    <a:pt x="94019" y="249368"/>
                  </a:lnTo>
                  <a:lnTo>
                    <a:pt x="100750" y="246805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>
              <a:hlinkClick r:id="rId17"/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75286" y="2330952"/>
              <a:ext cx="587857" cy="587857"/>
            </a:xfrm>
            <a:prstGeom prst="rect">
              <a:avLst/>
            </a:prstGeom>
          </p:spPr>
        </p:pic>
      </p:grpSp>
      <p:sp>
        <p:nvSpPr>
          <p:cNvPr id="130" name="object 1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0338" y="2058346"/>
            <a:ext cx="1485265" cy="5270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12140">
              <a:lnSpc>
                <a:spcPct val="100000"/>
              </a:lnSpc>
              <a:spcBef>
                <a:spcPts val="680"/>
              </a:spcBef>
            </a:pPr>
            <a:r>
              <a:rPr sz="14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17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1" name="object 1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38322" y="7310460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sp>
        <p:nvSpPr>
          <p:cNvPr id="132" name="object 1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2648" y="7300623"/>
            <a:ext cx="1583055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500" spc="47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133" name="Object 132">
            <a:extLst>
              <a:ext uri="{FF2B5EF4-FFF2-40B4-BE49-F238E27FC236}">
                <a16:creationId xmlns:a16="http://schemas.microsoft.com/office/drawing/2014/main" id="{D611EAA3-6438-CFBE-AAF4-43AE769D1C7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803095595"/>
              </p:ext>
            </p:extLst>
          </p:nvPr>
        </p:nvGraphicFramePr>
        <p:xfrm>
          <a:off x="9595725" y="1023296"/>
          <a:ext cx="1037739" cy="103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9" imgW="1622670" imgH="1625068" progId="CorelDraw.Graphic.19">
                  <p:embed/>
                </p:oleObj>
              </mc:Choice>
              <mc:Fallback>
                <p:oleObj name="CorelDRAW" r:id="rId19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595725" y="1023296"/>
                        <a:ext cx="1037739" cy="1039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>
            <a:extLst>
              <a:ext uri="{FF2B5EF4-FFF2-40B4-BE49-F238E27FC236}">
                <a16:creationId xmlns:a16="http://schemas.microsoft.com/office/drawing/2014/main" id="{255BBA88-84BE-F16C-5619-0B4ADA1E430C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76168058"/>
              </p:ext>
            </p:extLst>
          </p:nvPr>
        </p:nvGraphicFramePr>
        <p:xfrm>
          <a:off x="7783558" y="2074545"/>
          <a:ext cx="915942" cy="91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1" imgW="1622670" imgH="1625068" progId="CorelDraw.Graphic.19">
                  <p:embed/>
                </p:oleObj>
              </mc:Choice>
              <mc:Fallback>
                <p:oleObj name="CorelDRAW" r:id="rId21" imgW="1622670" imgH="162506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83558" y="2074545"/>
                        <a:ext cx="915942" cy="91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75603" y="433285"/>
            <a:ext cx="3025775" cy="12065"/>
          </a:xfrm>
          <a:custGeom>
            <a:avLst/>
            <a:gdLst/>
            <a:ahLst/>
            <a:cxnLst/>
            <a:rect l="l" t="t" r="r" b="b"/>
            <a:pathLst>
              <a:path w="3025775" h="12065">
                <a:moveTo>
                  <a:pt x="3025317" y="0"/>
                </a:moveTo>
                <a:lnTo>
                  <a:pt x="0" y="0"/>
                </a:lnTo>
                <a:lnTo>
                  <a:pt x="0" y="12065"/>
                </a:lnTo>
                <a:lnTo>
                  <a:pt x="3025317" y="12065"/>
                </a:lnTo>
                <a:lnTo>
                  <a:pt x="3025317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47650" algn="ctr">
              <a:lnSpc>
                <a:spcPct val="100000"/>
              </a:lnSpc>
              <a:spcBef>
                <a:spcPts val="90"/>
              </a:spcBef>
            </a:pPr>
            <a:r>
              <a:rPr spc="45" dirty="0"/>
              <a:t>ISOMETRIC </a:t>
            </a:r>
            <a:r>
              <a:rPr dirty="0"/>
              <a:t>-</a:t>
            </a:r>
            <a:r>
              <a:rPr spc="45" dirty="0"/>
              <a:t> </a:t>
            </a:r>
            <a:r>
              <a:rPr spc="35" dirty="0"/>
              <a:t>CIRCLES</a:t>
            </a:r>
          </a:p>
          <a:p>
            <a:pPr marL="50800">
              <a:lnSpc>
                <a:spcPct val="100000"/>
              </a:lnSpc>
              <a:spcBef>
                <a:spcPts val="555"/>
              </a:spcBef>
              <a:tabLst>
                <a:tab pos="3624579" algn="l"/>
              </a:tabLst>
            </a:pP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b="0" spc="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b="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b="0" spc="4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b="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b="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b="0" spc="44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500" b="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00" b="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750" b="0" spc="15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r>
              <a:rPr sz="750" b="0" spc="705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baseline="11111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750" b="0" spc="22" baseline="11111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750" b="0" spc="-30" baseline="11111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750" baseline="11111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6545" y="115412"/>
            <a:ext cx="3757295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1750" marR="5080" indent="-19685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will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print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page,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exercise.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Click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link,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where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appears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9447" y="455911"/>
            <a:ext cx="2430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sheet,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guidance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samples.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10274055" y="92732"/>
            <a:ext cx="359410" cy="359410"/>
            <a:chOff x="10274055" y="92732"/>
            <a:chExt cx="359410" cy="35941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74055" y="92732"/>
              <a:ext cx="359410" cy="359410"/>
            </a:xfrm>
            <a:custGeom>
              <a:avLst/>
              <a:gdLst/>
              <a:ahLst/>
              <a:cxnLst/>
              <a:rect l="l" t="t" r="r" b="b"/>
              <a:pathLst>
                <a:path w="359409" h="359409">
                  <a:moveTo>
                    <a:pt x="359092" y="0"/>
                  </a:moveTo>
                  <a:lnTo>
                    <a:pt x="0" y="0"/>
                  </a:lnTo>
                  <a:lnTo>
                    <a:pt x="0" y="359092"/>
                  </a:lnTo>
                  <a:lnTo>
                    <a:pt x="359092" y="359092"/>
                  </a:lnTo>
                  <a:lnTo>
                    <a:pt x="359092" y="0"/>
                  </a:lnTo>
                  <a:close/>
                </a:path>
              </a:pathLst>
            </a:custGeom>
            <a:solidFill>
              <a:srgbClr val="15161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93444" y="105587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76225" y="276225"/>
                  </a:lnTo>
                  <a:lnTo>
                    <a:pt x="276225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80954" y="49511"/>
            <a:ext cx="110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51616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07068" y="3067539"/>
            <a:ext cx="169545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82978" y="3086373"/>
            <a:ext cx="169545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3767" y="1848885"/>
            <a:ext cx="169545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59139" y="4409942"/>
            <a:ext cx="169545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>
            <a:grpSpLocks noGrp="1" noUngrp="1" noRot="1" noMove="1" noResize="1"/>
          </p:cNvGrpSpPr>
          <p:nvPr/>
        </p:nvGrpSpPr>
        <p:grpSpPr>
          <a:xfrm>
            <a:off x="366265" y="2175670"/>
            <a:ext cx="3771900" cy="2219960"/>
            <a:chOff x="366265" y="2175670"/>
            <a:chExt cx="3771900" cy="2219960"/>
          </a:xfrm>
        </p:grpSpPr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9865" y="3277751"/>
              <a:ext cx="1876425" cy="1080770"/>
            </a:xfrm>
            <a:custGeom>
              <a:avLst/>
              <a:gdLst/>
              <a:ahLst/>
              <a:cxnLst/>
              <a:rect l="l" t="t" r="r" b="b"/>
              <a:pathLst>
                <a:path w="1876425" h="1080770">
                  <a:moveTo>
                    <a:pt x="1876069" y="1080274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50393" y="3277751"/>
              <a:ext cx="1884680" cy="1080770"/>
            </a:xfrm>
            <a:custGeom>
              <a:avLst/>
              <a:gdLst/>
              <a:ahLst/>
              <a:cxnLst/>
              <a:rect l="l" t="t" r="r" b="b"/>
              <a:pathLst>
                <a:path w="1884679" h="1080770">
                  <a:moveTo>
                    <a:pt x="0" y="1080274"/>
                  </a:moveTo>
                  <a:lnTo>
                    <a:pt x="1884172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9865" y="2204690"/>
              <a:ext cx="1876425" cy="1080770"/>
            </a:xfrm>
            <a:custGeom>
              <a:avLst/>
              <a:gdLst/>
              <a:ahLst/>
              <a:cxnLst/>
              <a:rect l="l" t="t" r="r" b="b"/>
              <a:pathLst>
                <a:path w="1876425" h="1080770">
                  <a:moveTo>
                    <a:pt x="1876069" y="0"/>
                  </a:moveTo>
                  <a:lnTo>
                    <a:pt x="0" y="1080274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7242" y="2205139"/>
              <a:ext cx="1887855" cy="1080135"/>
            </a:xfrm>
            <a:custGeom>
              <a:avLst/>
              <a:gdLst/>
              <a:ahLst/>
              <a:cxnLst/>
              <a:rect l="l" t="t" r="r" b="b"/>
              <a:pathLst>
                <a:path w="1887854" h="1080135">
                  <a:moveTo>
                    <a:pt x="0" y="0"/>
                  </a:moveTo>
                  <a:lnTo>
                    <a:pt x="1887321" y="1079817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00222" y="2203231"/>
              <a:ext cx="1894205" cy="1641475"/>
            </a:xfrm>
            <a:custGeom>
              <a:avLst/>
              <a:gdLst/>
              <a:ahLst/>
              <a:cxnLst/>
              <a:rect l="l" t="t" r="r" b="b"/>
              <a:pathLst>
                <a:path w="1894205" h="1641475">
                  <a:moveTo>
                    <a:pt x="0" y="1641017"/>
                  </a:moveTo>
                  <a:lnTo>
                    <a:pt x="942911" y="0"/>
                  </a:lnTo>
                  <a:lnTo>
                    <a:pt x="1893887" y="1619491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94862" y="2733205"/>
              <a:ext cx="1883410" cy="1626870"/>
            </a:xfrm>
            <a:custGeom>
              <a:avLst/>
              <a:gdLst/>
              <a:ahLst/>
              <a:cxnLst/>
              <a:rect l="l" t="t" r="r" b="b"/>
              <a:pathLst>
                <a:path w="1883410" h="1626870">
                  <a:moveTo>
                    <a:pt x="0" y="0"/>
                  </a:moveTo>
                  <a:lnTo>
                    <a:pt x="950976" y="1626565"/>
                  </a:lnTo>
                  <a:lnTo>
                    <a:pt x="1883117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0387" y="3251743"/>
              <a:ext cx="72643" cy="72631"/>
            </a:xfrm>
            <a:prstGeom prst="rect">
              <a:avLst/>
            </a:prstGeom>
          </p:spPr>
        </p:pic>
        <p:pic>
          <p:nvPicPr>
            <p:cNvPr id="22" name="object 2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902" y="2175670"/>
              <a:ext cx="72631" cy="72631"/>
            </a:xfrm>
            <a:prstGeom prst="rect">
              <a:avLst/>
            </a:prstGeom>
          </p:spPr>
        </p:pic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9902" y="4322436"/>
              <a:ext cx="72631" cy="72631"/>
            </a:xfrm>
            <a:prstGeom prst="rect">
              <a:avLst/>
            </a:prstGeom>
          </p:spPr>
        </p:pic>
        <p:pic>
          <p:nvPicPr>
            <p:cNvPr id="24" name="object 2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4012" y="3235600"/>
              <a:ext cx="72631" cy="72631"/>
            </a:xfrm>
            <a:prstGeom prst="rect">
              <a:avLst/>
            </a:prstGeom>
          </p:spPr>
        </p:pic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9439" y="2742601"/>
              <a:ext cx="336550" cy="1071245"/>
            </a:xfrm>
            <a:custGeom>
              <a:avLst/>
              <a:gdLst/>
              <a:ahLst/>
              <a:cxnLst/>
              <a:rect l="l" t="t" r="r" b="b"/>
              <a:pathLst>
                <a:path w="336550" h="1071245">
                  <a:moveTo>
                    <a:pt x="335052" y="1070698"/>
                  </a:moveTo>
                  <a:lnTo>
                    <a:pt x="290412" y="1041991"/>
                  </a:lnTo>
                  <a:lnTo>
                    <a:pt x="249127" y="1011922"/>
                  </a:lnTo>
                  <a:lnTo>
                    <a:pt x="211158" y="980591"/>
                  </a:lnTo>
                  <a:lnTo>
                    <a:pt x="176465" y="948099"/>
                  </a:lnTo>
                  <a:lnTo>
                    <a:pt x="145011" y="914547"/>
                  </a:lnTo>
                  <a:lnTo>
                    <a:pt x="116755" y="880035"/>
                  </a:lnTo>
                  <a:lnTo>
                    <a:pt x="91659" y="844665"/>
                  </a:lnTo>
                  <a:lnTo>
                    <a:pt x="69685" y="808536"/>
                  </a:lnTo>
                  <a:lnTo>
                    <a:pt x="50794" y="771750"/>
                  </a:lnTo>
                  <a:lnTo>
                    <a:pt x="34946" y="734408"/>
                  </a:lnTo>
                  <a:lnTo>
                    <a:pt x="22102" y="696610"/>
                  </a:lnTo>
                  <a:lnTo>
                    <a:pt x="12225" y="658456"/>
                  </a:lnTo>
                  <a:lnTo>
                    <a:pt x="5274" y="620048"/>
                  </a:lnTo>
                  <a:lnTo>
                    <a:pt x="1212" y="581487"/>
                  </a:lnTo>
                  <a:lnTo>
                    <a:pt x="0" y="542872"/>
                  </a:lnTo>
                  <a:lnTo>
                    <a:pt x="1597" y="504305"/>
                  </a:lnTo>
                  <a:lnTo>
                    <a:pt x="5966" y="465886"/>
                  </a:lnTo>
                  <a:lnTo>
                    <a:pt x="13068" y="427716"/>
                  </a:lnTo>
                  <a:lnTo>
                    <a:pt x="22864" y="389896"/>
                  </a:lnTo>
                  <a:lnTo>
                    <a:pt x="35315" y="352527"/>
                  </a:lnTo>
                  <a:lnTo>
                    <a:pt x="50383" y="315709"/>
                  </a:lnTo>
                  <a:lnTo>
                    <a:pt x="68027" y="279542"/>
                  </a:lnTo>
                  <a:lnTo>
                    <a:pt x="88210" y="244129"/>
                  </a:lnTo>
                  <a:lnTo>
                    <a:pt x="110893" y="209568"/>
                  </a:lnTo>
                  <a:lnTo>
                    <a:pt x="136037" y="175962"/>
                  </a:lnTo>
                  <a:lnTo>
                    <a:pt x="163602" y="143411"/>
                  </a:lnTo>
                  <a:lnTo>
                    <a:pt x="193550" y="112015"/>
                  </a:lnTo>
                  <a:lnTo>
                    <a:pt x="225843" y="81875"/>
                  </a:lnTo>
                  <a:lnTo>
                    <a:pt x="260441" y="53092"/>
                  </a:lnTo>
                  <a:lnTo>
                    <a:pt x="297306" y="25767"/>
                  </a:lnTo>
                  <a:lnTo>
                    <a:pt x="336398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14065" y="3803871"/>
              <a:ext cx="1867535" cy="241300"/>
            </a:xfrm>
            <a:custGeom>
              <a:avLst/>
              <a:gdLst/>
              <a:ahLst/>
              <a:cxnLst/>
              <a:rect l="l" t="t" r="r" b="b"/>
              <a:pathLst>
                <a:path w="1867535" h="241300">
                  <a:moveTo>
                    <a:pt x="0" y="13449"/>
                  </a:moveTo>
                  <a:lnTo>
                    <a:pt x="49874" y="36308"/>
                  </a:lnTo>
                  <a:lnTo>
                    <a:pt x="99579" y="57939"/>
                  </a:lnTo>
                  <a:lnTo>
                    <a:pt x="149116" y="78346"/>
                  </a:lnTo>
                  <a:lnTo>
                    <a:pt x="198483" y="97530"/>
                  </a:lnTo>
                  <a:lnTo>
                    <a:pt x="247683" y="115495"/>
                  </a:lnTo>
                  <a:lnTo>
                    <a:pt x="296714" y="132245"/>
                  </a:lnTo>
                  <a:lnTo>
                    <a:pt x="345579" y="147781"/>
                  </a:lnTo>
                  <a:lnTo>
                    <a:pt x="394276" y="162108"/>
                  </a:lnTo>
                  <a:lnTo>
                    <a:pt x="442807" y="175228"/>
                  </a:lnTo>
                  <a:lnTo>
                    <a:pt x="491172" y="187144"/>
                  </a:lnTo>
                  <a:lnTo>
                    <a:pt x="539371" y="197860"/>
                  </a:lnTo>
                  <a:lnTo>
                    <a:pt x="587405" y="207378"/>
                  </a:lnTo>
                  <a:lnTo>
                    <a:pt x="635274" y="215701"/>
                  </a:lnTo>
                  <a:lnTo>
                    <a:pt x="682979" y="222833"/>
                  </a:lnTo>
                  <a:lnTo>
                    <a:pt x="730520" y="228777"/>
                  </a:lnTo>
                  <a:lnTo>
                    <a:pt x="777897" y="233535"/>
                  </a:lnTo>
                  <a:lnTo>
                    <a:pt x="825111" y="237110"/>
                  </a:lnTo>
                  <a:lnTo>
                    <a:pt x="872162" y="239506"/>
                  </a:lnTo>
                  <a:lnTo>
                    <a:pt x="919052" y="240726"/>
                  </a:lnTo>
                  <a:lnTo>
                    <a:pt x="965779" y="240772"/>
                  </a:lnTo>
                  <a:lnTo>
                    <a:pt x="1012345" y="239649"/>
                  </a:lnTo>
                  <a:lnTo>
                    <a:pt x="1058750" y="237358"/>
                  </a:lnTo>
                  <a:lnTo>
                    <a:pt x="1104994" y="233903"/>
                  </a:lnTo>
                  <a:lnTo>
                    <a:pt x="1151078" y="229287"/>
                  </a:lnTo>
                  <a:lnTo>
                    <a:pt x="1197003" y="223512"/>
                  </a:lnTo>
                  <a:lnTo>
                    <a:pt x="1242768" y="216583"/>
                  </a:lnTo>
                  <a:lnTo>
                    <a:pt x="1288374" y="208502"/>
                  </a:lnTo>
                  <a:lnTo>
                    <a:pt x="1333822" y="199271"/>
                  </a:lnTo>
                  <a:lnTo>
                    <a:pt x="1379111" y="188895"/>
                  </a:lnTo>
                  <a:lnTo>
                    <a:pt x="1424244" y="177376"/>
                  </a:lnTo>
                  <a:lnTo>
                    <a:pt x="1469218" y="164718"/>
                  </a:lnTo>
                  <a:lnTo>
                    <a:pt x="1514037" y="150922"/>
                  </a:lnTo>
                  <a:lnTo>
                    <a:pt x="1558698" y="135993"/>
                  </a:lnTo>
                  <a:lnTo>
                    <a:pt x="1603204" y="119933"/>
                  </a:lnTo>
                  <a:lnTo>
                    <a:pt x="1647555" y="102745"/>
                  </a:lnTo>
                  <a:lnTo>
                    <a:pt x="1691750" y="84433"/>
                  </a:lnTo>
                  <a:lnTo>
                    <a:pt x="1735790" y="65000"/>
                  </a:lnTo>
                  <a:lnTo>
                    <a:pt x="1779677" y="44447"/>
                  </a:lnTo>
                  <a:lnTo>
                    <a:pt x="1823409" y="22780"/>
                  </a:lnTo>
                  <a:lnTo>
                    <a:pt x="1866988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5288" y="2703607"/>
              <a:ext cx="130810" cy="75565"/>
            </a:xfrm>
            <a:custGeom>
              <a:avLst/>
              <a:gdLst/>
              <a:ahLst/>
              <a:cxnLst/>
              <a:rect l="l" t="t" r="r" b="b"/>
              <a:pathLst>
                <a:path w="130809" h="75564">
                  <a:moveTo>
                    <a:pt x="0" y="0"/>
                  </a:moveTo>
                  <a:lnTo>
                    <a:pt x="130479" y="75323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3037" y="3778333"/>
              <a:ext cx="145415" cy="86360"/>
            </a:xfrm>
            <a:custGeom>
              <a:avLst/>
              <a:gdLst/>
              <a:ahLst/>
              <a:cxnLst/>
              <a:rect l="l" t="t" r="r" b="b"/>
              <a:pathLst>
                <a:path w="145414" h="86360">
                  <a:moveTo>
                    <a:pt x="0" y="0"/>
                  </a:moveTo>
                  <a:lnTo>
                    <a:pt x="145275" y="86080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4534" y="3772951"/>
              <a:ext cx="165735" cy="97155"/>
            </a:xfrm>
            <a:custGeom>
              <a:avLst/>
              <a:gdLst/>
              <a:ahLst/>
              <a:cxnLst/>
              <a:rect l="l" t="t" r="r" b="b"/>
              <a:pathLst>
                <a:path w="165734" h="97154">
                  <a:moveTo>
                    <a:pt x="165442" y="0"/>
                  </a:moveTo>
                  <a:lnTo>
                    <a:pt x="0" y="96850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08420" y="2710333"/>
              <a:ext cx="123825" cy="70485"/>
            </a:xfrm>
            <a:custGeom>
              <a:avLst/>
              <a:gdLst/>
              <a:ahLst/>
              <a:cxnLst/>
              <a:rect l="l" t="t" r="r" b="b"/>
              <a:pathLst>
                <a:path w="123825" h="70485">
                  <a:moveTo>
                    <a:pt x="0" y="69938"/>
                  </a:moveTo>
                  <a:lnTo>
                    <a:pt x="123748" y="0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48344" y="1120337"/>
            <a:ext cx="1884045" cy="549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-635" algn="ctr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 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‘COMPASS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TECHNIQUE’,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COMPLETE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CIRCLE.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/>
          <p:cNvGrpSpPr>
            <a:grpSpLocks noGrp="1" noUngrp="1" noRot="1" noMove="1" noResize="1"/>
          </p:cNvGrpSpPr>
          <p:nvPr/>
        </p:nvGrpSpPr>
        <p:grpSpPr>
          <a:xfrm>
            <a:off x="191437" y="1043131"/>
            <a:ext cx="4507230" cy="785495"/>
            <a:chOff x="191437" y="1043131"/>
            <a:chExt cx="4507230" cy="785495"/>
          </a:xfrm>
        </p:grpSpPr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3024" y="1044719"/>
              <a:ext cx="4504055" cy="782320"/>
            </a:xfrm>
            <a:custGeom>
              <a:avLst/>
              <a:gdLst/>
              <a:ahLst/>
              <a:cxnLst/>
              <a:rect l="l" t="t" r="r" b="b"/>
              <a:pathLst>
                <a:path w="4504055" h="782319">
                  <a:moveTo>
                    <a:pt x="0" y="0"/>
                  </a:moveTo>
                  <a:lnTo>
                    <a:pt x="4503801" y="0"/>
                  </a:lnTo>
                  <a:lnTo>
                    <a:pt x="4503801" y="781824"/>
                  </a:lnTo>
                  <a:lnTo>
                    <a:pt x="0" y="78182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353" y="1070984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4">
                  <a:moveTo>
                    <a:pt x="1227886" y="0"/>
                  </a:moveTo>
                  <a:lnTo>
                    <a:pt x="1227886" y="143992"/>
                  </a:lnTo>
                  <a:lnTo>
                    <a:pt x="0" y="143992"/>
                  </a:lnTo>
                  <a:lnTo>
                    <a:pt x="37398" y="168989"/>
                  </a:lnTo>
                  <a:lnTo>
                    <a:pt x="71295" y="201774"/>
                  </a:lnTo>
                  <a:lnTo>
                    <a:pt x="101717" y="240490"/>
                  </a:lnTo>
                  <a:lnTo>
                    <a:pt x="128689" y="283284"/>
                  </a:lnTo>
                  <a:lnTo>
                    <a:pt x="152238" y="328299"/>
                  </a:lnTo>
                  <a:lnTo>
                    <a:pt x="172390" y="373681"/>
                  </a:lnTo>
                  <a:lnTo>
                    <a:pt x="189171" y="417573"/>
                  </a:lnTo>
                  <a:lnTo>
                    <a:pt x="202607" y="458122"/>
                  </a:lnTo>
                  <a:lnTo>
                    <a:pt x="212725" y="493471"/>
                  </a:lnTo>
                  <a:lnTo>
                    <a:pt x="1227886" y="493471"/>
                  </a:lnTo>
                  <a:lnTo>
                    <a:pt x="1227886" y="685088"/>
                  </a:lnTo>
                  <a:lnTo>
                    <a:pt x="1263669" y="639124"/>
                  </a:lnTo>
                  <a:lnTo>
                    <a:pt x="1300204" y="596921"/>
                  </a:lnTo>
                  <a:lnTo>
                    <a:pt x="1337464" y="558343"/>
                  </a:lnTo>
                  <a:lnTo>
                    <a:pt x="1375422" y="523259"/>
                  </a:lnTo>
                  <a:lnTo>
                    <a:pt x="1414052" y="491532"/>
                  </a:lnTo>
                  <a:lnTo>
                    <a:pt x="1453327" y="463030"/>
                  </a:lnTo>
                  <a:lnTo>
                    <a:pt x="1493220" y="437618"/>
                  </a:lnTo>
                  <a:lnTo>
                    <a:pt x="1533705" y="415163"/>
                  </a:lnTo>
                  <a:lnTo>
                    <a:pt x="1574754" y="395530"/>
                  </a:lnTo>
                  <a:lnTo>
                    <a:pt x="1616342" y="378586"/>
                  </a:lnTo>
                  <a:lnTo>
                    <a:pt x="1658441" y="364196"/>
                  </a:lnTo>
                  <a:lnTo>
                    <a:pt x="1701024" y="352227"/>
                  </a:lnTo>
                  <a:lnTo>
                    <a:pt x="1744065" y="342544"/>
                  </a:lnTo>
                  <a:lnTo>
                    <a:pt x="1697483" y="333623"/>
                  </a:lnTo>
                  <a:lnTo>
                    <a:pt x="1651921" y="322034"/>
                  </a:lnTo>
                  <a:lnTo>
                    <a:pt x="1607412" y="307713"/>
                  </a:lnTo>
                  <a:lnTo>
                    <a:pt x="1563992" y="290595"/>
                  </a:lnTo>
                  <a:lnTo>
                    <a:pt x="1521695" y="270614"/>
                  </a:lnTo>
                  <a:lnTo>
                    <a:pt x="1480555" y="247708"/>
                  </a:lnTo>
                  <a:lnTo>
                    <a:pt x="1440607" y="221810"/>
                  </a:lnTo>
                  <a:lnTo>
                    <a:pt x="1401886" y="192857"/>
                  </a:lnTo>
                  <a:lnTo>
                    <a:pt x="1364425" y="160784"/>
                  </a:lnTo>
                  <a:lnTo>
                    <a:pt x="1328261" y="125526"/>
                  </a:lnTo>
                  <a:lnTo>
                    <a:pt x="1293426" y="87019"/>
                  </a:lnTo>
                  <a:lnTo>
                    <a:pt x="1259957" y="45199"/>
                  </a:lnTo>
                  <a:lnTo>
                    <a:pt x="1227886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0539" y="1191292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6" name="object 36">
            <a:hlinkClick r:id="rId8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49849" y="1107899"/>
            <a:ext cx="587857" cy="587857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7609" y="1177170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8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8509" y="734193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/>
          <p:cNvGrpSpPr>
            <a:grpSpLocks noGrp="1" noUngrp="1" noRot="1" noMove="1" noResize="1"/>
          </p:cNvGrpSpPr>
          <p:nvPr/>
        </p:nvGrpSpPr>
        <p:grpSpPr>
          <a:xfrm>
            <a:off x="6898862" y="3526764"/>
            <a:ext cx="3488690" cy="1998345"/>
            <a:chOff x="6898862" y="3526764"/>
            <a:chExt cx="3488690" cy="1998345"/>
          </a:xfrm>
        </p:grpSpPr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02463" y="4522599"/>
              <a:ext cx="1734820" cy="999490"/>
            </a:xfrm>
            <a:custGeom>
              <a:avLst/>
              <a:gdLst/>
              <a:ahLst/>
              <a:cxnLst/>
              <a:rect l="l" t="t" r="r" b="b"/>
              <a:pathLst>
                <a:path w="1734820" h="999489">
                  <a:moveTo>
                    <a:pt x="1734743" y="998893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1329" y="4522599"/>
              <a:ext cx="1742439" cy="999490"/>
            </a:xfrm>
            <a:custGeom>
              <a:avLst/>
              <a:gdLst/>
              <a:ahLst/>
              <a:cxnLst/>
              <a:rect l="l" t="t" r="r" b="b"/>
              <a:pathLst>
                <a:path w="1742440" h="999489">
                  <a:moveTo>
                    <a:pt x="0" y="998893"/>
                  </a:moveTo>
                  <a:lnTo>
                    <a:pt x="1742236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02463" y="3530364"/>
              <a:ext cx="1734820" cy="999490"/>
            </a:xfrm>
            <a:custGeom>
              <a:avLst/>
              <a:gdLst/>
              <a:ahLst/>
              <a:cxnLst/>
              <a:rect l="l" t="t" r="r" b="b"/>
              <a:pathLst>
                <a:path w="1734820" h="999489">
                  <a:moveTo>
                    <a:pt x="1734743" y="0"/>
                  </a:moveTo>
                  <a:lnTo>
                    <a:pt x="0" y="998893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8415" y="3530778"/>
              <a:ext cx="1745614" cy="998855"/>
            </a:xfrm>
            <a:custGeom>
              <a:avLst/>
              <a:gdLst/>
              <a:ahLst/>
              <a:cxnLst/>
              <a:rect l="l" t="t" r="r" b="b"/>
              <a:pathLst>
                <a:path w="1745615" h="998854">
                  <a:moveTo>
                    <a:pt x="0" y="0"/>
                  </a:moveTo>
                  <a:lnTo>
                    <a:pt x="1745157" y="998486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97586" y="1130231"/>
            <a:ext cx="2996565" cy="8896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CIRCLES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SQUARES, USING 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COMPASS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TECHNIQUE. DO NOT ERASE</a:t>
            </a:r>
            <a:r>
              <a:rPr sz="1200" b="1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ANY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</a:t>
            </a:r>
            <a:r>
              <a:rPr sz="12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GUIDELINES</a:t>
            </a:r>
            <a:r>
              <a:rPr sz="12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DRAW,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HELP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COMPLETE 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QUESTION.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5" name="object 45"/>
          <p:cNvGrpSpPr>
            <a:grpSpLocks noGrp="1" noUngrp="1" noRot="1" noMove="1" noResize="1"/>
          </p:cNvGrpSpPr>
          <p:nvPr/>
        </p:nvGrpSpPr>
        <p:grpSpPr>
          <a:xfrm>
            <a:off x="5012583" y="2515121"/>
            <a:ext cx="1645920" cy="2843530"/>
            <a:chOff x="5012583" y="2515121"/>
            <a:chExt cx="1645920" cy="2843530"/>
          </a:xfrm>
        </p:grpSpPr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7816" y="4408408"/>
              <a:ext cx="1626870" cy="943610"/>
            </a:xfrm>
            <a:custGeom>
              <a:avLst/>
              <a:gdLst/>
              <a:ahLst/>
              <a:cxnLst/>
              <a:rect l="l" t="t" r="r" b="b"/>
              <a:pathLst>
                <a:path w="1626870" h="943610">
                  <a:moveTo>
                    <a:pt x="0" y="0"/>
                  </a:moveTo>
                  <a:lnTo>
                    <a:pt x="1626552" y="94319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21603" y="2518722"/>
              <a:ext cx="4445" cy="1886585"/>
            </a:xfrm>
            <a:custGeom>
              <a:avLst/>
              <a:gdLst/>
              <a:ahLst/>
              <a:cxnLst/>
              <a:rect l="l" t="t" r="r" b="b"/>
              <a:pathLst>
                <a:path w="4445" h="1886585">
                  <a:moveTo>
                    <a:pt x="4279" y="188633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48178" y="3474496"/>
              <a:ext cx="1270" cy="1880235"/>
            </a:xfrm>
            <a:custGeom>
              <a:avLst/>
              <a:gdLst/>
              <a:ahLst/>
              <a:cxnLst/>
              <a:rect l="l" t="t" r="r" b="b"/>
              <a:pathLst>
                <a:path w="1270" h="1880235">
                  <a:moveTo>
                    <a:pt x="0" y="0"/>
                  </a:moveTo>
                  <a:lnTo>
                    <a:pt x="774" y="1880235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16183" y="2521839"/>
              <a:ext cx="1631314" cy="951865"/>
            </a:xfrm>
            <a:custGeom>
              <a:avLst/>
              <a:gdLst/>
              <a:ahLst/>
              <a:cxnLst/>
              <a:rect l="l" t="t" r="r" b="b"/>
              <a:pathLst>
                <a:path w="1631315" h="951864">
                  <a:moveTo>
                    <a:pt x="1631086" y="951864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>
            <a:grpSpLocks noGrp="1" noUngrp="1" noRot="1" noMove="1" noResize="1"/>
          </p:cNvGrpSpPr>
          <p:nvPr/>
        </p:nvGrpSpPr>
        <p:grpSpPr>
          <a:xfrm>
            <a:off x="9138437" y="2677672"/>
            <a:ext cx="1229360" cy="705485"/>
            <a:chOff x="9138437" y="2677672"/>
            <a:chExt cx="1229360" cy="705485"/>
          </a:xfrm>
        </p:grpSpPr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51410" y="3023390"/>
              <a:ext cx="609600" cy="356235"/>
            </a:xfrm>
            <a:custGeom>
              <a:avLst/>
              <a:gdLst/>
              <a:ahLst/>
              <a:cxnLst/>
              <a:rect l="l" t="t" r="r" b="b"/>
              <a:pathLst>
                <a:path w="609600" h="356235">
                  <a:moveTo>
                    <a:pt x="0" y="355726"/>
                  </a:moveTo>
                  <a:lnTo>
                    <a:pt x="609561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42377" y="3023390"/>
              <a:ext cx="609600" cy="356235"/>
            </a:xfrm>
            <a:custGeom>
              <a:avLst/>
              <a:gdLst/>
              <a:ahLst/>
              <a:cxnLst/>
              <a:rect l="l" t="t" r="r" b="b"/>
              <a:pathLst>
                <a:path w="609600" h="356235">
                  <a:moveTo>
                    <a:pt x="609561" y="355726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42037" y="2681273"/>
              <a:ext cx="608965" cy="351155"/>
            </a:xfrm>
            <a:custGeom>
              <a:avLst/>
              <a:gdLst/>
              <a:ahLst/>
              <a:cxnLst/>
              <a:rect l="l" t="t" r="r" b="b"/>
              <a:pathLst>
                <a:path w="608965" h="351155">
                  <a:moveTo>
                    <a:pt x="608939" y="0"/>
                  </a:moveTo>
                  <a:lnTo>
                    <a:pt x="0" y="350634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51403" y="2681420"/>
              <a:ext cx="612775" cy="350520"/>
            </a:xfrm>
            <a:custGeom>
              <a:avLst/>
              <a:gdLst/>
              <a:ahLst/>
              <a:cxnLst/>
              <a:rect l="l" t="t" r="r" b="b"/>
              <a:pathLst>
                <a:path w="612775" h="350519">
                  <a:moveTo>
                    <a:pt x="0" y="0"/>
                  </a:moveTo>
                  <a:lnTo>
                    <a:pt x="612584" y="350481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3200" y="2855871"/>
              <a:ext cx="110489" cy="342265"/>
            </a:xfrm>
            <a:custGeom>
              <a:avLst/>
              <a:gdLst/>
              <a:ahLst/>
              <a:cxnLst/>
              <a:rect l="l" t="t" r="r" b="b"/>
              <a:pathLst>
                <a:path w="110490" h="342264">
                  <a:moveTo>
                    <a:pt x="3060" y="341845"/>
                  </a:moveTo>
                  <a:lnTo>
                    <a:pt x="44373" y="311721"/>
                  </a:lnTo>
                  <a:lnTo>
                    <a:pt x="75351" y="278279"/>
                  </a:lnTo>
                  <a:lnTo>
                    <a:pt x="96403" y="242424"/>
                  </a:lnTo>
                  <a:lnTo>
                    <a:pt x="107934" y="205064"/>
                  </a:lnTo>
                  <a:lnTo>
                    <a:pt x="110353" y="167103"/>
                  </a:lnTo>
                  <a:lnTo>
                    <a:pt x="104066" y="129448"/>
                  </a:lnTo>
                  <a:lnTo>
                    <a:pt x="89480" y="93004"/>
                  </a:lnTo>
                  <a:lnTo>
                    <a:pt x="67002" y="58677"/>
                  </a:lnTo>
                  <a:lnTo>
                    <a:pt x="37040" y="27374"/>
                  </a:lnTo>
                  <a:lnTo>
                    <a:pt x="0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6800" y="2855872"/>
              <a:ext cx="109220" cy="347980"/>
            </a:xfrm>
            <a:custGeom>
              <a:avLst/>
              <a:gdLst/>
              <a:ahLst/>
              <a:cxnLst/>
              <a:rect l="l" t="t" r="r" b="b"/>
              <a:pathLst>
                <a:path w="109220" h="347980">
                  <a:moveTo>
                    <a:pt x="108602" y="347522"/>
                  </a:moveTo>
                  <a:lnTo>
                    <a:pt x="67216" y="317239"/>
                  </a:lnTo>
                  <a:lnTo>
                    <a:pt x="36039" y="283365"/>
                  </a:lnTo>
                  <a:lnTo>
                    <a:pt x="14694" y="246875"/>
                  </a:lnTo>
                  <a:lnTo>
                    <a:pt x="2806" y="208742"/>
                  </a:lnTo>
                  <a:lnTo>
                    <a:pt x="0" y="169941"/>
                  </a:lnTo>
                  <a:lnTo>
                    <a:pt x="5898" y="131446"/>
                  </a:lnTo>
                  <a:lnTo>
                    <a:pt x="20127" y="94230"/>
                  </a:lnTo>
                  <a:lnTo>
                    <a:pt x="42310" y="59268"/>
                  </a:lnTo>
                  <a:lnTo>
                    <a:pt x="72070" y="27533"/>
                  </a:lnTo>
                  <a:lnTo>
                    <a:pt x="109034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8509" y="3200332"/>
              <a:ext cx="606425" cy="78105"/>
            </a:xfrm>
            <a:custGeom>
              <a:avLst/>
              <a:gdLst/>
              <a:ahLst/>
              <a:cxnLst/>
              <a:rect l="l" t="t" r="r" b="b"/>
              <a:pathLst>
                <a:path w="606425" h="78104">
                  <a:moveTo>
                    <a:pt x="0" y="4368"/>
                  </a:moveTo>
                  <a:lnTo>
                    <a:pt x="49635" y="25925"/>
                  </a:lnTo>
                  <a:lnTo>
                    <a:pt x="98752" y="43727"/>
                  </a:lnTo>
                  <a:lnTo>
                    <a:pt x="147355" y="57804"/>
                  </a:lnTo>
                  <a:lnTo>
                    <a:pt x="195448" y="68184"/>
                  </a:lnTo>
                  <a:lnTo>
                    <a:pt x="243034" y="74897"/>
                  </a:lnTo>
                  <a:lnTo>
                    <a:pt x="290118" y="77970"/>
                  </a:lnTo>
                  <a:lnTo>
                    <a:pt x="336705" y="77432"/>
                  </a:lnTo>
                  <a:lnTo>
                    <a:pt x="382797" y="73313"/>
                  </a:lnTo>
                  <a:lnTo>
                    <a:pt x="428399" y="65641"/>
                  </a:lnTo>
                  <a:lnTo>
                    <a:pt x="473516" y="54445"/>
                  </a:lnTo>
                  <a:lnTo>
                    <a:pt x="518151" y="39754"/>
                  </a:lnTo>
                  <a:lnTo>
                    <a:pt x="562309" y="21596"/>
                  </a:lnTo>
                  <a:lnTo>
                    <a:pt x="605993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44143" y="2780810"/>
              <a:ext cx="611505" cy="76200"/>
            </a:xfrm>
            <a:custGeom>
              <a:avLst/>
              <a:gdLst/>
              <a:ahLst/>
              <a:cxnLst/>
              <a:rect l="l" t="t" r="r" b="b"/>
              <a:pathLst>
                <a:path w="611504" h="76200">
                  <a:moveTo>
                    <a:pt x="0" y="75101"/>
                  </a:moveTo>
                  <a:lnTo>
                    <a:pt x="49727" y="53487"/>
                  </a:lnTo>
                  <a:lnTo>
                    <a:pt x="99100" y="35526"/>
                  </a:lnTo>
                  <a:lnTo>
                    <a:pt x="148093" y="21207"/>
                  </a:lnTo>
                  <a:lnTo>
                    <a:pt x="196680" y="10520"/>
                  </a:lnTo>
                  <a:lnTo>
                    <a:pt x="244836" y="3454"/>
                  </a:lnTo>
                  <a:lnTo>
                    <a:pt x="292533" y="0"/>
                  </a:lnTo>
                  <a:lnTo>
                    <a:pt x="339748" y="146"/>
                  </a:lnTo>
                  <a:lnTo>
                    <a:pt x="386453" y="3884"/>
                  </a:lnTo>
                  <a:lnTo>
                    <a:pt x="432623" y="11203"/>
                  </a:lnTo>
                  <a:lnTo>
                    <a:pt x="478233" y="22092"/>
                  </a:lnTo>
                  <a:lnTo>
                    <a:pt x="523257" y="36541"/>
                  </a:lnTo>
                  <a:lnTo>
                    <a:pt x="567668" y="54540"/>
                  </a:lnTo>
                  <a:lnTo>
                    <a:pt x="611441" y="76079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>
            <a:grpSpLocks noGrp="1" noUngrp="1" noRot="1" noMove="1" noResize="1"/>
          </p:cNvGrpSpPr>
          <p:nvPr/>
        </p:nvGrpSpPr>
        <p:grpSpPr>
          <a:xfrm>
            <a:off x="8431687" y="2358219"/>
            <a:ext cx="624205" cy="1066165"/>
            <a:chOff x="8431687" y="2358219"/>
            <a:chExt cx="624205" cy="1066165"/>
          </a:xfrm>
        </p:grpSpPr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39966" y="3068023"/>
              <a:ext cx="608330" cy="353060"/>
            </a:xfrm>
            <a:custGeom>
              <a:avLst/>
              <a:gdLst/>
              <a:ahLst/>
              <a:cxnLst/>
              <a:rect l="l" t="t" r="r" b="b"/>
              <a:pathLst>
                <a:path w="608329" h="353060">
                  <a:moveTo>
                    <a:pt x="0" y="0"/>
                  </a:moveTo>
                  <a:lnTo>
                    <a:pt x="607860" y="352488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37642" y="2361819"/>
              <a:ext cx="1905" cy="705485"/>
            </a:xfrm>
            <a:custGeom>
              <a:avLst/>
              <a:gdLst/>
              <a:ahLst/>
              <a:cxnLst/>
              <a:rect l="l" t="t" r="r" b="b"/>
              <a:pathLst>
                <a:path w="1904" h="705485">
                  <a:moveTo>
                    <a:pt x="1600" y="704951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41564" y="2513445"/>
              <a:ext cx="302260" cy="200025"/>
            </a:xfrm>
            <a:custGeom>
              <a:avLst/>
              <a:gdLst/>
              <a:ahLst/>
              <a:cxnLst/>
              <a:rect l="l" t="t" r="r" b="b"/>
              <a:pathLst>
                <a:path w="302259" h="200025">
                  <a:moveTo>
                    <a:pt x="0" y="199788"/>
                  </a:moveTo>
                  <a:lnTo>
                    <a:pt x="5584" y="148927"/>
                  </a:lnTo>
                  <a:lnTo>
                    <a:pt x="19397" y="105324"/>
                  </a:lnTo>
                  <a:lnTo>
                    <a:pt x="40403" y="69087"/>
                  </a:lnTo>
                  <a:lnTo>
                    <a:pt x="67565" y="40327"/>
                  </a:lnTo>
                  <a:lnTo>
                    <a:pt x="99847" y="19153"/>
                  </a:lnTo>
                  <a:lnTo>
                    <a:pt x="136211" y="5674"/>
                  </a:lnTo>
                  <a:lnTo>
                    <a:pt x="175622" y="0"/>
                  </a:lnTo>
                  <a:lnTo>
                    <a:pt x="217042" y="2240"/>
                  </a:lnTo>
                  <a:lnTo>
                    <a:pt x="259435" y="12505"/>
                  </a:lnTo>
                  <a:lnTo>
                    <a:pt x="301764" y="30903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45739" y="3070567"/>
              <a:ext cx="300990" cy="205104"/>
            </a:xfrm>
            <a:custGeom>
              <a:avLst/>
              <a:gdLst/>
              <a:ahLst/>
              <a:cxnLst/>
              <a:rect l="l" t="t" r="r" b="b"/>
              <a:pathLst>
                <a:path w="300990" h="205104">
                  <a:moveTo>
                    <a:pt x="0" y="173913"/>
                  </a:moveTo>
                  <a:lnTo>
                    <a:pt x="46906" y="194647"/>
                  </a:lnTo>
                  <a:lnTo>
                    <a:pt x="91825" y="204744"/>
                  </a:lnTo>
                  <a:lnTo>
                    <a:pt x="134100" y="205016"/>
                  </a:lnTo>
                  <a:lnTo>
                    <a:pt x="173074" y="196274"/>
                  </a:lnTo>
                  <a:lnTo>
                    <a:pt x="208092" y="179330"/>
                  </a:lnTo>
                  <a:lnTo>
                    <a:pt x="238498" y="154996"/>
                  </a:lnTo>
                  <a:lnTo>
                    <a:pt x="263635" y="124084"/>
                  </a:lnTo>
                  <a:lnTo>
                    <a:pt x="282848" y="87407"/>
                  </a:lnTo>
                  <a:lnTo>
                    <a:pt x="295480" y="45774"/>
                  </a:lnTo>
                  <a:lnTo>
                    <a:pt x="300875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44239" y="2715241"/>
              <a:ext cx="299085" cy="527685"/>
            </a:xfrm>
            <a:custGeom>
              <a:avLst/>
              <a:gdLst/>
              <a:ahLst/>
              <a:cxnLst/>
              <a:rect l="l" t="t" r="r" b="b"/>
              <a:pathLst>
                <a:path w="299084" h="527685">
                  <a:moveTo>
                    <a:pt x="298818" y="527202"/>
                  </a:moveTo>
                  <a:lnTo>
                    <a:pt x="255355" y="494965"/>
                  </a:lnTo>
                  <a:lnTo>
                    <a:pt x="215404" y="461301"/>
                  </a:lnTo>
                  <a:lnTo>
                    <a:pt x="178937" y="426222"/>
                  </a:lnTo>
                  <a:lnTo>
                    <a:pt x="145928" y="389738"/>
                  </a:lnTo>
                  <a:lnTo>
                    <a:pt x="116350" y="351861"/>
                  </a:lnTo>
                  <a:lnTo>
                    <a:pt x="90176" y="312601"/>
                  </a:lnTo>
                  <a:lnTo>
                    <a:pt x="67379" y="271970"/>
                  </a:lnTo>
                  <a:lnTo>
                    <a:pt x="47931" y="229979"/>
                  </a:lnTo>
                  <a:lnTo>
                    <a:pt x="31807" y="186638"/>
                  </a:lnTo>
                  <a:lnTo>
                    <a:pt x="18978" y="141959"/>
                  </a:lnTo>
                  <a:lnTo>
                    <a:pt x="9419" y="95952"/>
                  </a:lnTo>
                  <a:lnTo>
                    <a:pt x="3102" y="48628"/>
                  </a:lnTo>
                  <a:lnTo>
                    <a:pt x="0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42720" y="2545113"/>
              <a:ext cx="302895" cy="525145"/>
            </a:xfrm>
            <a:custGeom>
              <a:avLst/>
              <a:gdLst/>
              <a:ahLst/>
              <a:cxnLst/>
              <a:rect l="l" t="t" r="r" b="b"/>
              <a:pathLst>
                <a:path w="302895" h="525144">
                  <a:moveTo>
                    <a:pt x="302895" y="525030"/>
                  </a:moveTo>
                  <a:lnTo>
                    <a:pt x="296844" y="471227"/>
                  </a:lnTo>
                  <a:lnTo>
                    <a:pt x="287905" y="419681"/>
                  </a:lnTo>
                  <a:lnTo>
                    <a:pt x="276081" y="370388"/>
                  </a:lnTo>
                  <a:lnTo>
                    <a:pt x="261375" y="323340"/>
                  </a:lnTo>
                  <a:lnTo>
                    <a:pt x="243792" y="278533"/>
                  </a:lnTo>
                  <a:lnTo>
                    <a:pt x="223336" y="235960"/>
                  </a:lnTo>
                  <a:lnTo>
                    <a:pt x="200009" y="195615"/>
                  </a:lnTo>
                  <a:lnTo>
                    <a:pt x="173816" y="157491"/>
                  </a:lnTo>
                  <a:lnTo>
                    <a:pt x="144762" y="121585"/>
                  </a:lnTo>
                  <a:lnTo>
                    <a:pt x="112849" y="87888"/>
                  </a:lnTo>
                  <a:lnTo>
                    <a:pt x="78082" y="56395"/>
                  </a:lnTo>
                  <a:lnTo>
                    <a:pt x="40464" y="27101"/>
                  </a:lnTo>
                  <a:lnTo>
                    <a:pt x="0" y="0"/>
                  </a:lnTo>
                </a:path>
              </a:pathLst>
            </a:custGeom>
            <a:ln w="1799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35288" y="2369165"/>
              <a:ext cx="608965" cy="351155"/>
            </a:xfrm>
            <a:custGeom>
              <a:avLst/>
              <a:gdLst/>
              <a:ahLst/>
              <a:cxnLst/>
              <a:rect l="l" t="t" r="r" b="b"/>
              <a:pathLst>
                <a:path w="608965" h="351155">
                  <a:moveTo>
                    <a:pt x="608926" y="350634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44787" y="2718402"/>
              <a:ext cx="0" cy="700405"/>
            </a:xfrm>
            <a:custGeom>
              <a:avLst/>
              <a:gdLst/>
              <a:ahLst/>
              <a:cxnLst/>
              <a:rect l="l" t="t" r="r" b="b"/>
              <a:pathLst>
                <a:path h="700404">
                  <a:moveTo>
                    <a:pt x="0" y="0"/>
                  </a:moveTo>
                  <a:lnTo>
                    <a:pt x="0" y="70029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>
            <a:grpSpLocks noGrp="1" noUngrp="1" noRot="1" noMove="1" noResize="1"/>
          </p:cNvGrpSpPr>
          <p:nvPr/>
        </p:nvGrpSpPr>
        <p:grpSpPr>
          <a:xfrm>
            <a:off x="4831776" y="1043131"/>
            <a:ext cx="5701030" cy="1122045"/>
            <a:chOff x="4831776" y="1043131"/>
            <a:chExt cx="5701030" cy="1122045"/>
          </a:xfrm>
        </p:grpSpPr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33363" y="1044719"/>
              <a:ext cx="5697855" cy="1118870"/>
            </a:xfrm>
            <a:custGeom>
              <a:avLst/>
              <a:gdLst/>
              <a:ahLst/>
              <a:cxnLst/>
              <a:rect l="l" t="t" r="r" b="b"/>
              <a:pathLst>
                <a:path w="5697855" h="1118870">
                  <a:moveTo>
                    <a:pt x="0" y="0"/>
                  </a:moveTo>
                  <a:lnTo>
                    <a:pt x="5697562" y="0"/>
                  </a:lnTo>
                  <a:lnTo>
                    <a:pt x="5697562" y="1118400"/>
                  </a:lnTo>
                  <a:lnTo>
                    <a:pt x="0" y="1118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>
              <a:hlinkClick r:id="rId8"/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82320" y="1333320"/>
              <a:ext cx="587857" cy="587857"/>
            </a:xfrm>
            <a:prstGeom prst="rect">
              <a:avLst/>
            </a:prstGeom>
          </p:spPr>
        </p:pic>
      </p:grpSp>
      <p:sp>
        <p:nvSpPr>
          <p:cNvPr id="71" name="object 7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70071" y="1402582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8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06309" y="734193"/>
            <a:ext cx="1223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EXERCISE</a:t>
            </a:r>
            <a:r>
              <a:rPr sz="16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b="1" u="sng" spc="-5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3" name="object 73"/>
          <p:cNvGrpSpPr>
            <a:grpSpLocks noGrp="1" noUngrp="1" noRot="1" noMove="1" noResize="1"/>
          </p:cNvGrpSpPr>
          <p:nvPr/>
        </p:nvGrpSpPr>
        <p:grpSpPr>
          <a:xfrm>
            <a:off x="4876203" y="6051333"/>
            <a:ext cx="5419725" cy="1003300"/>
            <a:chOff x="4876203" y="6051333"/>
            <a:chExt cx="5419725" cy="1003300"/>
          </a:xfrm>
        </p:grpSpPr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77790" y="6052921"/>
              <a:ext cx="5416550" cy="1000125"/>
            </a:xfrm>
            <a:custGeom>
              <a:avLst/>
              <a:gdLst/>
              <a:ahLst/>
              <a:cxnLst/>
              <a:rect l="l" t="t" r="r" b="b"/>
              <a:pathLst>
                <a:path w="5416550" h="1000125">
                  <a:moveTo>
                    <a:pt x="0" y="0"/>
                  </a:moveTo>
                  <a:lnTo>
                    <a:pt x="5416550" y="0"/>
                  </a:lnTo>
                  <a:lnTo>
                    <a:pt x="5416550" y="999934"/>
                  </a:lnTo>
                  <a:lnTo>
                    <a:pt x="0" y="99993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3941" y="6189083"/>
              <a:ext cx="1744345" cy="685165"/>
            </a:xfrm>
            <a:custGeom>
              <a:avLst/>
              <a:gdLst/>
              <a:ahLst/>
              <a:cxnLst/>
              <a:rect l="l" t="t" r="r" b="b"/>
              <a:pathLst>
                <a:path w="1744345" h="685165">
                  <a:moveTo>
                    <a:pt x="516178" y="0"/>
                  </a:moveTo>
                  <a:lnTo>
                    <a:pt x="484108" y="45201"/>
                  </a:lnTo>
                  <a:lnTo>
                    <a:pt x="450638" y="87024"/>
                  </a:lnTo>
                  <a:lnTo>
                    <a:pt x="415804" y="125532"/>
                  </a:lnTo>
                  <a:lnTo>
                    <a:pt x="379639" y="160790"/>
                  </a:lnTo>
                  <a:lnTo>
                    <a:pt x="342179" y="192863"/>
                  </a:lnTo>
                  <a:lnTo>
                    <a:pt x="303458" y="221815"/>
                  </a:lnTo>
                  <a:lnTo>
                    <a:pt x="263510" y="247712"/>
                  </a:lnTo>
                  <a:lnTo>
                    <a:pt x="222370" y="270618"/>
                  </a:lnTo>
                  <a:lnTo>
                    <a:pt x="180073" y="290597"/>
                  </a:lnTo>
                  <a:lnTo>
                    <a:pt x="136652" y="307715"/>
                  </a:lnTo>
                  <a:lnTo>
                    <a:pt x="92144" y="322035"/>
                  </a:lnTo>
                  <a:lnTo>
                    <a:pt x="46581" y="333623"/>
                  </a:lnTo>
                  <a:lnTo>
                    <a:pt x="0" y="342544"/>
                  </a:lnTo>
                  <a:lnTo>
                    <a:pt x="43038" y="352227"/>
                  </a:lnTo>
                  <a:lnTo>
                    <a:pt x="85620" y="364196"/>
                  </a:lnTo>
                  <a:lnTo>
                    <a:pt x="127717" y="378586"/>
                  </a:lnTo>
                  <a:lnTo>
                    <a:pt x="169305" y="395530"/>
                  </a:lnTo>
                  <a:lnTo>
                    <a:pt x="210354" y="415163"/>
                  </a:lnTo>
                  <a:lnTo>
                    <a:pt x="250839" y="437618"/>
                  </a:lnTo>
                  <a:lnTo>
                    <a:pt x="290733" y="463030"/>
                  </a:lnTo>
                  <a:lnTo>
                    <a:pt x="330009" y="491532"/>
                  </a:lnTo>
                  <a:lnTo>
                    <a:pt x="368640" y="523259"/>
                  </a:lnTo>
                  <a:lnTo>
                    <a:pt x="406600" y="558343"/>
                  </a:lnTo>
                  <a:lnTo>
                    <a:pt x="443860" y="596921"/>
                  </a:lnTo>
                  <a:lnTo>
                    <a:pt x="480395" y="639124"/>
                  </a:lnTo>
                  <a:lnTo>
                    <a:pt x="516178" y="685088"/>
                  </a:lnTo>
                  <a:lnTo>
                    <a:pt x="516178" y="493471"/>
                  </a:lnTo>
                  <a:lnTo>
                    <a:pt x="1531340" y="493471"/>
                  </a:lnTo>
                  <a:lnTo>
                    <a:pt x="1541457" y="458122"/>
                  </a:lnTo>
                  <a:lnTo>
                    <a:pt x="1554893" y="417573"/>
                  </a:lnTo>
                  <a:lnTo>
                    <a:pt x="1571674" y="373681"/>
                  </a:lnTo>
                  <a:lnTo>
                    <a:pt x="1591826" y="328299"/>
                  </a:lnTo>
                  <a:lnTo>
                    <a:pt x="1615375" y="283284"/>
                  </a:lnTo>
                  <a:lnTo>
                    <a:pt x="1642348" y="240490"/>
                  </a:lnTo>
                  <a:lnTo>
                    <a:pt x="1672769" y="201774"/>
                  </a:lnTo>
                  <a:lnTo>
                    <a:pt x="1706666" y="168989"/>
                  </a:lnTo>
                  <a:lnTo>
                    <a:pt x="1744065" y="143992"/>
                  </a:lnTo>
                  <a:lnTo>
                    <a:pt x="516178" y="143992"/>
                  </a:lnTo>
                  <a:lnTo>
                    <a:pt x="516178" y="0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4543" y="5772880"/>
            <a:ext cx="1899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EXTENSION</a:t>
            </a:r>
            <a:r>
              <a:rPr sz="1600" b="1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WORK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7" name="object 77"/>
          <p:cNvGrpSpPr>
            <a:grpSpLocks noGrp="1" noUngrp="1" noRot="1" noMove="1" noResize="1"/>
          </p:cNvGrpSpPr>
          <p:nvPr/>
        </p:nvGrpSpPr>
        <p:grpSpPr>
          <a:xfrm>
            <a:off x="680121" y="4834014"/>
            <a:ext cx="2341245" cy="2486660"/>
            <a:chOff x="680121" y="4834014"/>
            <a:chExt cx="2341245" cy="2486660"/>
          </a:xfrm>
        </p:grpSpPr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59763" y="5426953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0" y="612762"/>
                  </a:moveTo>
                  <a:lnTo>
                    <a:pt x="1050023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1790" y="6701601"/>
              <a:ext cx="1047115" cy="607695"/>
            </a:xfrm>
            <a:custGeom>
              <a:avLst/>
              <a:gdLst/>
              <a:ahLst/>
              <a:cxnLst/>
              <a:rect l="l" t="t" r="r" b="b"/>
              <a:pathLst>
                <a:path w="1047114" h="607695">
                  <a:moveTo>
                    <a:pt x="0" y="0"/>
                  </a:moveTo>
                  <a:lnTo>
                    <a:pt x="1047102" y="607187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788" y="5485105"/>
              <a:ext cx="3175" cy="1214755"/>
            </a:xfrm>
            <a:custGeom>
              <a:avLst/>
              <a:gdLst/>
              <a:ahLst/>
              <a:cxnLst/>
              <a:rect l="l" t="t" r="r" b="b"/>
              <a:pathLst>
                <a:path w="3175" h="1214754">
                  <a:moveTo>
                    <a:pt x="2755" y="121433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647" y="5426953"/>
              <a:ext cx="1050290" cy="612775"/>
            </a:xfrm>
            <a:custGeom>
              <a:avLst/>
              <a:gdLst/>
              <a:ahLst/>
              <a:cxnLst/>
              <a:rect l="l" t="t" r="r" b="b"/>
              <a:pathLst>
                <a:path w="1050289" h="612775">
                  <a:moveTo>
                    <a:pt x="1050023" y="61276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3722" y="5497752"/>
              <a:ext cx="1049020" cy="604520"/>
            </a:xfrm>
            <a:custGeom>
              <a:avLst/>
              <a:gdLst/>
              <a:ahLst/>
              <a:cxnLst/>
              <a:rect l="l" t="t" r="r" b="b"/>
              <a:pathLst>
                <a:path w="1049020" h="604520">
                  <a:moveTo>
                    <a:pt x="1048943" y="60399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0070" y="4837615"/>
              <a:ext cx="1049020" cy="604520"/>
            </a:xfrm>
            <a:custGeom>
              <a:avLst/>
              <a:gdLst/>
              <a:ahLst/>
              <a:cxnLst/>
              <a:rect l="l" t="t" r="r" b="b"/>
              <a:pathLst>
                <a:path w="1049020" h="604520">
                  <a:moveTo>
                    <a:pt x="1048943" y="0"/>
                  </a:moveTo>
                  <a:lnTo>
                    <a:pt x="0" y="603999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59746" y="4837863"/>
              <a:ext cx="1055370" cy="603885"/>
            </a:xfrm>
            <a:custGeom>
              <a:avLst/>
              <a:gdLst/>
              <a:ahLst/>
              <a:cxnLst/>
              <a:rect l="l" t="t" r="r" b="b"/>
              <a:pathLst>
                <a:path w="1055370" h="603885">
                  <a:moveTo>
                    <a:pt x="0" y="0"/>
                  </a:moveTo>
                  <a:lnTo>
                    <a:pt x="1055230" y="603758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57475" y="6707613"/>
              <a:ext cx="1047115" cy="607695"/>
            </a:xfrm>
            <a:custGeom>
              <a:avLst/>
              <a:gdLst/>
              <a:ahLst/>
              <a:cxnLst/>
              <a:rect l="l" t="t" r="r" b="b"/>
              <a:pathLst>
                <a:path w="1047114" h="607695">
                  <a:moveTo>
                    <a:pt x="1047102" y="0"/>
                  </a:moveTo>
                  <a:lnTo>
                    <a:pt x="0" y="607186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05819" y="5491108"/>
              <a:ext cx="3175" cy="1214755"/>
            </a:xfrm>
            <a:custGeom>
              <a:avLst/>
              <a:gdLst/>
              <a:ahLst/>
              <a:cxnLst/>
              <a:rect l="l" t="t" r="r" b="b"/>
              <a:pathLst>
                <a:path w="3175" h="1214754">
                  <a:moveTo>
                    <a:pt x="0" y="1214348"/>
                  </a:moveTo>
                  <a:lnTo>
                    <a:pt x="2755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0965" y="6106402"/>
              <a:ext cx="635" cy="1210945"/>
            </a:xfrm>
            <a:custGeom>
              <a:avLst/>
              <a:gdLst/>
              <a:ahLst/>
              <a:cxnLst/>
              <a:rect l="l" t="t" r="r" b="b"/>
              <a:pathLst>
                <a:path w="635" h="1210945">
                  <a:moveTo>
                    <a:pt x="495" y="0"/>
                  </a:moveTo>
                  <a:lnTo>
                    <a:pt x="0" y="1210411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3533" y="6106402"/>
              <a:ext cx="635" cy="1210945"/>
            </a:xfrm>
            <a:custGeom>
              <a:avLst/>
              <a:gdLst/>
              <a:ahLst/>
              <a:cxnLst/>
              <a:rect l="l" t="t" r="r" b="b"/>
              <a:pathLst>
                <a:path w="635" h="1210945">
                  <a:moveTo>
                    <a:pt x="0" y="0"/>
                  </a:moveTo>
                  <a:lnTo>
                    <a:pt x="495" y="1210411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63789" y="5503764"/>
              <a:ext cx="1054100" cy="604520"/>
            </a:xfrm>
            <a:custGeom>
              <a:avLst/>
              <a:gdLst/>
              <a:ahLst/>
              <a:cxnLst/>
              <a:rect l="l" t="t" r="r" b="b"/>
              <a:pathLst>
                <a:path w="1054100" h="604520">
                  <a:moveTo>
                    <a:pt x="0" y="603999"/>
                  </a:moveTo>
                  <a:lnTo>
                    <a:pt x="1053477" y="0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3647" y="6099343"/>
              <a:ext cx="0" cy="1206500"/>
            </a:xfrm>
            <a:custGeom>
              <a:avLst/>
              <a:gdLst/>
              <a:ahLst/>
              <a:cxnLst/>
              <a:rect l="l" t="t" r="r" b="b"/>
              <a:pathLst>
                <a:path h="1206500">
                  <a:moveTo>
                    <a:pt x="0" y="0"/>
                  </a:moveTo>
                  <a:lnTo>
                    <a:pt x="0" y="1206309"/>
                  </a:lnTo>
                </a:path>
              </a:pathLst>
            </a:custGeom>
            <a:ln w="7200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0656" y="1286884"/>
            <a:ext cx="1744345" cy="685165"/>
          </a:xfrm>
          <a:custGeom>
            <a:avLst/>
            <a:gdLst/>
            <a:ahLst/>
            <a:cxnLst/>
            <a:rect l="l" t="t" r="r" b="b"/>
            <a:pathLst>
              <a:path w="1744345" h="685164">
                <a:moveTo>
                  <a:pt x="1227886" y="0"/>
                </a:moveTo>
                <a:lnTo>
                  <a:pt x="1227886" y="143992"/>
                </a:lnTo>
                <a:lnTo>
                  <a:pt x="0" y="143992"/>
                </a:lnTo>
                <a:lnTo>
                  <a:pt x="37398" y="168989"/>
                </a:lnTo>
                <a:lnTo>
                  <a:pt x="71295" y="201774"/>
                </a:lnTo>
                <a:lnTo>
                  <a:pt x="101717" y="240490"/>
                </a:lnTo>
                <a:lnTo>
                  <a:pt x="128689" y="283284"/>
                </a:lnTo>
                <a:lnTo>
                  <a:pt x="152238" y="328299"/>
                </a:lnTo>
                <a:lnTo>
                  <a:pt x="172390" y="373681"/>
                </a:lnTo>
                <a:lnTo>
                  <a:pt x="189171" y="417573"/>
                </a:lnTo>
                <a:lnTo>
                  <a:pt x="202607" y="458122"/>
                </a:lnTo>
                <a:lnTo>
                  <a:pt x="212724" y="493471"/>
                </a:lnTo>
                <a:lnTo>
                  <a:pt x="1227886" y="493471"/>
                </a:lnTo>
                <a:lnTo>
                  <a:pt x="1227886" y="685088"/>
                </a:lnTo>
                <a:lnTo>
                  <a:pt x="1263669" y="639124"/>
                </a:lnTo>
                <a:lnTo>
                  <a:pt x="1300204" y="596921"/>
                </a:lnTo>
                <a:lnTo>
                  <a:pt x="1337464" y="558343"/>
                </a:lnTo>
                <a:lnTo>
                  <a:pt x="1375422" y="523259"/>
                </a:lnTo>
                <a:lnTo>
                  <a:pt x="1414052" y="491532"/>
                </a:lnTo>
                <a:lnTo>
                  <a:pt x="1453327" y="463030"/>
                </a:lnTo>
                <a:lnTo>
                  <a:pt x="1493220" y="437618"/>
                </a:lnTo>
                <a:lnTo>
                  <a:pt x="1533705" y="415163"/>
                </a:lnTo>
                <a:lnTo>
                  <a:pt x="1574754" y="395530"/>
                </a:lnTo>
                <a:lnTo>
                  <a:pt x="1616342" y="378586"/>
                </a:lnTo>
                <a:lnTo>
                  <a:pt x="1658441" y="364196"/>
                </a:lnTo>
                <a:lnTo>
                  <a:pt x="1701024" y="352227"/>
                </a:lnTo>
                <a:lnTo>
                  <a:pt x="1744065" y="342544"/>
                </a:lnTo>
                <a:lnTo>
                  <a:pt x="1697483" y="333623"/>
                </a:lnTo>
                <a:lnTo>
                  <a:pt x="1651921" y="322034"/>
                </a:lnTo>
                <a:lnTo>
                  <a:pt x="1607412" y="307713"/>
                </a:lnTo>
                <a:lnTo>
                  <a:pt x="1563992" y="290595"/>
                </a:lnTo>
                <a:lnTo>
                  <a:pt x="1521695" y="270614"/>
                </a:lnTo>
                <a:lnTo>
                  <a:pt x="1480555" y="247708"/>
                </a:lnTo>
                <a:lnTo>
                  <a:pt x="1440607" y="221810"/>
                </a:lnTo>
                <a:lnTo>
                  <a:pt x="1401886" y="192857"/>
                </a:lnTo>
                <a:lnTo>
                  <a:pt x="1364425" y="160784"/>
                </a:lnTo>
                <a:lnTo>
                  <a:pt x="1328261" y="125526"/>
                </a:lnTo>
                <a:lnTo>
                  <a:pt x="1293426" y="87019"/>
                </a:lnTo>
                <a:lnTo>
                  <a:pt x="1259957" y="45199"/>
                </a:lnTo>
                <a:lnTo>
                  <a:pt x="1227886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46839" y="1407192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40672" y="6309392"/>
            <a:ext cx="834390" cy="3790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67310">
              <a:lnSpc>
                <a:spcPts val="1340"/>
              </a:lnSpc>
              <a:spcBef>
                <a:spcPts val="225"/>
              </a:spcBef>
            </a:pP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need to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do: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4" name="object 94"/>
          <p:cNvGrpSpPr>
            <a:grpSpLocks noGrp="1" noUngrp="1" noRot="1" noMove="1" noResize="1"/>
          </p:cNvGrpSpPr>
          <p:nvPr/>
        </p:nvGrpSpPr>
        <p:grpSpPr>
          <a:xfrm>
            <a:off x="229628" y="896295"/>
            <a:ext cx="10169525" cy="4867910"/>
            <a:chOff x="229628" y="896295"/>
            <a:chExt cx="10169525" cy="4867910"/>
          </a:xfrm>
        </p:grpSpPr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55260" y="896295"/>
              <a:ext cx="0" cy="4860925"/>
            </a:xfrm>
            <a:custGeom>
              <a:avLst/>
              <a:gdLst/>
              <a:ahLst/>
              <a:cxnLst/>
              <a:rect l="l" t="t" r="r" b="b"/>
              <a:pathLst>
                <a:path h="4860925">
                  <a:moveTo>
                    <a:pt x="0" y="0"/>
                  </a:moveTo>
                  <a:lnTo>
                    <a:pt x="0" y="4860925"/>
                  </a:lnTo>
                </a:path>
              </a:pathLst>
            </a:custGeom>
            <a:ln w="7200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9628" y="4706294"/>
              <a:ext cx="4495800" cy="0"/>
            </a:xfrm>
            <a:custGeom>
              <a:avLst/>
              <a:gdLst/>
              <a:ahLst/>
              <a:cxnLst/>
              <a:rect l="l" t="t" r="r" b="b"/>
              <a:pathLst>
                <a:path w="4495800">
                  <a:moveTo>
                    <a:pt x="4495800" y="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50825" y="5760391"/>
              <a:ext cx="5648325" cy="0"/>
            </a:xfrm>
            <a:custGeom>
              <a:avLst/>
              <a:gdLst/>
              <a:ahLst/>
              <a:cxnLst/>
              <a:rect l="l" t="t" r="r" b="b"/>
              <a:pathLst>
                <a:path w="5648325">
                  <a:moveTo>
                    <a:pt x="5648325" y="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33707" y="2250964"/>
            <a:ext cx="2228850" cy="1250950"/>
          </a:xfrm>
          <a:prstGeom prst="rect">
            <a:avLst/>
          </a:prstGeom>
          <a:ln w="7200">
            <a:solidFill>
              <a:srgbClr val="15161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715" algn="ctr">
              <a:lnSpc>
                <a:spcPts val="1019"/>
              </a:lnSpc>
              <a:spcBef>
                <a:spcPts val="229"/>
              </a:spcBef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SAMPLE ISOMETRIC 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CIRCLES</a:t>
            </a:r>
            <a:endParaRPr sz="850">
              <a:latin typeface="Arial"/>
              <a:cs typeface="Arial"/>
            </a:endParaRPr>
          </a:p>
          <a:p>
            <a:pPr marL="48895" algn="ctr">
              <a:lnSpc>
                <a:spcPct val="100000"/>
              </a:lnSpc>
            </a:pPr>
            <a:r>
              <a:rPr sz="450" spc="10" dirty="0">
                <a:solidFill>
                  <a:srgbClr val="DD2B1C"/>
                </a:solidFill>
                <a:latin typeface="Arial"/>
                <a:cs typeface="Arial"/>
              </a:rPr>
              <a:t>BUT</a:t>
            </a:r>
            <a:r>
              <a:rPr sz="450" spc="2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DD2B1C"/>
                </a:solidFill>
                <a:latin typeface="Arial"/>
                <a:cs typeface="Arial"/>
              </a:rPr>
              <a:t>-</a:t>
            </a:r>
            <a:r>
              <a:rPr sz="450" spc="2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DD2B1C"/>
                </a:solidFill>
                <a:latin typeface="Arial"/>
                <a:cs typeface="Arial"/>
              </a:rPr>
              <a:t>YOU</a:t>
            </a:r>
            <a:r>
              <a:rPr sz="450" spc="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DD2B1C"/>
                </a:solidFill>
                <a:latin typeface="Arial"/>
                <a:cs typeface="Arial"/>
              </a:rPr>
              <a:t>MUST</a:t>
            </a:r>
            <a:r>
              <a:rPr sz="450" spc="2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DD2B1C"/>
                </a:solidFill>
                <a:latin typeface="Arial"/>
                <a:cs typeface="Arial"/>
              </a:rPr>
              <a:t>INCLUDE</a:t>
            </a:r>
            <a:r>
              <a:rPr sz="45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DD2B1C"/>
                </a:solidFill>
                <a:latin typeface="Arial"/>
                <a:cs typeface="Arial"/>
              </a:rPr>
              <a:t>ALL</a:t>
            </a:r>
            <a:r>
              <a:rPr sz="450" spc="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DD2B1C"/>
                </a:solidFill>
                <a:latin typeface="Arial"/>
                <a:cs typeface="Arial"/>
              </a:rPr>
              <a:t>THE</a:t>
            </a:r>
            <a:r>
              <a:rPr sz="450" spc="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DD2B1C"/>
                </a:solidFill>
                <a:latin typeface="Arial"/>
                <a:cs typeface="Arial"/>
              </a:rPr>
              <a:t>GUIDELINES</a:t>
            </a:r>
            <a:endParaRPr sz="450">
              <a:latin typeface="Arial"/>
              <a:cs typeface="Arial"/>
            </a:endParaRPr>
          </a:p>
        </p:txBody>
      </p:sp>
      <p:pic>
        <p:nvPicPr>
          <p:cNvPr id="99" name="object 99">
            <a:hlinkClick r:id="rId8"/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81716" y="6273623"/>
            <a:ext cx="587857" cy="587857"/>
          </a:xfrm>
          <a:prstGeom prst="rect">
            <a:avLst/>
          </a:prstGeom>
        </p:spPr>
      </p:pic>
      <p:sp>
        <p:nvSpPr>
          <p:cNvPr id="100" name="object 10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69471" y="6342882"/>
            <a:ext cx="28638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151616"/>
                </a:solidFill>
                <a:latin typeface="Arial"/>
                <a:cs typeface="Arial"/>
                <a:hlinkClick r:id="rId8"/>
              </a:rPr>
              <a:t>Link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1" name="object 10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35979" y="6114231"/>
            <a:ext cx="1983105" cy="8896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algn="ctr">
              <a:lnSpc>
                <a:spcPts val="134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sz="12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ISOMETRIC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CIRCLES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2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ISOMETRIC </a:t>
            </a:r>
            <a:r>
              <a:rPr sz="1200" b="1" spc="-20" dirty="0">
                <a:solidFill>
                  <a:srgbClr val="151616"/>
                </a:solidFill>
                <a:latin typeface="Arial"/>
                <a:cs typeface="Arial"/>
              </a:rPr>
              <a:t>RECTANGLES, </a:t>
            </a:r>
            <a:r>
              <a:rPr sz="1200" b="1" dirty="0">
                <a:solidFill>
                  <a:srgbClr val="151616"/>
                </a:solidFill>
                <a:latin typeface="Arial"/>
                <a:cs typeface="Arial"/>
              </a:rPr>
              <a:t>USING THE </a:t>
            </a:r>
            <a:r>
              <a:rPr sz="1200" b="1" spc="-10" dirty="0">
                <a:solidFill>
                  <a:srgbClr val="151616"/>
                </a:solidFill>
                <a:latin typeface="Arial"/>
                <a:cs typeface="Arial"/>
              </a:rPr>
              <a:t>COMPASS TECHNIQUE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69140" y="6189083"/>
            <a:ext cx="1744345" cy="685165"/>
          </a:xfrm>
          <a:custGeom>
            <a:avLst/>
            <a:gdLst/>
            <a:ahLst/>
            <a:cxnLst/>
            <a:rect l="l" t="t" r="r" b="b"/>
            <a:pathLst>
              <a:path w="1744345" h="685165">
                <a:moveTo>
                  <a:pt x="516178" y="0"/>
                </a:moveTo>
                <a:lnTo>
                  <a:pt x="484108" y="45201"/>
                </a:lnTo>
                <a:lnTo>
                  <a:pt x="450638" y="87024"/>
                </a:lnTo>
                <a:lnTo>
                  <a:pt x="415804" y="125532"/>
                </a:lnTo>
                <a:lnTo>
                  <a:pt x="379639" y="160790"/>
                </a:lnTo>
                <a:lnTo>
                  <a:pt x="342179" y="192863"/>
                </a:lnTo>
                <a:lnTo>
                  <a:pt x="303458" y="221815"/>
                </a:lnTo>
                <a:lnTo>
                  <a:pt x="263510" y="247712"/>
                </a:lnTo>
                <a:lnTo>
                  <a:pt x="222370" y="270618"/>
                </a:lnTo>
                <a:lnTo>
                  <a:pt x="180073" y="290597"/>
                </a:lnTo>
                <a:lnTo>
                  <a:pt x="136652" y="307715"/>
                </a:lnTo>
                <a:lnTo>
                  <a:pt x="92144" y="322035"/>
                </a:lnTo>
                <a:lnTo>
                  <a:pt x="46581" y="333623"/>
                </a:lnTo>
                <a:lnTo>
                  <a:pt x="0" y="342544"/>
                </a:lnTo>
                <a:lnTo>
                  <a:pt x="43041" y="352227"/>
                </a:lnTo>
                <a:lnTo>
                  <a:pt x="85624" y="364196"/>
                </a:lnTo>
                <a:lnTo>
                  <a:pt x="127723" y="378586"/>
                </a:lnTo>
                <a:lnTo>
                  <a:pt x="169310" y="395530"/>
                </a:lnTo>
                <a:lnTo>
                  <a:pt x="210360" y="415163"/>
                </a:lnTo>
                <a:lnTo>
                  <a:pt x="250844" y="437618"/>
                </a:lnTo>
                <a:lnTo>
                  <a:pt x="290738" y="463030"/>
                </a:lnTo>
                <a:lnTo>
                  <a:pt x="330013" y="491532"/>
                </a:lnTo>
                <a:lnTo>
                  <a:pt x="368643" y="523259"/>
                </a:lnTo>
                <a:lnTo>
                  <a:pt x="406601" y="558343"/>
                </a:lnTo>
                <a:lnTo>
                  <a:pt x="443861" y="596921"/>
                </a:lnTo>
                <a:lnTo>
                  <a:pt x="480396" y="639124"/>
                </a:lnTo>
                <a:lnTo>
                  <a:pt x="516178" y="685088"/>
                </a:lnTo>
                <a:lnTo>
                  <a:pt x="516178" y="493471"/>
                </a:lnTo>
                <a:lnTo>
                  <a:pt x="1531340" y="493471"/>
                </a:lnTo>
                <a:lnTo>
                  <a:pt x="1541457" y="458122"/>
                </a:lnTo>
                <a:lnTo>
                  <a:pt x="1554893" y="417573"/>
                </a:lnTo>
                <a:lnTo>
                  <a:pt x="1571674" y="373681"/>
                </a:lnTo>
                <a:lnTo>
                  <a:pt x="1591826" y="328299"/>
                </a:lnTo>
                <a:lnTo>
                  <a:pt x="1615375" y="283284"/>
                </a:lnTo>
                <a:lnTo>
                  <a:pt x="1642348" y="240490"/>
                </a:lnTo>
                <a:lnTo>
                  <a:pt x="1672769" y="201774"/>
                </a:lnTo>
                <a:lnTo>
                  <a:pt x="1706666" y="168989"/>
                </a:lnTo>
                <a:lnTo>
                  <a:pt x="1744065" y="143992"/>
                </a:lnTo>
                <a:lnTo>
                  <a:pt x="516178" y="143992"/>
                </a:lnTo>
                <a:lnTo>
                  <a:pt x="516178" y="0"/>
                </a:lnTo>
                <a:close/>
              </a:path>
            </a:pathLst>
          </a:custGeom>
          <a:solidFill>
            <a:srgbClr val="FBE1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5548" y="7257641"/>
            <a:ext cx="10782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500" spc="5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78165" y="7257456"/>
            <a:ext cx="46037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500" spc="-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3C2B98"/>
                </a:solidFill>
                <a:latin typeface="Arial"/>
                <a:cs typeface="Arial"/>
              </a:rPr>
              <a:t>2020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5" name="object 10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1222" y="7267281"/>
            <a:ext cx="3423920" cy="11620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500" spc="3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50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500" spc="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500" spc="4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500" spc="285" dirty="0">
                <a:solidFill>
                  <a:srgbClr val="3C2B98"/>
                </a:solidFill>
                <a:latin typeface="Arial"/>
                <a:cs typeface="Arial"/>
              </a:rPr>
              <a:t>   </a:t>
            </a:r>
            <a:r>
              <a:rPr sz="500" spc="-10" dirty="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3DCB7490-E8A3-ACB7-D6C3-0182E503BD0C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2834768449"/>
              </p:ext>
            </p:extLst>
          </p:nvPr>
        </p:nvGraphicFramePr>
        <p:xfrm>
          <a:off x="3979282" y="1008965"/>
          <a:ext cx="911388" cy="91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1761478" imgH="1764081" progId="CorelDraw.Graphic.19">
                  <p:embed/>
                </p:oleObj>
              </mc:Choice>
              <mc:Fallback>
                <p:oleObj name="CorelDRAW" r:id="rId12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79282" y="1008965"/>
                        <a:ext cx="911388" cy="912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465DC2E4-7222-4A3D-B26C-ED1C8030E45B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192761057"/>
              </p:ext>
            </p:extLst>
          </p:nvPr>
        </p:nvGraphicFramePr>
        <p:xfrm>
          <a:off x="3963126" y="969003"/>
          <a:ext cx="982737" cy="98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1761478" imgH="1764081" progId="CorelDraw.Graphic.19">
                  <p:embed/>
                </p:oleObj>
              </mc:Choice>
              <mc:Fallback>
                <p:oleObj name="CorelDRAW" r:id="rId14" imgW="1761478" imgH="1764081" progId="CorelDraw.Graphic.19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3DCB7490-E8A3-ACB7-D6C3-0182E503B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63126" y="969003"/>
                        <a:ext cx="982737" cy="98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B4267981-743D-186D-A316-38A4C5668B44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629585393"/>
              </p:ext>
            </p:extLst>
          </p:nvPr>
        </p:nvGraphicFramePr>
        <p:xfrm>
          <a:off x="9680578" y="1088313"/>
          <a:ext cx="958700" cy="95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5" imgW="1761478" imgH="1764081" progId="CorelDraw.Graphic.19">
                  <p:embed/>
                </p:oleObj>
              </mc:Choice>
              <mc:Fallback>
                <p:oleObj name="CorelDRAW" r:id="rId15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80578" y="1088313"/>
                        <a:ext cx="958700" cy="959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>
            <a:extLst>
              <a:ext uri="{FF2B5EF4-FFF2-40B4-BE49-F238E27FC236}">
                <a16:creationId xmlns:a16="http://schemas.microsoft.com/office/drawing/2014/main" id="{97F11D65-A812-7D79-3C5E-6DF96E586FC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700544406"/>
              </p:ext>
            </p:extLst>
          </p:nvPr>
        </p:nvGraphicFramePr>
        <p:xfrm>
          <a:off x="4863045" y="5971355"/>
          <a:ext cx="1161822" cy="1162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1761478" imgH="1764081" progId="CorelDraw.Graphic.19">
                  <p:embed/>
                </p:oleObj>
              </mc:Choice>
              <mc:Fallback>
                <p:oleObj name="CorelDRAW" r:id="rId16" imgW="1761478" imgH="1764081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63045" y="5971355"/>
                        <a:ext cx="1161822" cy="1162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2342</Words>
  <Application>Microsoft Office PowerPoint</Application>
  <PresentationFormat>Custom</PresentationFormat>
  <Paragraphs>247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CorelDRAW 2017 Graphic</vt:lpstr>
      <vt:lpstr>INTRODUCTION TO ISOMETRIC DRAWING WORLD ASSOCIATION OF TECHNOLOGY TEACHERS  https://www.facebook.com/groups/254963448192823/ www.technologystudent.com © 2020 V.Ryan © 2020</vt:lpstr>
      <vt:lpstr>INTRODUCTION TO ISOMETRIC DRAWING WORLD ASSOCIATION OF TECHNOLOGY TEACHERS  https://www.facebook.com/groups/254963448192823/ www.technologystudent.com © 2020 V.Ryan © 2020</vt:lpstr>
      <vt:lpstr>INTRODUCTION TO ISOMETRIC DRAWING WORLD ASSOCIATION OF TECHNOLOGY TEACHERS  https://www.facebook.com/groups/254963448192823/ www.technologystudent.com © 2020 V.Ryan © 2020</vt:lpstr>
      <vt:lpstr>ISOMETRIC SKETCHING WORLD ASSOCIATION OF TECHNOLOGY TEACHERS  https://www.facebook.com/groups/254963448192823/ www.technologystudent.com © 2020 V.Ryan © 2020</vt:lpstr>
      <vt:lpstr>ISOMETRIC SKETCHING</vt:lpstr>
      <vt:lpstr>ISOMETRIC SKETCHING</vt:lpstr>
      <vt:lpstr>ISOMETRIC PRINTING WORLD ASSOCIATION OF TECHNOLOGY TEACHERS  https://www.facebook.com/groups/254963448192823/ www.technologystudent.com © 2020 V.Ryan © 2020</vt:lpstr>
      <vt:lpstr>ISOMETRIC DRAWING AND PRINTING</vt:lpstr>
      <vt:lpstr>ISOMETRIC - CIRCLES WORLD ASSOCIATION OF TECHNOLOGY TEACHERS  https://www.facebook.com/groups/254963448192823/ www.technologystudent.com © 2020 V.Ryan © 2020</vt:lpstr>
      <vt:lpstr>ISOMETRIC CYLINDERS WORLD ASSOCIATION OF TECHNOLOGY TEACHERS  https://www.facebook.com/groups/254963448192823/ www.technologystudent.com © 2020 V.Ryan © 2020</vt:lpstr>
      <vt:lpstr>ISOMETRIC CYLINDERS WORLD ASSOCIATION OF TECHNOLOGY TEACHERS  https://www.facebook.com/groups/254963448192823/ www.technologystudent.com © 2020 V.Ryan © 2020</vt:lpstr>
      <vt:lpstr>SKETCHING IN ISOMETRIC WORLD ASSOCIATION OF TECHNOLOGY TEACHERS  https://www.facebook.com/groups/254963448192823/ www.technologystudent.com © 2020 V.Ryan © 2020</vt:lpstr>
      <vt:lpstr>SKETCHING IN ISOMETRIC WORLD ASSOCIATION OF TECHNOLOGY TEACHERS  https://www.facebook.com/groups/254963448192823/ www.technologystudent.com © 2020 V.Ryan © 2020</vt:lpstr>
      <vt:lpstr>SKETCHING IN ISOMETRIC WORLD ASSOCIATION OF TECHNOLOGY TEACHERS  https://www.facebook.com/groups/254963448192823/ www.technologystudent.com © 2020 V.Ryan ©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ISOMETRIC DRAWING WORLD ASSOCIATION OF TECHNOLOGY TEACHERS  https://www.facebook.com/groups/254963448192823/ www.technologystudent.com © 2020 V.Ryan © 2020</dc:title>
  <dc:creator>BY V.RYAN</dc:creator>
  <cp:lastModifiedBy>Vincent RYan</cp:lastModifiedBy>
  <cp:revision>11</cp:revision>
  <dcterms:created xsi:type="dcterms:W3CDTF">2023-09-23T12:51:24Z</dcterms:created>
  <dcterms:modified xsi:type="dcterms:W3CDTF">2023-09-23T13:36:00Z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2023-09-23T00:00:00Z</vt:filetime>
  </property>
  <property fmtid="{D5CDD505-2E9C-101B-9397-08002B2CF9AE}" pid="5" name="Producer">
    <vt:lpwstr>Corel PDF Engine Version 19.1.0.419</vt:lpwstr>
  </property>
</Properties>
</file>