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technologystudent.com/prddes1/qual3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technologystudent.com/prddes1/qual3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7670" y="8506"/>
            <a:ext cx="68370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QUALITY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CONTROL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EXERCISE -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MAKING</a:t>
            </a:r>
            <a:r>
              <a:rPr sz="1600" b="1" u="sng" spc="-6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sz="16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MODEL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GLIDER BY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HAND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15488" y="1425448"/>
            <a:ext cx="3136900" cy="2120265"/>
            <a:chOff x="215488" y="1425448"/>
            <a:chExt cx="3136900" cy="2120265"/>
          </a:xfrm>
        </p:grpSpPr>
        <p:sp>
          <p:nvSpPr>
            <p:cNvPr id="4" name="object 4"/>
            <p:cNvSpPr/>
            <p:nvPr/>
          </p:nvSpPr>
          <p:spPr>
            <a:xfrm>
              <a:off x="216860" y="1426820"/>
              <a:ext cx="2886710" cy="2117725"/>
            </a:xfrm>
            <a:custGeom>
              <a:avLst/>
              <a:gdLst/>
              <a:ahLst/>
              <a:cxnLst/>
              <a:rect l="l" t="t" r="r" b="b"/>
              <a:pathLst>
                <a:path w="2886710" h="2117725">
                  <a:moveTo>
                    <a:pt x="2886176" y="0"/>
                  </a:moveTo>
                  <a:lnTo>
                    <a:pt x="0" y="0"/>
                  </a:lnTo>
                  <a:lnTo>
                    <a:pt x="0" y="2117318"/>
                  </a:lnTo>
                  <a:lnTo>
                    <a:pt x="2886176" y="2117318"/>
                  </a:lnTo>
                  <a:lnTo>
                    <a:pt x="2886176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6860" y="1426820"/>
              <a:ext cx="2886710" cy="2117725"/>
            </a:xfrm>
            <a:custGeom>
              <a:avLst/>
              <a:gdLst/>
              <a:ahLst/>
              <a:cxnLst/>
              <a:rect l="l" t="t" r="r" b="b"/>
              <a:pathLst>
                <a:path w="2886710" h="2117725">
                  <a:moveTo>
                    <a:pt x="0" y="0"/>
                  </a:moveTo>
                  <a:lnTo>
                    <a:pt x="2886176" y="0"/>
                  </a:lnTo>
                  <a:lnTo>
                    <a:pt x="2886176" y="2117318"/>
                  </a:lnTo>
                  <a:lnTo>
                    <a:pt x="0" y="211731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9512" y="1480790"/>
              <a:ext cx="3112465" cy="2001051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83337" y="818740"/>
            <a:ext cx="7287259" cy="244157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model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glider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hand.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stages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listed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Quality Control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Check.</a:t>
            </a:r>
            <a:r>
              <a:rPr sz="1400" spc="-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checks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should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ensure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final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perfect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possible.</a:t>
            </a:r>
            <a:endParaRPr sz="1400">
              <a:latin typeface="Arial"/>
              <a:cs typeface="Arial"/>
            </a:endParaRPr>
          </a:p>
          <a:p>
            <a:pPr marL="3284220" marR="52069" algn="just">
              <a:lnSpc>
                <a:spcPts val="1560"/>
              </a:lnSpc>
              <a:spcBef>
                <a:spcPts val="1425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12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card</a:t>
            </a:r>
            <a:r>
              <a:rPr sz="14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template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accurately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then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placed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modelling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making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(zepron, depron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balsa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wood).</a:t>
            </a:r>
            <a:endParaRPr sz="1400">
              <a:latin typeface="Arial"/>
              <a:cs typeface="Arial"/>
            </a:endParaRPr>
          </a:p>
          <a:p>
            <a:pPr marL="3284220" marR="52705" algn="just">
              <a:lnSpc>
                <a:spcPts val="1560"/>
              </a:lnSpc>
              <a:spcBef>
                <a:spcPts val="1575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china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graph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pencil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water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based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felt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pen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even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40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pencil</a:t>
            </a:r>
            <a:r>
              <a:rPr sz="1400" spc="40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40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40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40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40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accurately</a:t>
            </a:r>
            <a:r>
              <a:rPr sz="1400" spc="40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round</a:t>
            </a:r>
            <a:r>
              <a:rPr sz="1400" spc="40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 template.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Arial"/>
              <a:cs typeface="Arial"/>
            </a:endParaRPr>
          </a:p>
          <a:p>
            <a:pPr marL="3293110" algn="just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4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CHECK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1: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7233" y="4644850"/>
            <a:ext cx="3175000" cy="1634489"/>
            <a:chOff x="67233" y="4644850"/>
            <a:chExt cx="3175000" cy="1634489"/>
          </a:xfrm>
        </p:grpSpPr>
        <p:sp>
          <p:nvSpPr>
            <p:cNvPr id="9" name="object 9"/>
            <p:cNvSpPr/>
            <p:nvPr/>
          </p:nvSpPr>
          <p:spPr>
            <a:xfrm>
              <a:off x="263592" y="4776754"/>
              <a:ext cx="2886710" cy="1501140"/>
            </a:xfrm>
            <a:custGeom>
              <a:avLst/>
              <a:gdLst/>
              <a:ahLst/>
              <a:cxnLst/>
              <a:rect l="l" t="t" r="r" b="b"/>
              <a:pathLst>
                <a:path w="2886710" h="1501139">
                  <a:moveTo>
                    <a:pt x="2886176" y="0"/>
                  </a:moveTo>
                  <a:lnTo>
                    <a:pt x="0" y="0"/>
                  </a:lnTo>
                  <a:lnTo>
                    <a:pt x="0" y="1500657"/>
                  </a:lnTo>
                  <a:lnTo>
                    <a:pt x="2886176" y="1500657"/>
                  </a:lnTo>
                  <a:lnTo>
                    <a:pt x="2886176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3592" y="4776754"/>
              <a:ext cx="2886710" cy="1501140"/>
            </a:xfrm>
            <a:custGeom>
              <a:avLst/>
              <a:gdLst/>
              <a:ahLst/>
              <a:cxnLst/>
              <a:rect l="l" t="t" r="r" b="b"/>
              <a:pathLst>
                <a:path w="2886710" h="1501139">
                  <a:moveTo>
                    <a:pt x="0" y="0"/>
                  </a:moveTo>
                  <a:lnTo>
                    <a:pt x="2886176" y="0"/>
                  </a:lnTo>
                  <a:lnTo>
                    <a:pt x="2886176" y="1500657"/>
                  </a:lnTo>
                  <a:lnTo>
                    <a:pt x="0" y="150065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233" y="4644850"/>
              <a:ext cx="3174517" cy="1570255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3464064" y="4791694"/>
            <a:ext cx="3977640" cy="138303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69215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craft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knife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out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shapes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fuselage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wings.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Great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care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must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taken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craft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knives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dangerous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carelessly. Alternatively,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fretsaw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fine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toothed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modelling saw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4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CHECK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2: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7877" y="7918892"/>
            <a:ext cx="3048849" cy="136203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382397" y="8579660"/>
            <a:ext cx="527050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UK1252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01529" y="7643124"/>
            <a:ext cx="3954779" cy="103378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After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smoothed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glass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paper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or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went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dry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paper,</a:t>
            </a:r>
            <a:r>
              <a:rPr sz="1400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painted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hand.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Before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painting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balsa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wood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must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sealed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using PVA.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However,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depron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zepron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painted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straightaway</a:t>
            </a:r>
            <a:r>
              <a:rPr sz="14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water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based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paints.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12776" y="390899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https://technologystudent.com/prddes1/qual3.html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64064" y="8892740"/>
            <a:ext cx="169163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4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CHECK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3: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3865" y="46601"/>
            <a:ext cx="68370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QUALITY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CONTROL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EXERCISE -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MAKING</a:t>
            </a:r>
            <a:r>
              <a:rPr sz="1600" b="1" u="sng" spc="-6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sz="16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MODEL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GLIDER BY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HAND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2776" y="412499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https://technologystudent.com/prddes1/qual3.html</a:t>
            </a:r>
            <a:endParaRPr sz="1800" baseline="2314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0807" y="1109833"/>
            <a:ext cx="2965877" cy="1304723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420488" y="1121433"/>
            <a:ext cx="3991610" cy="11823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Glue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guns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solvent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free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glues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join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parts.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Glues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UHU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POR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POLY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ZAP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amongst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most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suitable.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4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CHECK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4: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2891" y="4481938"/>
            <a:ext cx="3318510" cy="953769"/>
            <a:chOff x="92891" y="4481938"/>
            <a:chExt cx="3318510" cy="953769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91" y="4563279"/>
              <a:ext cx="1797478" cy="78122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24244" y="4483309"/>
              <a:ext cx="738505" cy="738505"/>
            </a:xfrm>
            <a:custGeom>
              <a:avLst/>
              <a:gdLst/>
              <a:ahLst/>
              <a:cxnLst/>
              <a:rect l="l" t="t" r="r" b="b"/>
              <a:pathLst>
                <a:path w="738505" h="738504">
                  <a:moveTo>
                    <a:pt x="390958" y="0"/>
                  </a:moveTo>
                  <a:lnTo>
                    <a:pt x="346256" y="47"/>
                  </a:lnTo>
                  <a:lnTo>
                    <a:pt x="302385" y="5434"/>
                  </a:lnTo>
                  <a:lnTo>
                    <a:pt x="259781" y="15936"/>
                  </a:lnTo>
                  <a:lnTo>
                    <a:pt x="218877" y="31328"/>
                  </a:lnTo>
                  <a:lnTo>
                    <a:pt x="180111" y="51384"/>
                  </a:lnTo>
                  <a:lnTo>
                    <a:pt x="143917" y="75878"/>
                  </a:lnTo>
                  <a:lnTo>
                    <a:pt x="110732" y="104586"/>
                  </a:lnTo>
                  <a:lnTo>
                    <a:pt x="80989" y="137283"/>
                  </a:lnTo>
                  <a:lnTo>
                    <a:pt x="55126" y="173742"/>
                  </a:lnTo>
                  <a:lnTo>
                    <a:pt x="33578" y="213738"/>
                  </a:lnTo>
                  <a:lnTo>
                    <a:pt x="16779" y="257047"/>
                  </a:lnTo>
                  <a:lnTo>
                    <a:pt x="5470" y="302103"/>
                  </a:lnTo>
                  <a:lnTo>
                    <a:pt x="62" y="346305"/>
                  </a:lnTo>
                  <a:lnTo>
                    <a:pt x="0" y="391901"/>
                  </a:lnTo>
                  <a:lnTo>
                    <a:pt x="5387" y="435772"/>
                  </a:lnTo>
                  <a:lnTo>
                    <a:pt x="15889" y="478377"/>
                  </a:lnTo>
                  <a:lnTo>
                    <a:pt x="31281" y="519280"/>
                  </a:lnTo>
                  <a:lnTo>
                    <a:pt x="51337" y="558047"/>
                  </a:lnTo>
                  <a:lnTo>
                    <a:pt x="75832" y="594241"/>
                  </a:lnTo>
                  <a:lnTo>
                    <a:pt x="104540" y="627426"/>
                  </a:lnTo>
                  <a:lnTo>
                    <a:pt x="137237" y="657169"/>
                  </a:lnTo>
                  <a:lnTo>
                    <a:pt x="173697" y="683032"/>
                  </a:lnTo>
                  <a:lnTo>
                    <a:pt x="213694" y="704581"/>
                  </a:lnTo>
                  <a:lnTo>
                    <a:pt x="257003" y="721379"/>
                  </a:lnTo>
                  <a:lnTo>
                    <a:pt x="302059" y="732688"/>
                  </a:lnTo>
                  <a:lnTo>
                    <a:pt x="347154" y="738206"/>
                  </a:lnTo>
                  <a:lnTo>
                    <a:pt x="391855" y="738159"/>
                  </a:lnTo>
                  <a:lnTo>
                    <a:pt x="435726" y="732771"/>
                  </a:lnTo>
                  <a:lnTo>
                    <a:pt x="478330" y="722269"/>
                  </a:lnTo>
                  <a:lnTo>
                    <a:pt x="519233" y="706878"/>
                  </a:lnTo>
                  <a:lnTo>
                    <a:pt x="558000" y="686822"/>
                  </a:lnTo>
                  <a:lnTo>
                    <a:pt x="594193" y="662327"/>
                  </a:lnTo>
                  <a:lnTo>
                    <a:pt x="609655" y="648952"/>
                  </a:lnTo>
                  <a:lnTo>
                    <a:pt x="372835" y="648952"/>
                  </a:lnTo>
                  <a:lnTo>
                    <a:pt x="328596" y="646007"/>
                  </a:lnTo>
                  <a:lnTo>
                    <a:pt x="284241" y="635742"/>
                  </a:lnTo>
                  <a:lnTo>
                    <a:pt x="242107" y="618496"/>
                  </a:lnTo>
                  <a:lnTo>
                    <a:pt x="204296" y="595342"/>
                  </a:lnTo>
                  <a:lnTo>
                    <a:pt x="171160" y="566975"/>
                  </a:lnTo>
                  <a:lnTo>
                    <a:pt x="143144" y="534203"/>
                  </a:lnTo>
                  <a:lnTo>
                    <a:pt x="120551" y="497666"/>
                  </a:lnTo>
                  <a:lnTo>
                    <a:pt x="103781" y="458118"/>
                  </a:lnTo>
                  <a:lnTo>
                    <a:pt x="93208" y="416282"/>
                  </a:lnTo>
                  <a:lnTo>
                    <a:pt x="89206" y="372882"/>
                  </a:lnTo>
                  <a:lnTo>
                    <a:pt x="92150" y="328643"/>
                  </a:lnTo>
                  <a:lnTo>
                    <a:pt x="102415" y="284288"/>
                  </a:lnTo>
                  <a:lnTo>
                    <a:pt x="119661" y="242154"/>
                  </a:lnTo>
                  <a:lnTo>
                    <a:pt x="142815" y="204344"/>
                  </a:lnTo>
                  <a:lnTo>
                    <a:pt x="171189" y="171202"/>
                  </a:lnTo>
                  <a:lnTo>
                    <a:pt x="203954" y="143191"/>
                  </a:lnTo>
                  <a:lnTo>
                    <a:pt x="240490" y="120598"/>
                  </a:lnTo>
                  <a:lnTo>
                    <a:pt x="280039" y="103828"/>
                  </a:lnTo>
                  <a:lnTo>
                    <a:pt x="321875" y="93254"/>
                  </a:lnTo>
                  <a:lnTo>
                    <a:pt x="365275" y="89252"/>
                  </a:lnTo>
                  <a:lnTo>
                    <a:pt x="609905" y="89252"/>
                  </a:lnTo>
                  <a:lnTo>
                    <a:pt x="600874" y="81037"/>
                  </a:lnTo>
                  <a:lnTo>
                    <a:pt x="564415" y="55174"/>
                  </a:lnTo>
                  <a:lnTo>
                    <a:pt x="524419" y="33625"/>
                  </a:lnTo>
                  <a:lnTo>
                    <a:pt x="481110" y="16826"/>
                  </a:lnTo>
                  <a:lnTo>
                    <a:pt x="436054" y="5518"/>
                  </a:lnTo>
                  <a:lnTo>
                    <a:pt x="390958" y="0"/>
                  </a:lnTo>
                  <a:close/>
                </a:path>
                <a:path w="738505" h="738504">
                  <a:moveTo>
                    <a:pt x="609905" y="89252"/>
                  </a:moveTo>
                  <a:lnTo>
                    <a:pt x="365275" y="89252"/>
                  </a:lnTo>
                  <a:lnTo>
                    <a:pt x="409514" y="92195"/>
                  </a:lnTo>
                  <a:lnTo>
                    <a:pt x="453869" y="102460"/>
                  </a:lnTo>
                  <a:lnTo>
                    <a:pt x="496003" y="119707"/>
                  </a:lnTo>
                  <a:lnTo>
                    <a:pt x="533814" y="142862"/>
                  </a:lnTo>
                  <a:lnTo>
                    <a:pt x="566952" y="171231"/>
                  </a:lnTo>
                  <a:lnTo>
                    <a:pt x="594967" y="204002"/>
                  </a:lnTo>
                  <a:lnTo>
                    <a:pt x="617560" y="240539"/>
                  </a:lnTo>
                  <a:lnTo>
                    <a:pt x="634330" y="280087"/>
                  </a:lnTo>
                  <a:lnTo>
                    <a:pt x="644904" y="321923"/>
                  </a:lnTo>
                  <a:lnTo>
                    <a:pt x="648906" y="365323"/>
                  </a:lnTo>
                  <a:lnTo>
                    <a:pt x="645963" y="409563"/>
                  </a:lnTo>
                  <a:lnTo>
                    <a:pt x="635698" y="453917"/>
                  </a:lnTo>
                  <a:lnTo>
                    <a:pt x="618452" y="496051"/>
                  </a:lnTo>
                  <a:lnTo>
                    <a:pt x="595296" y="533862"/>
                  </a:lnTo>
                  <a:lnTo>
                    <a:pt x="566924" y="567002"/>
                  </a:lnTo>
                  <a:lnTo>
                    <a:pt x="534156" y="595014"/>
                  </a:lnTo>
                  <a:lnTo>
                    <a:pt x="497620" y="617607"/>
                  </a:lnTo>
                  <a:lnTo>
                    <a:pt x="458071" y="634377"/>
                  </a:lnTo>
                  <a:lnTo>
                    <a:pt x="416235" y="644950"/>
                  </a:lnTo>
                  <a:lnTo>
                    <a:pt x="372835" y="648952"/>
                  </a:lnTo>
                  <a:lnTo>
                    <a:pt x="609655" y="648952"/>
                  </a:lnTo>
                  <a:lnTo>
                    <a:pt x="657122" y="600923"/>
                  </a:lnTo>
                  <a:lnTo>
                    <a:pt x="682986" y="564464"/>
                  </a:lnTo>
                  <a:lnTo>
                    <a:pt x="704535" y="524467"/>
                  </a:lnTo>
                  <a:lnTo>
                    <a:pt x="721334" y="481159"/>
                  </a:lnTo>
                  <a:lnTo>
                    <a:pt x="732642" y="436103"/>
                  </a:lnTo>
                  <a:lnTo>
                    <a:pt x="738050" y="391901"/>
                  </a:lnTo>
                  <a:lnTo>
                    <a:pt x="738112" y="346305"/>
                  </a:lnTo>
                  <a:lnTo>
                    <a:pt x="732724" y="302434"/>
                  </a:lnTo>
                  <a:lnTo>
                    <a:pt x="722221" y="259829"/>
                  </a:lnTo>
                  <a:lnTo>
                    <a:pt x="706830" y="218925"/>
                  </a:lnTo>
                  <a:lnTo>
                    <a:pt x="686774" y="180159"/>
                  </a:lnTo>
                  <a:lnTo>
                    <a:pt x="662279" y="143965"/>
                  </a:lnTo>
                  <a:lnTo>
                    <a:pt x="633571" y="110779"/>
                  </a:lnTo>
                  <a:lnTo>
                    <a:pt x="609905" y="8925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24196" y="4483309"/>
              <a:ext cx="738505" cy="738505"/>
            </a:xfrm>
            <a:custGeom>
              <a:avLst/>
              <a:gdLst/>
              <a:ahLst/>
              <a:cxnLst/>
              <a:rect l="l" t="t" r="r" b="b"/>
              <a:pathLst>
                <a:path w="738505" h="738504">
                  <a:moveTo>
                    <a:pt x="481157" y="16826"/>
                  </a:moveTo>
                  <a:lnTo>
                    <a:pt x="524466" y="33625"/>
                  </a:lnTo>
                  <a:lnTo>
                    <a:pt x="564463" y="55174"/>
                  </a:lnTo>
                  <a:lnTo>
                    <a:pt x="600922" y="81037"/>
                  </a:lnTo>
                  <a:lnTo>
                    <a:pt x="633618" y="110779"/>
                  </a:lnTo>
                  <a:lnTo>
                    <a:pt x="662326" y="143965"/>
                  </a:lnTo>
                  <a:lnTo>
                    <a:pt x="686821" y="180159"/>
                  </a:lnTo>
                  <a:lnTo>
                    <a:pt x="706877" y="218925"/>
                  </a:lnTo>
                  <a:lnTo>
                    <a:pt x="722269" y="259829"/>
                  </a:lnTo>
                  <a:lnTo>
                    <a:pt x="732771" y="302434"/>
                  </a:lnTo>
                  <a:lnTo>
                    <a:pt x="738159" y="346305"/>
                  </a:lnTo>
                  <a:lnTo>
                    <a:pt x="738207" y="391006"/>
                  </a:lnTo>
                  <a:lnTo>
                    <a:pt x="732690" y="436103"/>
                  </a:lnTo>
                  <a:lnTo>
                    <a:pt x="721382" y="481159"/>
                  </a:lnTo>
                  <a:lnTo>
                    <a:pt x="704582" y="524467"/>
                  </a:lnTo>
                  <a:lnTo>
                    <a:pt x="683033" y="564464"/>
                  </a:lnTo>
                  <a:lnTo>
                    <a:pt x="657169" y="600923"/>
                  </a:lnTo>
                  <a:lnTo>
                    <a:pt x="627427" y="633619"/>
                  </a:lnTo>
                  <a:lnTo>
                    <a:pt x="594241" y="662327"/>
                  </a:lnTo>
                  <a:lnTo>
                    <a:pt x="558047" y="686822"/>
                  </a:lnTo>
                  <a:lnTo>
                    <a:pt x="519281" y="706878"/>
                  </a:lnTo>
                  <a:lnTo>
                    <a:pt x="478378" y="722269"/>
                  </a:lnTo>
                  <a:lnTo>
                    <a:pt x="435773" y="732771"/>
                  </a:lnTo>
                  <a:lnTo>
                    <a:pt x="391903" y="738159"/>
                  </a:lnTo>
                  <a:lnTo>
                    <a:pt x="347202" y="738206"/>
                  </a:lnTo>
                  <a:lnTo>
                    <a:pt x="302106" y="732688"/>
                  </a:lnTo>
                  <a:lnTo>
                    <a:pt x="257051" y="721379"/>
                  </a:lnTo>
                  <a:lnTo>
                    <a:pt x="213741" y="704581"/>
                  </a:lnTo>
                  <a:lnTo>
                    <a:pt x="173744" y="683032"/>
                  </a:lnTo>
                  <a:lnTo>
                    <a:pt x="137284" y="657169"/>
                  </a:lnTo>
                  <a:lnTo>
                    <a:pt x="104588" y="627426"/>
                  </a:lnTo>
                  <a:lnTo>
                    <a:pt x="75879" y="594241"/>
                  </a:lnTo>
                  <a:lnTo>
                    <a:pt x="51384" y="558047"/>
                  </a:lnTo>
                  <a:lnTo>
                    <a:pt x="31328" y="519280"/>
                  </a:lnTo>
                  <a:lnTo>
                    <a:pt x="15937" y="478377"/>
                  </a:lnTo>
                  <a:lnTo>
                    <a:pt x="5434" y="435772"/>
                  </a:lnTo>
                  <a:lnTo>
                    <a:pt x="47" y="391901"/>
                  </a:lnTo>
                  <a:lnTo>
                    <a:pt x="0" y="347199"/>
                  </a:lnTo>
                  <a:lnTo>
                    <a:pt x="5518" y="302103"/>
                  </a:lnTo>
                  <a:lnTo>
                    <a:pt x="16826" y="257047"/>
                  </a:lnTo>
                  <a:lnTo>
                    <a:pt x="33625" y="213738"/>
                  </a:lnTo>
                  <a:lnTo>
                    <a:pt x="55174" y="173742"/>
                  </a:lnTo>
                  <a:lnTo>
                    <a:pt x="81037" y="137283"/>
                  </a:lnTo>
                  <a:lnTo>
                    <a:pt x="110779" y="104586"/>
                  </a:lnTo>
                  <a:lnTo>
                    <a:pt x="143965" y="75878"/>
                  </a:lnTo>
                  <a:lnTo>
                    <a:pt x="180158" y="51384"/>
                  </a:lnTo>
                  <a:lnTo>
                    <a:pt x="218925" y="31328"/>
                  </a:lnTo>
                  <a:lnTo>
                    <a:pt x="259828" y="15936"/>
                  </a:lnTo>
                  <a:lnTo>
                    <a:pt x="302433" y="5434"/>
                  </a:lnTo>
                  <a:lnTo>
                    <a:pt x="346304" y="47"/>
                  </a:lnTo>
                  <a:lnTo>
                    <a:pt x="391005" y="0"/>
                  </a:lnTo>
                  <a:lnTo>
                    <a:pt x="436101" y="5518"/>
                  </a:lnTo>
                  <a:lnTo>
                    <a:pt x="481157" y="16826"/>
                  </a:lnTo>
                  <a:close/>
                </a:path>
                <a:path w="738505" h="738504">
                  <a:moveTo>
                    <a:pt x="453916" y="102460"/>
                  </a:moveTo>
                  <a:lnTo>
                    <a:pt x="496050" y="119707"/>
                  </a:lnTo>
                  <a:lnTo>
                    <a:pt x="533861" y="142862"/>
                  </a:lnTo>
                  <a:lnTo>
                    <a:pt x="566974" y="171202"/>
                  </a:lnTo>
                  <a:lnTo>
                    <a:pt x="595014" y="204002"/>
                  </a:lnTo>
                  <a:lnTo>
                    <a:pt x="617607" y="240539"/>
                  </a:lnTo>
                  <a:lnTo>
                    <a:pt x="634378" y="280087"/>
                  </a:lnTo>
                  <a:lnTo>
                    <a:pt x="644951" y="321923"/>
                  </a:lnTo>
                  <a:lnTo>
                    <a:pt x="648954" y="365323"/>
                  </a:lnTo>
                  <a:lnTo>
                    <a:pt x="646010" y="409563"/>
                  </a:lnTo>
                  <a:lnTo>
                    <a:pt x="635746" y="453917"/>
                  </a:lnTo>
                  <a:lnTo>
                    <a:pt x="618499" y="496051"/>
                  </a:lnTo>
                  <a:lnTo>
                    <a:pt x="595344" y="533862"/>
                  </a:lnTo>
                  <a:lnTo>
                    <a:pt x="567004" y="566975"/>
                  </a:lnTo>
                  <a:lnTo>
                    <a:pt x="534203" y="595014"/>
                  </a:lnTo>
                  <a:lnTo>
                    <a:pt x="497667" y="617607"/>
                  </a:lnTo>
                  <a:lnTo>
                    <a:pt x="458119" y="634377"/>
                  </a:lnTo>
                  <a:lnTo>
                    <a:pt x="416282" y="644950"/>
                  </a:lnTo>
                  <a:lnTo>
                    <a:pt x="372882" y="648952"/>
                  </a:lnTo>
                  <a:lnTo>
                    <a:pt x="328643" y="646007"/>
                  </a:lnTo>
                  <a:lnTo>
                    <a:pt x="284288" y="635742"/>
                  </a:lnTo>
                  <a:lnTo>
                    <a:pt x="242154" y="618496"/>
                  </a:lnTo>
                  <a:lnTo>
                    <a:pt x="204344" y="595342"/>
                  </a:lnTo>
                  <a:lnTo>
                    <a:pt x="171231" y="567002"/>
                  </a:lnTo>
                  <a:lnTo>
                    <a:pt x="143191" y="534203"/>
                  </a:lnTo>
                  <a:lnTo>
                    <a:pt x="120599" y="497666"/>
                  </a:lnTo>
                  <a:lnTo>
                    <a:pt x="103828" y="458118"/>
                  </a:lnTo>
                  <a:lnTo>
                    <a:pt x="93255" y="416282"/>
                  </a:lnTo>
                  <a:lnTo>
                    <a:pt x="89253" y="372882"/>
                  </a:lnTo>
                  <a:lnTo>
                    <a:pt x="92197" y="328643"/>
                  </a:lnTo>
                  <a:lnTo>
                    <a:pt x="102462" y="284288"/>
                  </a:lnTo>
                  <a:lnTo>
                    <a:pt x="119708" y="242154"/>
                  </a:lnTo>
                  <a:lnTo>
                    <a:pt x="142863" y="204344"/>
                  </a:lnTo>
                  <a:lnTo>
                    <a:pt x="171202" y="171231"/>
                  </a:lnTo>
                  <a:lnTo>
                    <a:pt x="204002" y="143191"/>
                  </a:lnTo>
                  <a:lnTo>
                    <a:pt x="240538" y="120598"/>
                  </a:lnTo>
                  <a:lnTo>
                    <a:pt x="280086" y="103828"/>
                  </a:lnTo>
                  <a:lnTo>
                    <a:pt x="321922" y="93254"/>
                  </a:lnTo>
                  <a:lnTo>
                    <a:pt x="365322" y="89252"/>
                  </a:lnTo>
                  <a:lnTo>
                    <a:pt x="409561" y="92195"/>
                  </a:lnTo>
                  <a:lnTo>
                    <a:pt x="453916" y="10246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00730" y="4890157"/>
              <a:ext cx="871219" cy="408305"/>
            </a:xfrm>
            <a:custGeom>
              <a:avLst/>
              <a:gdLst/>
              <a:ahLst/>
              <a:cxnLst/>
              <a:rect l="l" t="t" r="r" b="b"/>
              <a:pathLst>
                <a:path w="871219" h="408304">
                  <a:moveTo>
                    <a:pt x="47052" y="0"/>
                  </a:moveTo>
                  <a:lnTo>
                    <a:pt x="0" y="147916"/>
                  </a:lnTo>
                  <a:lnTo>
                    <a:pt x="817441" y="407930"/>
                  </a:lnTo>
                  <a:lnTo>
                    <a:pt x="847649" y="373603"/>
                  </a:lnTo>
                  <a:lnTo>
                    <a:pt x="865560" y="337509"/>
                  </a:lnTo>
                  <a:lnTo>
                    <a:pt x="871174" y="299645"/>
                  </a:lnTo>
                  <a:lnTo>
                    <a:pt x="864490" y="260013"/>
                  </a:lnTo>
                  <a:lnTo>
                    <a:pt x="4705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00730" y="4890157"/>
              <a:ext cx="871219" cy="408305"/>
            </a:xfrm>
            <a:custGeom>
              <a:avLst/>
              <a:gdLst/>
              <a:ahLst/>
              <a:cxnLst/>
              <a:rect l="l" t="t" r="r" b="b"/>
              <a:pathLst>
                <a:path w="871219" h="408304">
                  <a:moveTo>
                    <a:pt x="47052" y="0"/>
                  </a:moveTo>
                  <a:lnTo>
                    <a:pt x="95137" y="15294"/>
                  </a:lnTo>
                  <a:lnTo>
                    <a:pt x="143221" y="30589"/>
                  </a:lnTo>
                  <a:lnTo>
                    <a:pt x="191306" y="45884"/>
                  </a:lnTo>
                  <a:lnTo>
                    <a:pt x="239391" y="61179"/>
                  </a:lnTo>
                  <a:lnTo>
                    <a:pt x="287476" y="76474"/>
                  </a:lnTo>
                  <a:lnTo>
                    <a:pt x="335561" y="91769"/>
                  </a:lnTo>
                  <a:lnTo>
                    <a:pt x="383645" y="107064"/>
                  </a:lnTo>
                  <a:lnTo>
                    <a:pt x="431730" y="122359"/>
                  </a:lnTo>
                  <a:lnTo>
                    <a:pt x="479814" y="137654"/>
                  </a:lnTo>
                  <a:lnTo>
                    <a:pt x="527899" y="152949"/>
                  </a:lnTo>
                  <a:lnTo>
                    <a:pt x="575984" y="168244"/>
                  </a:lnTo>
                  <a:lnTo>
                    <a:pt x="624068" y="183539"/>
                  </a:lnTo>
                  <a:lnTo>
                    <a:pt x="672152" y="198834"/>
                  </a:lnTo>
                  <a:lnTo>
                    <a:pt x="720237" y="214129"/>
                  </a:lnTo>
                  <a:lnTo>
                    <a:pt x="768321" y="229423"/>
                  </a:lnTo>
                  <a:lnTo>
                    <a:pt x="816406" y="244718"/>
                  </a:lnTo>
                  <a:lnTo>
                    <a:pt x="864490" y="260013"/>
                  </a:lnTo>
                  <a:lnTo>
                    <a:pt x="871174" y="299645"/>
                  </a:lnTo>
                  <a:lnTo>
                    <a:pt x="865560" y="337509"/>
                  </a:lnTo>
                  <a:lnTo>
                    <a:pt x="847649" y="373603"/>
                  </a:lnTo>
                  <a:lnTo>
                    <a:pt x="817441" y="407930"/>
                  </a:lnTo>
                  <a:lnTo>
                    <a:pt x="0" y="147916"/>
                  </a:lnTo>
                  <a:lnTo>
                    <a:pt x="4705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38412" y="4901655"/>
              <a:ext cx="827405" cy="320040"/>
            </a:xfrm>
            <a:custGeom>
              <a:avLst/>
              <a:gdLst/>
              <a:ahLst/>
              <a:cxnLst/>
              <a:rect l="l" t="t" r="r" b="b"/>
              <a:pathLst>
                <a:path w="827405" h="320039">
                  <a:moveTo>
                    <a:pt x="18571" y="0"/>
                  </a:moveTo>
                  <a:lnTo>
                    <a:pt x="0" y="58388"/>
                  </a:lnTo>
                  <a:lnTo>
                    <a:pt x="822069" y="319877"/>
                  </a:lnTo>
                  <a:lnTo>
                    <a:pt x="825655" y="304942"/>
                  </a:lnTo>
                  <a:lnTo>
                    <a:pt x="827309" y="289394"/>
                  </a:lnTo>
                  <a:lnTo>
                    <a:pt x="827307" y="273321"/>
                  </a:lnTo>
                  <a:lnTo>
                    <a:pt x="825925" y="256809"/>
                  </a:lnTo>
                  <a:lnTo>
                    <a:pt x="18571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38412" y="4901655"/>
              <a:ext cx="827405" cy="320040"/>
            </a:xfrm>
            <a:custGeom>
              <a:avLst/>
              <a:gdLst/>
              <a:ahLst/>
              <a:cxnLst/>
              <a:rect l="l" t="t" r="r" b="b"/>
              <a:pathLst>
                <a:path w="827405" h="320039">
                  <a:moveTo>
                    <a:pt x="18571" y="0"/>
                  </a:moveTo>
                  <a:lnTo>
                    <a:pt x="65224" y="14839"/>
                  </a:lnTo>
                  <a:lnTo>
                    <a:pt x="112192" y="29779"/>
                  </a:lnTo>
                  <a:lnTo>
                    <a:pt x="159432" y="44805"/>
                  </a:lnTo>
                  <a:lnTo>
                    <a:pt x="206902" y="59905"/>
                  </a:lnTo>
                  <a:lnTo>
                    <a:pt x="254562" y="75064"/>
                  </a:lnTo>
                  <a:lnTo>
                    <a:pt x="302368" y="90271"/>
                  </a:lnTo>
                  <a:lnTo>
                    <a:pt x="350278" y="105511"/>
                  </a:lnTo>
                  <a:lnTo>
                    <a:pt x="398252" y="120770"/>
                  </a:lnTo>
                  <a:lnTo>
                    <a:pt x="446247" y="136037"/>
                  </a:lnTo>
                  <a:lnTo>
                    <a:pt x="494220" y="151297"/>
                  </a:lnTo>
                  <a:lnTo>
                    <a:pt x="542131" y="166537"/>
                  </a:lnTo>
                  <a:lnTo>
                    <a:pt x="589936" y="181743"/>
                  </a:lnTo>
                  <a:lnTo>
                    <a:pt x="637595" y="196903"/>
                  </a:lnTo>
                  <a:lnTo>
                    <a:pt x="685066" y="212003"/>
                  </a:lnTo>
                  <a:lnTo>
                    <a:pt x="732305" y="227029"/>
                  </a:lnTo>
                  <a:lnTo>
                    <a:pt x="779272" y="241969"/>
                  </a:lnTo>
                  <a:lnTo>
                    <a:pt x="825925" y="256809"/>
                  </a:lnTo>
                  <a:lnTo>
                    <a:pt x="827309" y="289394"/>
                  </a:lnTo>
                  <a:lnTo>
                    <a:pt x="825655" y="304942"/>
                  </a:lnTo>
                  <a:lnTo>
                    <a:pt x="822069" y="319877"/>
                  </a:lnTo>
                  <a:lnTo>
                    <a:pt x="0" y="58388"/>
                  </a:lnTo>
                  <a:lnTo>
                    <a:pt x="1857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33620" y="4942958"/>
              <a:ext cx="829944" cy="295910"/>
            </a:xfrm>
            <a:custGeom>
              <a:avLst/>
              <a:gdLst/>
              <a:ahLst/>
              <a:cxnLst/>
              <a:rect l="l" t="t" r="r" b="b"/>
              <a:pathLst>
                <a:path w="829944" h="295910">
                  <a:moveTo>
                    <a:pt x="11104" y="0"/>
                  </a:moveTo>
                  <a:lnTo>
                    <a:pt x="0" y="34916"/>
                  </a:lnTo>
                  <a:lnTo>
                    <a:pt x="820503" y="295904"/>
                  </a:lnTo>
                  <a:lnTo>
                    <a:pt x="823602" y="287276"/>
                  </a:lnTo>
                  <a:lnTo>
                    <a:pt x="826230" y="278499"/>
                  </a:lnTo>
                  <a:lnTo>
                    <a:pt x="828337" y="269558"/>
                  </a:lnTo>
                  <a:lnTo>
                    <a:pt x="829875" y="260437"/>
                  </a:lnTo>
                  <a:lnTo>
                    <a:pt x="11104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914019" y="4805592"/>
              <a:ext cx="1221740" cy="518795"/>
            </a:xfrm>
            <a:custGeom>
              <a:avLst/>
              <a:gdLst/>
              <a:ahLst/>
              <a:cxnLst/>
              <a:rect l="l" t="t" r="r" b="b"/>
              <a:pathLst>
                <a:path w="1221739" h="518795">
                  <a:moveTo>
                    <a:pt x="501329" y="0"/>
                  </a:moveTo>
                  <a:lnTo>
                    <a:pt x="464500" y="5869"/>
                  </a:lnTo>
                  <a:lnTo>
                    <a:pt x="441229" y="29420"/>
                  </a:lnTo>
                  <a:lnTo>
                    <a:pt x="426373" y="26742"/>
                  </a:lnTo>
                  <a:lnTo>
                    <a:pt x="365907" y="6125"/>
                  </a:lnTo>
                  <a:lnTo>
                    <a:pt x="352346" y="4590"/>
                  </a:lnTo>
                  <a:lnTo>
                    <a:pt x="328029" y="6968"/>
                  </a:lnTo>
                  <a:lnTo>
                    <a:pt x="296876" y="23369"/>
                  </a:lnTo>
                  <a:lnTo>
                    <a:pt x="272528" y="47076"/>
                  </a:lnTo>
                  <a:lnTo>
                    <a:pt x="268628" y="71374"/>
                  </a:lnTo>
                  <a:lnTo>
                    <a:pt x="234512" y="65414"/>
                  </a:lnTo>
                  <a:lnTo>
                    <a:pt x="105033" y="30095"/>
                  </a:lnTo>
                  <a:lnTo>
                    <a:pt x="47982" y="17751"/>
                  </a:lnTo>
                  <a:lnTo>
                    <a:pt x="21596" y="20294"/>
                  </a:lnTo>
                  <a:lnTo>
                    <a:pt x="0" y="47566"/>
                  </a:lnTo>
                  <a:lnTo>
                    <a:pt x="5890" y="76832"/>
                  </a:lnTo>
                  <a:lnTo>
                    <a:pt x="32153" y="103610"/>
                  </a:lnTo>
                  <a:lnTo>
                    <a:pt x="71676" y="123423"/>
                  </a:lnTo>
                  <a:lnTo>
                    <a:pt x="101761" y="133189"/>
                  </a:lnTo>
                  <a:lnTo>
                    <a:pt x="196192" y="170703"/>
                  </a:lnTo>
                  <a:lnTo>
                    <a:pt x="247963" y="189610"/>
                  </a:lnTo>
                  <a:lnTo>
                    <a:pt x="329915" y="212843"/>
                  </a:lnTo>
                  <a:lnTo>
                    <a:pt x="363478" y="226031"/>
                  </a:lnTo>
                  <a:lnTo>
                    <a:pt x="392409" y="238975"/>
                  </a:lnTo>
                  <a:lnTo>
                    <a:pt x="414043" y="248360"/>
                  </a:lnTo>
                  <a:lnTo>
                    <a:pt x="448486" y="266444"/>
                  </a:lnTo>
                  <a:lnTo>
                    <a:pt x="439379" y="319837"/>
                  </a:lnTo>
                  <a:lnTo>
                    <a:pt x="396108" y="356601"/>
                  </a:lnTo>
                  <a:lnTo>
                    <a:pt x="335141" y="362343"/>
                  </a:lnTo>
                  <a:lnTo>
                    <a:pt x="289594" y="360667"/>
                  </a:lnTo>
                  <a:lnTo>
                    <a:pt x="250751" y="365330"/>
                  </a:lnTo>
                  <a:lnTo>
                    <a:pt x="206852" y="382084"/>
                  </a:lnTo>
                  <a:lnTo>
                    <a:pt x="178493" y="410218"/>
                  </a:lnTo>
                  <a:lnTo>
                    <a:pt x="186274" y="449022"/>
                  </a:lnTo>
                  <a:lnTo>
                    <a:pt x="217197" y="474112"/>
                  </a:lnTo>
                  <a:lnTo>
                    <a:pt x="245570" y="484386"/>
                  </a:lnTo>
                  <a:lnTo>
                    <a:pt x="279704" y="487405"/>
                  </a:lnTo>
                  <a:lnTo>
                    <a:pt x="327912" y="490731"/>
                  </a:lnTo>
                  <a:lnTo>
                    <a:pt x="381059" y="485016"/>
                  </a:lnTo>
                  <a:lnTo>
                    <a:pt x="434545" y="484162"/>
                  </a:lnTo>
                  <a:lnTo>
                    <a:pt x="486931" y="484265"/>
                  </a:lnTo>
                  <a:lnTo>
                    <a:pt x="536774" y="481419"/>
                  </a:lnTo>
                  <a:lnTo>
                    <a:pt x="582634" y="471722"/>
                  </a:lnTo>
                  <a:lnTo>
                    <a:pt x="623069" y="451268"/>
                  </a:lnTo>
                  <a:lnTo>
                    <a:pt x="665707" y="452072"/>
                  </a:lnTo>
                  <a:lnTo>
                    <a:pt x="712214" y="453961"/>
                  </a:lnTo>
                  <a:lnTo>
                    <a:pt x="761823" y="456872"/>
                  </a:lnTo>
                  <a:lnTo>
                    <a:pt x="813767" y="460742"/>
                  </a:lnTo>
                  <a:lnTo>
                    <a:pt x="867278" y="465510"/>
                  </a:lnTo>
                  <a:lnTo>
                    <a:pt x="921590" y="471114"/>
                  </a:lnTo>
                  <a:lnTo>
                    <a:pt x="975935" y="477490"/>
                  </a:lnTo>
                  <a:lnTo>
                    <a:pt x="1029547" y="484577"/>
                  </a:lnTo>
                  <a:lnTo>
                    <a:pt x="1081657" y="492312"/>
                  </a:lnTo>
                  <a:lnTo>
                    <a:pt x="1131500" y="500634"/>
                  </a:lnTo>
                  <a:lnTo>
                    <a:pt x="1178308" y="509479"/>
                  </a:lnTo>
                  <a:lnTo>
                    <a:pt x="1221314" y="518785"/>
                  </a:lnTo>
                  <a:lnTo>
                    <a:pt x="1207739" y="464166"/>
                  </a:lnTo>
                  <a:lnTo>
                    <a:pt x="1131472" y="161932"/>
                  </a:lnTo>
                  <a:lnTo>
                    <a:pt x="1079708" y="156095"/>
                  </a:lnTo>
                  <a:lnTo>
                    <a:pt x="1036786" y="147166"/>
                  </a:lnTo>
                  <a:lnTo>
                    <a:pt x="996810" y="137206"/>
                  </a:lnTo>
                  <a:lnTo>
                    <a:pt x="953888" y="128276"/>
                  </a:lnTo>
                  <a:lnTo>
                    <a:pt x="902124" y="122440"/>
                  </a:lnTo>
                  <a:lnTo>
                    <a:pt x="853524" y="113786"/>
                  </a:lnTo>
                  <a:lnTo>
                    <a:pt x="803985" y="102552"/>
                  </a:lnTo>
                  <a:lnTo>
                    <a:pt x="754351" y="87323"/>
                  </a:lnTo>
                  <a:lnTo>
                    <a:pt x="705466" y="66687"/>
                  </a:lnTo>
                  <a:lnTo>
                    <a:pt x="679438" y="56658"/>
                  </a:lnTo>
                  <a:lnTo>
                    <a:pt x="640771" y="40141"/>
                  </a:lnTo>
                  <a:lnTo>
                    <a:pt x="594704" y="21969"/>
                  </a:lnTo>
                  <a:lnTo>
                    <a:pt x="546477" y="6978"/>
                  </a:lnTo>
                  <a:lnTo>
                    <a:pt x="501329" y="0"/>
                  </a:lnTo>
                  <a:close/>
                </a:path>
              </a:pathLst>
            </a:custGeom>
            <a:solidFill>
              <a:srgbClr val="FFF1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14019" y="4805592"/>
              <a:ext cx="1221740" cy="518795"/>
            </a:xfrm>
            <a:custGeom>
              <a:avLst/>
              <a:gdLst/>
              <a:ahLst/>
              <a:cxnLst/>
              <a:rect l="l" t="t" r="r" b="b"/>
              <a:pathLst>
                <a:path w="1221739" h="518795">
                  <a:moveTo>
                    <a:pt x="1221314" y="518785"/>
                  </a:moveTo>
                  <a:lnTo>
                    <a:pt x="1178308" y="509479"/>
                  </a:lnTo>
                  <a:lnTo>
                    <a:pt x="1131500" y="500634"/>
                  </a:lnTo>
                  <a:lnTo>
                    <a:pt x="1081657" y="492312"/>
                  </a:lnTo>
                  <a:lnTo>
                    <a:pt x="1029547" y="484577"/>
                  </a:lnTo>
                  <a:lnTo>
                    <a:pt x="975935" y="477490"/>
                  </a:lnTo>
                  <a:lnTo>
                    <a:pt x="921590" y="471114"/>
                  </a:lnTo>
                  <a:lnTo>
                    <a:pt x="867278" y="465510"/>
                  </a:lnTo>
                  <a:lnTo>
                    <a:pt x="813767" y="460742"/>
                  </a:lnTo>
                  <a:lnTo>
                    <a:pt x="761823" y="456872"/>
                  </a:lnTo>
                  <a:lnTo>
                    <a:pt x="712214" y="453961"/>
                  </a:lnTo>
                  <a:lnTo>
                    <a:pt x="665707" y="452072"/>
                  </a:lnTo>
                  <a:lnTo>
                    <a:pt x="623069" y="451268"/>
                  </a:lnTo>
                  <a:lnTo>
                    <a:pt x="582634" y="471722"/>
                  </a:lnTo>
                  <a:lnTo>
                    <a:pt x="536774" y="481419"/>
                  </a:lnTo>
                  <a:lnTo>
                    <a:pt x="486931" y="484265"/>
                  </a:lnTo>
                  <a:lnTo>
                    <a:pt x="434545" y="484162"/>
                  </a:lnTo>
                  <a:lnTo>
                    <a:pt x="381059" y="485016"/>
                  </a:lnTo>
                  <a:lnTo>
                    <a:pt x="327912" y="490731"/>
                  </a:lnTo>
                  <a:lnTo>
                    <a:pt x="279704" y="487405"/>
                  </a:lnTo>
                  <a:lnTo>
                    <a:pt x="245570" y="484386"/>
                  </a:lnTo>
                  <a:lnTo>
                    <a:pt x="217197" y="474112"/>
                  </a:lnTo>
                  <a:lnTo>
                    <a:pt x="186274" y="449022"/>
                  </a:lnTo>
                  <a:lnTo>
                    <a:pt x="178493" y="410218"/>
                  </a:lnTo>
                  <a:lnTo>
                    <a:pt x="206852" y="382084"/>
                  </a:lnTo>
                  <a:lnTo>
                    <a:pt x="250751" y="365330"/>
                  </a:lnTo>
                  <a:lnTo>
                    <a:pt x="289594" y="360667"/>
                  </a:lnTo>
                  <a:lnTo>
                    <a:pt x="335141" y="362343"/>
                  </a:lnTo>
                  <a:lnTo>
                    <a:pt x="370038" y="361229"/>
                  </a:lnTo>
                  <a:lnTo>
                    <a:pt x="396108" y="356601"/>
                  </a:lnTo>
                  <a:lnTo>
                    <a:pt x="415177" y="347735"/>
                  </a:lnTo>
                  <a:lnTo>
                    <a:pt x="439379" y="319837"/>
                  </a:lnTo>
                  <a:lnTo>
                    <a:pt x="453707" y="291505"/>
                  </a:lnTo>
                  <a:lnTo>
                    <a:pt x="448486" y="266444"/>
                  </a:lnTo>
                  <a:lnTo>
                    <a:pt x="414043" y="248360"/>
                  </a:lnTo>
                  <a:lnTo>
                    <a:pt x="392409" y="238975"/>
                  </a:lnTo>
                  <a:lnTo>
                    <a:pt x="363478" y="226031"/>
                  </a:lnTo>
                  <a:lnTo>
                    <a:pt x="329915" y="212843"/>
                  </a:lnTo>
                  <a:lnTo>
                    <a:pt x="294386" y="202724"/>
                  </a:lnTo>
                  <a:lnTo>
                    <a:pt x="247963" y="189610"/>
                  </a:lnTo>
                  <a:lnTo>
                    <a:pt x="196192" y="170703"/>
                  </a:lnTo>
                  <a:lnTo>
                    <a:pt x="145362" y="150423"/>
                  </a:lnTo>
                  <a:lnTo>
                    <a:pt x="101761" y="133189"/>
                  </a:lnTo>
                  <a:lnTo>
                    <a:pt x="71676" y="123423"/>
                  </a:lnTo>
                  <a:lnTo>
                    <a:pt x="32153" y="103610"/>
                  </a:lnTo>
                  <a:lnTo>
                    <a:pt x="5890" y="76832"/>
                  </a:lnTo>
                  <a:lnTo>
                    <a:pt x="0" y="47566"/>
                  </a:lnTo>
                  <a:lnTo>
                    <a:pt x="21596" y="20294"/>
                  </a:lnTo>
                  <a:lnTo>
                    <a:pt x="47982" y="17751"/>
                  </a:lnTo>
                  <a:lnTo>
                    <a:pt x="105033" y="30095"/>
                  </a:lnTo>
                  <a:lnTo>
                    <a:pt x="173596" y="48818"/>
                  </a:lnTo>
                  <a:lnTo>
                    <a:pt x="234512" y="65414"/>
                  </a:lnTo>
                  <a:lnTo>
                    <a:pt x="268628" y="71374"/>
                  </a:lnTo>
                  <a:lnTo>
                    <a:pt x="272528" y="47076"/>
                  </a:lnTo>
                  <a:lnTo>
                    <a:pt x="296876" y="23369"/>
                  </a:lnTo>
                  <a:lnTo>
                    <a:pt x="328029" y="6968"/>
                  </a:lnTo>
                  <a:lnTo>
                    <a:pt x="352346" y="4590"/>
                  </a:lnTo>
                  <a:lnTo>
                    <a:pt x="365907" y="6125"/>
                  </a:lnTo>
                  <a:lnTo>
                    <a:pt x="395924" y="16243"/>
                  </a:lnTo>
                  <a:lnTo>
                    <a:pt x="426373" y="26742"/>
                  </a:lnTo>
                  <a:lnTo>
                    <a:pt x="441229" y="29420"/>
                  </a:lnTo>
                  <a:lnTo>
                    <a:pt x="464500" y="5869"/>
                  </a:lnTo>
                  <a:lnTo>
                    <a:pt x="501329" y="0"/>
                  </a:lnTo>
                  <a:lnTo>
                    <a:pt x="546477" y="6978"/>
                  </a:lnTo>
                  <a:lnTo>
                    <a:pt x="594704" y="21969"/>
                  </a:lnTo>
                  <a:lnTo>
                    <a:pt x="640771" y="40141"/>
                  </a:lnTo>
                  <a:lnTo>
                    <a:pt x="679438" y="56658"/>
                  </a:lnTo>
                  <a:lnTo>
                    <a:pt x="705466" y="66687"/>
                  </a:lnTo>
                  <a:lnTo>
                    <a:pt x="754351" y="87323"/>
                  </a:lnTo>
                  <a:lnTo>
                    <a:pt x="803985" y="102552"/>
                  </a:lnTo>
                  <a:lnTo>
                    <a:pt x="853524" y="113786"/>
                  </a:lnTo>
                  <a:lnTo>
                    <a:pt x="902124" y="122440"/>
                  </a:lnTo>
                  <a:lnTo>
                    <a:pt x="953888" y="128276"/>
                  </a:lnTo>
                  <a:lnTo>
                    <a:pt x="996810" y="137206"/>
                  </a:lnTo>
                  <a:lnTo>
                    <a:pt x="1036786" y="147166"/>
                  </a:lnTo>
                  <a:lnTo>
                    <a:pt x="1079708" y="156095"/>
                  </a:lnTo>
                  <a:lnTo>
                    <a:pt x="1131472" y="161932"/>
                  </a:lnTo>
                  <a:lnTo>
                    <a:pt x="1145049" y="216551"/>
                  </a:lnTo>
                  <a:lnTo>
                    <a:pt x="1157884" y="267530"/>
                  </a:lnTo>
                  <a:lnTo>
                    <a:pt x="1170274" y="316325"/>
                  </a:lnTo>
                  <a:lnTo>
                    <a:pt x="1182515" y="364392"/>
                  </a:lnTo>
                  <a:lnTo>
                    <a:pt x="1194905" y="413187"/>
                  </a:lnTo>
                  <a:lnTo>
                    <a:pt x="1207739" y="464166"/>
                  </a:lnTo>
                  <a:lnTo>
                    <a:pt x="1221314" y="51878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99181" y="5176551"/>
              <a:ext cx="131086" cy="10707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19711" y="4828331"/>
              <a:ext cx="112869" cy="85067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181780" y="4836502"/>
              <a:ext cx="319405" cy="79375"/>
            </a:xfrm>
            <a:custGeom>
              <a:avLst/>
              <a:gdLst/>
              <a:ahLst/>
              <a:cxnLst/>
              <a:rect l="l" t="t" r="r" b="b"/>
              <a:pathLst>
                <a:path w="319405" h="79375">
                  <a:moveTo>
                    <a:pt x="172662" y="0"/>
                  </a:moveTo>
                  <a:lnTo>
                    <a:pt x="181932" y="1623"/>
                  </a:lnTo>
                  <a:lnTo>
                    <a:pt x="209601" y="9704"/>
                  </a:lnTo>
                  <a:lnTo>
                    <a:pt x="255462" y="29055"/>
                  </a:lnTo>
                  <a:lnTo>
                    <a:pt x="319305" y="64490"/>
                  </a:lnTo>
                </a:path>
                <a:path w="319405" h="79375">
                  <a:moveTo>
                    <a:pt x="0" y="38618"/>
                  </a:moveTo>
                  <a:lnTo>
                    <a:pt x="112579" y="79326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79030" y="4853613"/>
              <a:ext cx="588645" cy="511809"/>
            </a:xfrm>
            <a:custGeom>
              <a:avLst/>
              <a:gdLst/>
              <a:ahLst/>
              <a:cxnLst/>
              <a:rect l="l" t="t" r="r" b="b"/>
              <a:pathLst>
                <a:path w="588645" h="511810">
                  <a:moveTo>
                    <a:pt x="445677" y="0"/>
                  </a:moveTo>
                  <a:lnTo>
                    <a:pt x="396748" y="7757"/>
                  </a:lnTo>
                  <a:lnTo>
                    <a:pt x="347672" y="14168"/>
                  </a:lnTo>
                  <a:lnTo>
                    <a:pt x="298448" y="19234"/>
                  </a:lnTo>
                  <a:lnTo>
                    <a:pt x="249076" y="22954"/>
                  </a:lnTo>
                  <a:lnTo>
                    <a:pt x="199557" y="25327"/>
                  </a:lnTo>
                  <a:lnTo>
                    <a:pt x="149889" y="26356"/>
                  </a:lnTo>
                  <a:lnTo>
                    <a:pt x="100074" y="26038"/>
                  </a:lnTo>
                  <a:lnTo>
                    <a:pt x="50111" y="24375"/>
                  </a:lnTo>
                  <a:lnTo>
                    <a:pt x="0" y="21366"/>
                  </a:lnTo>
                  <a:lnTo>
                    <a:pt x="9281" y="77854"/>
                  </a:lnTo>
                  <a:lnTo>
                    <a:pt x="15655" y="133004"/>
                  </a:lnTo>
                  <a:lnTo>
                    <a:pt x="19335" y="186914"/>
                  </a:lnTo>
                  <a:lnTo>
                    <a:pt x="20532" y="239682"/>
                  </a:lnTo>
                  <a:lnTo>
                    <a:pt x="19460" y="291406"/>
                  </a:lnTo>
                  <a:lnTo>
                    <a:pt x="16331" y="342184"/>
                  </a:lnTo>
                  <a:lnTo>
                    <a:pt x="11358" y="392114"/>
                  </a:lnTo>
                  <a:lnTo>
                    <a:pt x="4752" y="441295"/>
                  </a:lnTo>
                  <a:lnTo>
                    <a:pt x="50038" y="451298"/>
                  </a:lnTo>
                  <a:lnTo>
                    <a:pt x="95786" y="460723"/>
                  </a:lnTo>
                  <a:lnTo>
                    <a:pt x="142040" y="469518"/>
                  </a:lnTo>
                  <a:lnTo>
                    <a:pt x="188841" y="477631"/>
                  </a:lnTo>
                  <a:lnTo>
                    <a:pt x="236231" y="485008"/>
                  </a:lnTo>
                  <a:lnTo>
                    <a:pt x="284253" y="491598"/>
                  </a:lnTo>
                  <a:lnTo>
                    <a:pt x="332950" y="497348"/>
                  </a:lnTo>
                  <a:lnTo>
                    <a:pt x="382362" y="502205"/>
                  </a:lnTo>
                  <a:lnTo>
                    <a:pt x="432532" y="506118"/>
                  </a:lnTo>
                  <a:lnTo>
                    <a:pt x="483504" y="509033"/>
                  </a:lnTo>
                  <a:lnTo>
                    <a:pt x="535318" y="510898"/>
                  </a:lnTo>
                  <a:lnTo>
                    <a:pt x="588017" y="511661"/>
                  </a:lnTo>
                  <a:lnTo>
                    <a:pt x="44567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79030" y="4853613"/>
              <a:ext cx="588645" cy="511809"/>
            </a:xfrm>
            <a:custGeom>
              <a:avLst/>
              <a:gdLst/>
              <a:ahLst/>
              <a:cxnLst/>
              <a:rect l="l" t="t" r="r" b="b"/>
              <a:pathLst>
                <a:path w="588645" h="511810">
                  <a:moveTo>
                    <a:pt x="4752" y="441295"/>
                  </a:moveTo>
                  <a:lnTo>
                    <a:pt x="11358" y="392114"/>
                  </a:lnTo>
                  <a:lnTo>
                    <a:pt x="16331" y="342184"/>
                  </a:lnTo>
                  <a:lnTo>
                    <a:pt x="19460" y="291406"/>
                  </a:lnTo>
                  <a:lnTo>
                    <a:pt x="20532" y="239682"/>
                  </a:lnTo>
                  <a:lnTo>
                    <a:pt x="19335" y="186914"/>
                  </a:lnTo>
                  <a:lnTo>
                    <a:pt x="15655" y="133004"/>
                  </a:lnTo>
                  <a:lnTo>
                    <a:pt x="9281" y="77854"/>
                  </a:lnTo>
                  <a:lnTo>
                    <a:pt x="0" y="21366"/>
                  </a:lnTo>
                  <a:lnTo>
                    <a:pt x="50111" y="24375"/>
                  </a:lnTo>
                  <a:lnTo>
                    <a:pt x="100074" y="26038"/>
                  </a:lnTo>
                  <a:lnTo>
                    <a:pt x="149889" y="26356"/>
                  </a:lnTo>
                  <a:lnTo>
                    <a:pt x="199557" y="25327"/>
                  </a:lnTo>
                  <a:lnTo>
                    <a:pt x="249076" y="22954"/>
                  </a:lnTo>
                  <a:lnTo>
                    <a:pt x="298448" y="19234"/>
                  </a:lnTo>
                  <a:lnTo>
                    <a:pt x="347672" y="14168"/>
                  </a:lnTo>
                  <a:lnTo>
                    <a:pt x="396748" y="7757"/>
                  </a:lnTo>
                  <a:lnTo>
                    <a:pt x="445677" y="0"/>
                  </a:lnTo>
                  <a:lnTo>
                    <a:pt x="459911" y="51166"/>
                  </a:lnTo>
                  <a:lnTo>
                    <a:pt x="474145" y="102332"/>
                  </a:lnTo>
                  <a:lnTo>
                    <a:pt x="488379" y="153498"/>
                  </a:lnTo>
                  <a:lnTo>
                    <a:pt x="502613" y="204665"/>
                  </a:lnTo>
                  <a:lnTo>
                    <a:pt x="516846" y="255831"/>
                  </a:lnTo>
                  <a:lnTo>
                    <a:pt x="531080" y="306997"/>
                  </a:lnTo>
                  <a:lnTo>
                    <a:pt x="545314" y="358163"/>
                  </a:lnTo>
                  <a:lnTo>
                    <a:pt x="559548" y="409329"/>
                  </a:lnTo>
                  <a:lnTo>
                    <a:pt x="573783" y="460495"/>
                  </a:lnTo>
                  <a:lnTo>
                    <a:pt x="588017" y="511661"/>
                  </a:lnTo>
                  <a:lnTo>
                    <a:pt x="535318" y="510898"/>
                  </a:lnTo>
                  <a:lnTo>
                    <a:pt x="483504" y="509033"/>
                  </a:lnTo>
                  <a:lnTo>
                    <a:pt x="432532" y="506118"/>
                  </a:lnTo>
                  <a:lnTo>
                    <a:pt x="382362" y="502205"/>
                  </a:lnTo>
                  <a:lnTo>
                    <a:pt x="332950" y="497348"/>
                  </a:lnTo>
                  <a:lnTo>
                    <a:pt x="284253" y="491598"/>
                  </a:lnTo>
                  <a:lnTo>
                    <a:pt x="236231" y="485008"/>
                  </a:lnTo>
                  <a:lnTo>
                    <a:pt x="188841" y="477631"/>
                  </a:lnTo>
                  <a:lnTo>
                    <a:pt x="142040" y="469518"/>
                  </a:lnTo>
                  <a:lnTo>
                    <a:pt x="95786" y="460723"/>
                  </a:lnTo>
                  <a:lnTo>
                    <a:pt x="50038" y="451298"/>
                  </a:lnTo>
                  <a:lnTo>
                    <a:pt x="4752" y="44129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150579" y="4788582"/>
              <a:ext cx="259079" cy="645160"/>
            </a:xfrm>
            <a:custGeom>
              <a:avLst/>
              <a:gdLst/>
              <a:ahLst/>
              <a:cxnLst/>
              <a:rect l="l" t="t" r="r" b="b"/>
              <a:pathLst>
                <a:path w="259079" h="645160">
                  <a:moveTo>
                    <a:pt x="101451" y="0"/>
                  </a:moveTo>
                  <a:lnTo>
                    <a:pt x="0" y="49047"/>
                  </a:lnTo>
                  <a:lnTo>
                    <a:pt x="4757" y="72757"/>
                  </a:lnTo>
                  <a:lnTo>
                    <a:pt x="21172" y="132020"/>
                  </a:lnTo>
                  <a:lnTo>
                    <a:pt x="52461" y="209035"/>
                  </a:lnTo>
                  <a:lnTo>
                    <a:pt x="101837" y="286002"/>
                  </a:lnTo>
                  <a:lnTo>
                    <a:pt x="126983" y="322487"/>
                  </a:lnTo>
                  <a:lnTo>
                    <a:pt x="137366" y="352997"/>
                  </a:lnTo>
                  <a:lnTo>
                    <a:pt x="137390" y="380847"/>
                  </a:lnTo>
                  <a:lnTo>
                    <a:pt x="131457" y="409350"/>
                  </a:lnTo>
                  <a:lnTo>
                    <a:pt x="123970" y="441822"/>
                  </a:lnTo>
                  <a:lnTo>
                    <a:pt x="119332" y="481577"/>
                  </a:lnTo>
                  <a:lnTo>
                    <a:pt x="121946" y="531929"/>
                  </a:lnTo>
                  <a:lnTo>
                    <a:pt x="146537" y="605318"/>
                  </a:lnTo>
                  <a:lnTo>
                    <a:pt x="183097" y="637652"/>
                  </a:lnTo>
                  <a:lnTo>
                    <a:pt x="216284" y="645155"/>
                  </a:lnTo>
                  <a:lnTo>
                    <a:pt x="230756" y="644051"/>
                  </a:lnTo>
                  <a:lnTo>
                    <a:pt x="258826" y="585828"/>
                  </a:lnTo>
                  <a:lnTo>
                    <a:pt x="1014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150579" y="4788582"/>
              <a:ext cx="259079" cy="645160"/>
            </a:xfrm>
            <a:custGeom>
              <a:avLst/>
              <a:gdLst/>
              <a:ahLst/>
              <a:cxnLst/>
              <a:rect l="l" t="t" r="r" b="b"/>
              <a:pathLst>
                <a:path w="259079" h="645160">
                  <a:moveTo>
                    <a:pt x="230756" y="644051"/>
                  </a:moveTo>
                  <a:lnTo>
                    <a:pt x="183097" y="637652"/>
                  </a:lnTo>
                  <a:lnTo>
                    <a:pt x="146537" y="605318"/>
                  </a:lnTo>
                  <a:lnTo>
                    <a:pt x="121946" y="531929"/>
                  </a:lnTo>
                  <a:lnTo>
                    <a:pt x="119332" y="481577"/>
                  </a:lnTo>
                  <a:lnTo>
                    <a:pt x="123970" y="441822"/>
                  </a:lnTo>
                  <a:lnTo>
                    <a:pt x="131457" y="409350"/>
                  </a:lnTo>
                  <a:lnTo>
                    <a:pt x="137390" y="380847"/>
                  </a:lnTo>
                  <a:lnTo>
                    <a:pt x="137366" y="352997"/>
                  </a:lnTo>
                  <a:lnTo>
                    <a:pt x="126983" y="322487"/>
                  </a:lnTo>
                  <a:lnTo>
                    <a:pt x="101837" y="286002"/>
                  </a:lnTo>
                  <a:lnTo>
                    <a:pt x="52461" y="209035"/>
                  </a:lnTo>
                  <a:lnTo>
                    <a:pt x="21172" y="132020"/>
                  </a:lnTo>
                  <a:lnTo>
                    <a:pt x="4757" y="72757"/>
                  </a:lnTo>
                  <a:lnTo>
                    <a:pt x="0" y="49047"/>
                  </a:lnTo>
                  <a:lnTo>
                    <a:pt x="101451" y="0"/>
                  </a:lnTo>
                  <a:lnTo>
                    <a:pt x="258826" y="585828"/>
                  </a:lnTo>
                  <a:lnTo>
                    <a:pt x="230756" y="644051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425962" y="4217299"/>
            <a:ext cx="1966595" cy="860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final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check: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4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CHECK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5: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280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qual2.cdr</dc:title>
  <dc:creator>BY V.RYAN</dc:creator>
  <cp:keywords>QUALITY CONTROL EXERCISE</cp:keywords>
  <cp:lastModifiedBy>Vincent RYan</cp:lastModifiedBy>
  <cp:revision>1</cp:revision>
  <dcterms:created xsi:type="dcterms:W3CDTF">2023-07-08T13:45:21Z</dcterms:created>
  <dcterms:modified xsi:type="dcterms:W3CDTF">2023-07-08T13:45:47Z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2023-07-08T00:00:00Z</vt:filetime>
  </property>
  <property fmtid="{D5CDD505-2E9C-101B-9397-08002B2CF9AE}" pid="5" name="Producer">
    <vt:lpwstr>Corel PDF Engine Version 19.1.0.419</vt:lpwstr>
  </property>
</Properties>
</file>