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294027" y="5329843"/>
            <a:ext cx="233045" cy="134620"/>
          </a:xfrm>
          <a:custGeom>
            <a:avLst/>
            <a:gdLst/>
            <a:ahLst/>
            <a:cxnLst/>
            <a:rect l="l" t="t" r="r" b="b"/>
            <a:pathLst>
              <a:path w="233044" h="134620">
                <a:moveTo>
                  <a:pt x="232628" y="134305"/>
                </a:moveTo>
                <a:lnTo>
                  <a:pt x="0" y="0"/>
                </a:lnTo>
              </a:path>
            </a:pathLst>
          </a:custGeom>
          <a:ln w="6346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248768" y="5304467"/>
            <a:ext cx="31750" cy="18415"/>
          </a:xfrm>
          <a:custGeom>
            <a:avLst/>
            <a:gdLst/>
            <a:ahLst/>
            <a:cxnLst/>
            <a:rect l="l" t="t" r="r" b="b"/>
            <a:pathLst>
              <a:path w="31750" h="18414">
                <a:moveTo>
                  <a:pt x="31435" y="18147"/>
                </a:moveTo>
                <a:lnTo>
                  <a:pt x="0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01833" y="5159242"/>
            <a:ext cx="233045" cy="134620"/>
          </a:xfrm>
          <a:custGeom>
            <a:avLst/>
            <a:gdLst/>
            <a:ahLst/>
            <a:cxnLst/>
            <a:rect l="l" t="t" r="r" b="b"/>
            <a:pathLst>
              <a:path w="233044" h="134620">
                <a:moveTo>
                  <a:pt x="232628" y="134308"/>
                </a:moveTo>
                <a:lnTo>
                  <a:pt x="0" y="0"/>
                </a:lnTo>
              </a:path>
            </a:pathLst>
          </a:custGeom>
          <a:ln w="12697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70157" y="5128102"/>
            <a:ext cx="3731895" cy="1602105"/>
          </a:xfrm>
          <a:custGeom>
            <a:avLst/>
            <a:gdLst/>
            <a:ahLst/>
            <a:cxnLst/>
            <a:rect l="l" t="t" r="r" b="b"/>
            <a:pathLst>
              <a:path w="3731895" h="1602104">
                <a:moveTo>
                  <a:pt x="2001337" y="1593432"/>
                </a:moveTo>
                <a:lnTo>
                  <a:pt x="0" y="437958"/>
                </a:lnTo>
              </a:path>
              <a:path w="3731895" h="1602104">
                <a:moveTo>
                  <a:pt x="1617210" y="1602046"/>
                </a:moveTo>
                <a:lnTo>
                  <a:pt x="3731360" y="381441"/>
                </a:lnTo>
              </a:path>
              <a:path w="3731895" h="1602104">
                <a:moveTo>
                  <a:pt x="1816714" y="1594051"/>
                </a:moveTo>
                <a:lnTo>
                  <a:pt x="1816714" y="0"/>
                </a:lnTo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27685" y="5678506"/>
            <a:ext cx="1256030" cy="933450"/>
          </a:xfrm>
          <a:custGeom>
            <a:avLst/>
            <a:gdLst/>
            <a:ahLst/>
            <a:cxnLst/>
            <a:rect l="l" t="t" r="r" b="b"/>
            <a:pathLst>
              <a:path w="1256030" h="933450">
                <a:moveTo>
                  <a:pt x="0" y="0"/>
                </a:moveTo>
                <a:lnTo>
                  <a:pt x="0" y="210525"/>
                </a:lnTo>
                <a:lnTo>
                  <a:pt x="1255889" y="932842"/>
                </a:lnTo>
                <a:lnTo>
                  <a:pt x="1255889" y="722318"/>
                </a:lnTo>
                <a:lnTo>
                  <a:pt x="0" y="0"/>
                </a:lnTo>
                <a:close/>
              </a:path>
            </a:pathLst>
          </a:custGeom>
          <a:solidFill>
            <a:srgbClr val="9898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27685" y="5678506"/>
            <a:ext cx="1256030" cy="933450"/>
          </a:xfrm>
          <a:custGeom>
            <a:avLst/>
            <a:gdLst/>
            <a:ahLst/>
            <a:cxnLst/>
            <a:rect l="l" t="t" r="r" b="b"/>
            <a:pathLst>
              <a:path w="1256030" h="933450">
                <a:moveTo>
                  <a:pt x="1255889" y="932842"/>
                </a:moveTo>
                <a:lnTo>
                  <a:pt x="0" y="210525"/>
                </a:lnTo>
                <a:lnTo>
                  <a:pt x="0" y="0"/>
                </a:lnTo>
                <a:lnTo>
                  <a:pt x="1255889" y="722318"/>
                </a:lnTo>
                <a:lnTo>
                  <a:pt x="1255889" y="932842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987430" y="5680317"/>
            <a:ext cx="1256030" cy="933450"/>
          </a:xfrm>
          <a:custGeom>
            <a:avLst/>
            <a:gdLst/>
            <a:ahLst/>
            <a:cxnLst/>
            <a:rect l="l" t="t" r="r" b="b"/>
            <a:pathLst>
              <a:path w="1256030" h="933450">
                <a:moveTo>
                  <a:pt x="1255889" y="0"/>
                </a:moveTo>
                <a:lnTo>
                  <a:pt x="0" y="722318"/>
                </a:lnTo>
                <a:lnTo>
                  <a:pt x="0" y="932842"/>
                </a:lnTo>
                <a:lnTo>
                  <a:pt x="1255889" y="210524"/>
                </a:lnTo>
                <a:lnTo>
                  <a:pt x="1255889" y="0"/>
                </a:lnTo>
                <a:close/>
              </a:path>
            </a:pathLst>
          </a:custGeom>
          <a:solidFill>
            <a:srgbClr val="AF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987430" y="5680317"/>
            <a:ext cx="1256030" cy="933450"/>
          </a:xfrm>
          <a:custGeom>
            <a:avLst/>
            <a:gdLst/>
            <a:ahLst/>
            <a:cxnLst/>
            <a:rect l="l" t="t" r="r" b="b"/>
            <a:pathLst>
              <a:path w="1256030" h="933450">
                <a:moveTo>
                  <a:pt x="0" y="932842"/>
                </a:moveTo>
                <a:lnTo>
                  <a:pt x="1255889" y="210524"/>
                </a:lnTo>
                <a:lnTo>
                  <a:pt x="1255889" y="0"/>
                </a:lnTo>
                <a:lnTo>
                  <a:pt x="0" y="722318"/>
                </a:lnTo>
                <a:lnTo>
                  <a:pt x="0" y="932842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725965" y="4950647"/>
            <a:ext cx="2517775" cy="1451610"/>
          </a:xfrm>
          <a:custGeom>
            <a:avLst/>
            <a:gdLst/>
            <a:ahLst/>
            <a:cxnLst/>
            <a:rect l="l" t="t" r="r" b="b"/>
            <a:pathLst>
              <a:path w="2517775" h="1451610">
                <a:moveTo>
                  <a:pt x="1249535" y="0"/>
                </a:moveTo>
                <a:lnTo>
                  <a:pt x="0" y="726854"/>
                </a:lnTo>
                <a:lnTo>
                  <a:pt x="1259970" y="1450987"/>
                </a:lnTo>
                <a:lnTo>
                  <a:pt x="2517674" y="731390"/>
                </a:lnTo>
                <a:lnTo>
                  <a:pt x="1249535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725965" y="4950647"/>
            <a:ext cx="2517775" cy="1451610"/>
          </a:xfrm>
          <a:custGeom>
            <a:avLst/>
            <a:gdLst/>
            <a:ahLst/>
            <a:cxnLst/>
            <a:rect l="l" t="t" r="r" b="b"/>
            <a:pathLst>
              <a:path w="2517775" h="1451610">
                <a:moveTo>
                  <a:pt x="1249535" y="0"/>
                </a:moveTo>
                <a:lnTo>
                  <a:pt x="2517674" y="731390"/>
                </a:lnTo>
                <a:lnTo>
                  <a:pt x="1259970" y="1450987"/>
                </a:lnTo>
                <a:lnTo>
                  <a:pt x="0" y="726854"/>
                </a:lnTo>
                <a:lnTo>
                  <a:pt x="1249535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2996351" y="4301841"/>
            <a:ext cx="247015" cy="1518920"/>
          </a:xfrm>
          <a:custGeom>
            <a:avLst/>
            <a:gdLst/>
            <a:ahLst/>
            <a:cxnLst/>
            <a:rect l="l" t="t" r="r" b="b"/>
            <a:pathLst>
              <a:path w="247014" h="1518920">
                <a:moveTo>
                  <a:pt x="246830" y="0"/>
                </a:moveTo>
                <a:lnTo>
                  <a:pt x="0" y="139442"/>
                </a:lnTo>
                <a:lnTo>
                  <a:pt x="0" y="1518732"/>
                </a:lnTo>
                <a:lnTo>
                  <a:pt x="246830" y="1379289"/>
                </a:lnTo>
                <a:lnTo>
                  <a:pt x="246830" y="0"/>
                </a:lnTo>
                <a:close/>
              </a:path>
            </a:pathLst>
          </a:custGeom>
          <a:solidFill>
            <a:srgbClr val="AF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733663" y="3570447"/>
            <a:ext cx="1510030" cy="2250440"/>
          </a:xfrm>
          <a:custGeom>
            <a:avLst/>
            <a:gdLst/>
            <a:ahLst/>
            <a:cxnLst/>
            <a:rect l="l" t="t" r="r" b="b"/>
            <a:pathLst>
              <a:path w="1510030" h="2250440">
                <a:moveTo>
                  <a:pt x="1262688" y="870836"/>
                </a:moveTo>
                <a:lnTo>
                  <a:pt x="1509519" y="731394"/>
                </a:lnTo>
                <a:lnTo>
                  <a:pt x="1509519" y="2110684"/>
                </a:lnTo>
                <a:lnTo>
                  <a:pt x="1262688" y="2250126"/>
                </a:lnTo>
                <a:lnTo>
                  <a:pt x="1262688" y="870836"/>
                </a:lnTo>
                <a:close/>
              </a:path>
              <a:path w="1510030" h="2250440">
                <a:moveTo>
                  <a:pt x="0" y="139442"/>
                </a:moveTo>
                <a:lnTo>
                  <a:pt x="246829" y="0"/>
                </a:lnTo>
                <a:lnTo>
                  <a:pt x="246829" y="1379289"/>
                </a:lnTo>
                <a:lnTo>
                  <a:pt x="0" y="1518735"/>
                </a:lnTo>
                <a:lnTo>
                  <a:pt x="0" y="139442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734797" y="3569083"/>
            <a:ext cx="1508760" cy="872490"/>
          </a:xfrm>
          <a:custGeom>
            <a:avLst/>
            <a:gdLst/>
            <a:ahLst/>
            <a:cxnLst/>
            <a:rect l="l" t="t" r="r" b="b"/>
            <a:pathLst>
              <a:path w="1508760" h="872489">
                <a:moveTo>
                  <a:pt x="246827" y="0"/>
                </a:moveTo>
                <a:lnTo>
                  <a:pt x="0" y="139442"/>
                </a:lnTo>
                <a:lnTo>
                  <a:pt x="1261554" y="872200"/>
                </a:lnTo>
                <a:lnTo>
                  <a:pt x="1508385" y="732758"/>
                </a:lnTo>
                <a:lnTo>
                  <a:pt x="246827" y="0"/>
                </a:lnTo>
                <a:close/>
              </a:path>
            </a:pathLst>
          </a:custGeom>
          <a:solidFill>
            <a:srgbClr val="9898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1734797" y="3569083"/>
            <a:ext cx="1508760" cy="872490"/>
          </a:xfrm>
          <a:custGeom>
            <a:avLst/>
            <a:gdLst/>
            <a:ahLst/>
            <a:cxnLst/>
            <a:rect l="l" t="t" r="r" b="b"/>
            <a:pathLst>
              <a:path w="1508760" h="872489">
                <a:moveTo>
                  <a:pt x="1261554" y="872200"/>
                </a:moveTo>
                <a:lnTo>
                  <a:pt x="1508385" y="732758"/>
                </a:lnTo>
                <a:lnTo>
                  <a:pt x="246827" y="0"/>
                </a:lnTo>
                <a:lnTo>
                  <a:pt x="0" y="139442"/>
                </a:lnTo>
                <a:lnTo>
                  <a:pt x="1261554" y="87220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737281" y="3710195"/>
            <a:ext cx="1259205" cy="2105660"/>
          </a:xfrm>
          <a:custGeom>
            <a:avLst/>
            <a:gdLst/>
            <a:ahLst/>
            <a:cxnLst/>
            <a:rect l="l" t="t" r="r" b="b"/>
            <a:pathLst>
              <a:path w="1259205" h="2105660">
                <a:moveTo>
                  <a:pt x="3178" y="0"/>
                </a:moveTo>
                <a:lnTo>
                  <a:pt x="0" y="1377939"/>
                </a:lnTo>
                <a:lnTo>
                  <a:pt x="1259064" y="2105248"/>
                </a:lnTo>
                <a:lnTo>
                  <a:pt x="1259064" y="733209"/>
                </a:lnTo>
                <a:lnTo>
                  <a:pt x="3178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737281" y="3710195"/>
            <a:ext cx="1259205" cy="2105660"/>
          </a:xfrm>
          <a:custGeom>
            <a:avLst/>
            <a:gdLst/>
            <a:ahLst/>
            <a:cxnLst/>
            <a:rect l="l" t="t" r="r" b="b"/>
            <a:pathLst>
              <a:path w="1259205" h="2105660">
                <a:moveTo>
                  <a:pt x="3178" y="0"/>
                </a:moveTo>
                <a:lnTo>
                  <a:pt x="1259064" y="733209"/>
                </a:lnTo>
                <a:lnTo>
                  <a:pt x="1259064" y="2105248"/>
                </a:lnTo>
                <a:lnTo>
                  <a:pt x="0" y="1377939"/>
                </a:lnTo>
                <a:lnTo>
                  <a:pt x="3178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199180" y="3973799"/>
            <a:ext cx="1255395" cy="2114550"/>
          </a:xfrm>
          <a:custGeom>
            <a:avLst/>
            <a:gdLst/>
            <a:ahLst/>
            <a:cxnLst/>
            <a:rect l="l" t="t" r="r" b="b"/>
            <a:pathLst>
              <a:path w="1255395" h="2114550">
                <a:moveTo>
                  <a:pt x="994547" y="0"/>
                </a:moveTo>
                <a:lnTo>
                  <a:pt x="0" y="1973667"/>
                </a:lnTo>
                <a:lnTo>
                  <a:pt x="245463" y="2114315"/>
                </a:lnTo>
                <a:lnTo>
                  <a:pt x="1254982" y="152901"/>
                </a:lnTo>
                <a:lnTo>
                  <a:pt x="994547" y="0"/>
                </a:lnTo>
                <a:close/>
              </a:path>
            </a:pathLst>
          </a:custGeom>
          <a:solidFill>
            <a:srgbClr val="AF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199180" y="3973799"/>
            <a:ext cx="1255395" cy="2114550"/>
          </a:xfrm>
          <a:custGeom>
            <a:avLst/>
            <a:gdLst/>
            <a:ahLst/>
            <a:cxnLst/>
            <a:rect l="l" t="t" r="r" b="b"/>
            <a:pathLst>
              <a:path w="1255395" h="2114550">
                <a:moveTo>
                  <a:pt x="994547" y="0"/>
                </a:moveTo>
                <a:lnTo>
                  <a:pt x="1254982" y="152901"/>
                </a:lnTo>
                <a:lnTo>
                  <a:pt x="245463" y="2114315"/>
                </a:lnTo>
                <a:lnTo>
                  <a:pt x="0" y="1973667"/>
                </a:lnTo>
                <a:lnTo>
                  <a:pt x="994547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1444373" y="4132400"/>
            <a:ext cx="1010919" cy="1956435"/>
          </a:xfrm>
          <a:custGeom>
            <a:avLst/>
            <a:gdLst/>
            <a:ahLst/>
            <a:cxnLst/>
            <a:rect l="l" t="t" r="r" b="b"/>
            <a:pathLst>
              <a:path w="1010919" h="1956435">
                <a:moveTo>
                  <a:pt x="1010427" y="0"/>
                </a:moveTo>
                <a:lnTo>
                  <a:pt x="0" y="1956427"/>
                </a:lnTo>
                <a:lnTo>
                  <a:pt x="1010427" y="1371131"/>
                </a:lnTo>
                <a:lnTo>
                  <a:pt x="1010427" y="0"/>
                </a:lnTo>
                <a:close/>
              </a:path>
            </a:pathLst>
          </a:custGeom>
          <a:solidFill>
            <a:srgbClr val="AF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1444373" y="4132400"/>
            <a:ext cx="1010919" cy="1956435"/>
          </a:xfrm>
          <a:custGeom>
            <a:avLst/>
            <a:gdLst/>
            <a:ahLst/>
            <a:cxnLst/>
            <a:rect l="l" t="t" r="r" b="b"/>
            <a:pathLst>
              <a:path w="1010919" h="1956435">
                <a:moveTo>
                  <a:pt x="1010427" y="0"/>
                </a:moveTo>
                <a:lnTo>
                  <a:pt x="1010427" y="1371131"/>
                </a:lnTo>
                <a:lnTo>
                  <a:pt x="0" y="1956427"/>
                </a:lnTo>
                <a:lnTo>
                  <a:pt x="1010427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bg object 3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021014" y="4999196"/>
            <a:ext cx="344826" cy="371249"/>
          </a:xfrm>
          <a:prstGeom prst="rect">
            <a:avLst/>
          </a:prstGeom>
        </p:spPr>
      </p:pic>
      <p:sp>
        <p:nvSpPr>
          <p:cNvPr id="37" name="bg object 37"/>
          <p:cNvSpPr/>
          <p:nvPr/>
        </p:nvSpPr>
        <p:spPr>
          <a:xfrm>
            <a:off x="2019772" y="4999196"/>
            <a:ext cx="346075" cy="371475"/>
          </a:xfrm>
          <a:custGeom>
            <a:avLst/>
            <a:gdLst/>
            <a:ahLst/>
            <a:cxnLst/>
            <a:rect l="l" t="t" r="r" b="b"/>
            <a:pathLst>
              <a:path w="346075" h="371475">
                <a:moveTo>
                  <a:pt x="173653" y="13212"/>
                </a:moveTo>
                <a:lnTo>
                  <a:pt x="219488" y="13"/>
                </a:lnTo>
                <a:lnTo>
                  <a:pt x="260675" y="0"/>
                </a:lnTo>
                <a:lnTo>
                  <a:pt x="295569" y="12221"/>
                </a:lnTo>
                <a:lnTo>
                  <a:pt x="322529" y="35730"/>
                </a:lnTo>
                <a:lnTo>
                  <a:pt x="339909" y="69576"/>
                </a:lnTo>
                <a:lnTo>
                  <a:pt x="346068" y="112811"/>
                </a:lnTo>
                <a:lnTo>
                  <a:pt x="341515" y="154266"/>
                </a:lnTo>
                <a:lnTo>
                  <a:pt x="328544" y="196034"/>
                </a:lnTo>
                <a:lnTo>
                  <a:pt x="308191" y="236642"/>
                </a:lnTo>
                <a:lnTo>
                  <a:pt x="281490" y="274619"/>
                </a:lnTo>
                <a:lnTo>
                  <a:pt x="249477" y="308492"/>
                </a:lnTo>
                <a:lnTo>
                  <a:pt x="213187" y="336789"/>
                </a:lnTo>
                <a:lnTo>
                  <a:pt x="173653" y="358039"/>
                </a:lnTo>
                <a:lnTo>
                  <a:pt x="127819" y="371236"/>
                </a:lnTo>
                <a:lnTo>
                  <a:pt x="86634" y="371249"/>
                </a:lnTo>
                <a:lnTo>
                  <a:pt x="51740" y="359027"/>
                </a:lnTo>
                <a:lnTo>
                  <a:pt x="24781" y="335519"/>
                </a:lnTo>
                <a:lnTo>
                  <a:pt x="7400" y="301674"/>
                </a:lnTo>
                <a:lnTo>
                  <a:pt x="1242" y="258442"/>
                </a:lnTo>
                <a:lnTo>
                  <a:pt x="5795" y="216985"/>
                </a:lnTo>
                <a:lnTo>
                  <a:pt x="18766" y="175216"/>
                </a:lnTo>
                <a:lnTo>
                  <a:pt x="39119" y="134608"/>
                </a:lnTo>
                <a:lnTo>
                  <a:pt x="65819" y="96632"/>
                </a:lnTo>
                <a:lnTo>
                  <a:pt x="97831" y="62759"/>
                </a:lnTo>
                <a:lnTo>
                  <a:pt x="134121" y="34462"/>
                </a:lnTo>
                <a:lnTo>
                  <a:pt x="173653" y="13212"/>
                </a:lnTo>
                <a:close/>
              </a:path>
              <a:path w="346075" h="371475">
                <a:moveTo>
                  <a:pt x="208137" y="285"/>
                </a:moveTo>
                <a:lnTo>
                  <a:pt x="203584" y="41742"/>
                </a:lnTo>
                <a:lnTo>
                  <a:pt x="190613" y="83510"/>
                </a:lnTo>
                <a:lnTo>
                  <a:pt x="170260" y="124118"/>
                </a:lnTo>
                <a:lnTo>
                  <a:pt x="143560" y="162094"/>
                </a:lnTo>
                <a:lnTo>
                  <a:pt x="111547" y="195967"/>
                </a:lnTo>
                <a:lnTo>
                  <a:pt x="75256" y="224264"/>
                </a:lnTo>
                <a:lnTo>
                  <a:pt x="35722" y="245513"/>
                </a:lnTo>
                <a:lnTo>
                  <a:pt x="8722" y="254817"/>
                </a:lnTo>
                <a:lnTo>
                  <a:pt x="0" y="256896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8" name="bg object 3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022264" y="5000849"/>
            <a:ext cx="206895" cy="252839"/>
          </a:xfrm>
          <a:prstGeom prst="rect">
            <a:avLst/>
          </a:prstGeom>
        </p:spPr>
      </p:pic>
      <p:sp>
        <p:nvSpPr>
          <p:cNvPr id="39" name="bg object 39"/>
          <p:cNvSpPr/>
          <p:nvPr/>
        </p:nvSpPr>
        <p:spPr>
          <a:xfrm>
            <a:off x="2022264" y="5000849"/>
            <a:ext cx="207010" cy="253365"/>
          </a:xfrm>
          <a:custGeom>
            <a:avLst/>
            <a:gdLst/>
            <a:ahLst/>
            <a:cxnLst/>
            <a:rect l="l" t="t" r="r" b="b"/>
            <a:pathLst>
              <a:path w="207010" h="253364">
                <a:moveTo>
                  <a:pt x="206895" y="0"/>
                </a:moveTo>
                <a:lnTo>
                  <a:pt x="198070" y="50059"/>
                </a:lnTo>
                <a:lnTo>
                  <a:pt x="181900" y="97460"/>
                </a:lnTo>
                <a:lnTo>
                  <a:pt x="158645" y="141010"/>
                </a:lnTo>
                <a:lnTo>
                  <a:pt x="128567" y="179516"/>
                </a:lnTo>
                <a:lnTo>
                  <a:pt x="91926" y="211784"/>
                </a:lnTo>
                <a:lnTo>
                  <a:pt x="48983" y="236623"/>
                </a:lnTo>
                <a:lnTo>
                  <a:pt x="0" y="252839"/>
                </a:lnTo>
                <a:lnTo>
                  <a:pt x="8973" y="202826"/>
                </a:lnTo>
                <a:lnTo>
                  <a:pt x="25729" y="156295"/>
                </a:lnTo>
                <a:lnTo>
                  <a:pt x="49716" y="113935"/>
                </a:lnTo>
                <a:lnTo>
                  <a:pt x="80379" y="76436"/>
                </a:lnTo>
                <a:lnTo>
                  <a:pt x="117165" y="44488"/>
                </a:lnTo>
                <a:lnTo>
                  <a:pt x="159522" y="18779"/>
                </a:lnTo>
                <a:lnTo>
                  <a:pt x="206895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0" name="bg object 4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399075" y="5439268"/>
            <a:ext cx="593009" cy="410604"/>
          </a:xfrm>
          <a:prstGeom prst="rect">
            <a:avLst/>
          </a:prstGeom>
        </p:spPr>
      </p:pic>
      <p:sp>
        <p:nvSpPr>
          <p:cNvPr id="41" name="bg object 41"/>
          <p:cNvSpPr/>
          <p:nvPr/>
        </p:nvSpPr>
        <p:spPr>
          <a:xfrm>
            <a:off x="2941725" y="5731592"/>
            <a:ext cx="55244" cy="122555"/>
          </a:xfrm>
          <a:custGeom>
            <a:avLst/>
            <a:gdLst/>
            <a:ahLst/>
            <a:cxnLst/>
            <a:rect l="l" t="t" r="r" b="b"/>
            <a:pathLst>
              <a:path w="55244" h="122554">
                <a:moveTo>
                  <a:pt x="54677" y="0"/>
                </a:moveTo>
                <a:lnTo>
                  <a:pt x="49014" y="37504"/>
                </a:lnTo>
                <a:lnTo>
                  <a:pt x="37771" y="70156"/>
                </a:lnTo>
                <a:lnTo>
                  <a:pt x="21312" y="98271"/>
                </a:lnTo>
                <a:lnTo>
                  <a:pt x="0" y="122166"/>
                </a:lnTo>
                <a:lnTo>
                  <a:pt x="54447" y="90403"/>
                </a:lnTo>
                <a:lnTo>
                  <a:pt x="54677" y="0"/>
                </a:lnTo>
                <a:close/>
              </a:path>
            </a:pathLst>
          </a:custGeom>
          <a:solidFill>
            <a:srgbClr val="AF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2941725" y="5731592"/>
            <a:ext cx="55244" cy="122555"/>
          </a:xfrm>
          <a:custGeom>
            <a:avLst/>
            <a:gdLst/>
            <a:ahLst/>
            <a:cxnLst/>
            <a:rect l="l" t="t" r="r" b="b"/>
            <a:pathLst>
              <a:path w="55244" h="122554">
                <a:moveTo>
                  <a:pt x="54677" y="0"/>
                </a:moveTo>
                <a:lnTo>
                  <a:pt x="49014" y="37504"/>
                </a:lnTo>
                <a:lnTo>
                  <a:pt x="37771" y="70156"/>
                </a:lnTo>
                <a:lnTo>
                  <a:pt x="21312" y="98271"/>
                </a:lnTo>
                <a:lnTo>
                  <a:pt x="0" y="122166"/>
                </a:lnTo>
                <a:lnTo>
                  <a:pt x="13611" y="114225"/>
                </a:lnTo>
                <a:lnTo>
                  <a:pt x="27222" y="106284"/>
                </a:lnTo>
                <a:lnTo>
                  <a:pt x="40834" y="98343"/>
                </a:lnTo>
                <a:lnTo>
                  <a:pt x="54447" y="90403"/>
                </a:lnTo>
                <a:lnTo>
                  <a:pt x="54504" y="67803"/>
                </a:lnTo>
                <a:lnTo>
                  <a:pt x="54561" y="45201"/>
                </a:lnTo>
                <a:lnTo>
                  <a:pt x="54619" y="22600"/>
                </a:lnTo>
                <a:lnTo>
                  <a:pt x="54677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2904134" y="5596351"/>
            <a:ext cx="335915" cy="305435"/>
          </a:xfrm>
          <a:custGeom>
            <a:avLst/>
            <a:gdLst/>
            <a:ahLst/>
            <a:cxnLst/>
            <a:rect l="l" t="t" r="r" b="b"/>
            <a:pathLst>
              <a:path w="335914" h="305435">
                <a:moveTo>
                  <a:pt x="335559" y="0"/>
                </a:moveTo>
                <a:lnTo>
                  <a:pt x="109613" y="0"/>
                </a:lnTo>
                <a:lnTo>
                  <a:pt x="109613" y="70294"/>
                </a:lnTo>
                <a:lnTo>
                  <a:pt x="106146" y="104101"/>
                </a:lnTo>
                <a:lnTo>
                  <a:pt x="95631" y="156400"/>
                </a:lnTo>
                <a:lnTo>
                  <a:pt x="80403" y="200291"/>
                </a:lnTo>
                <a:lnTo>
                  <a:pt x="59817" y="238112"/>
                </a:lnTo>
                <a:lnTo>
                  <a:pt x="33223" y="272199"/>
                </a:lnTo>
                <a:lnTo>
                  <a:pt x="0" y="304901"/>
                </a:lnTo>
                <a:lnTo>
                  <a:pt x="30022" y="290779"/>
                </a:lnTo>
                <a:lnTo>
                  <a:pt x="85661" y="273227"/>
                </a:lnTo>
                <a:lnTo>
                  <a:pt x="115697" y="259092"/>
                </a:lnTo>
                <a:lnTo>
                  <a:pt x="115608" y="248627"/>
                </a:lnTo>
                <a:lnTo>
                  <a:pt x="335559" y="248627"/>
                </a:lnTo>
                <a:lnTo>
                  <a:pt x="335559" y="0"/>
                </a:lnTo>
                <a:close/>
              </a:path>
            </a:pathLst>
          </a:custGeom>
          <a:solidFill>
            <a:srgbClr val="AF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4" name="bg object 4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835582" y="3937246"/>
            <a:ext cx="136409" cy="181101"/>
          </a:xfrm>
          <a:prstGeom prst="rect">
            <a:avLst/>
          </a:prstGeom>
        </p:spPr>
      </p:pic>
      <p:pic>
        <p:nvPicPr>
          <p:cNvPr id="45" name="bg object 4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831982" y="3933646"/>
            <a:ext cx="143609" cy="188301"/>
          </a:xfrm>
          <a:prstGeom prst="rect">
            <a:avLst/>
          </a:prstGeom>
        </p:spPr>
      </p:pic>
      <p:pic>
        <p:nvPicPr>
          <p:cNvPr id="46" name="bg object 4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761165" y="4488965"/>
            <a:ext cx="136410" cy="181099"/>
          </a:xfrm>
          <a:prstGeom prst="rect">
            <a:avLst/>
          </a:prstGeom>
        </p:spPr>
      </p:pic>
      <p:pic>
        <p:nvPicPr>
          <p:cNvPr id="47" name="bg object 4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2757565" y="4485365"/>
            <a:ext cx="143610" cy="188299"/>
          </a:xfrm>
          <a:prstGeom prst="rect">
            <a:avLst/>
          </a:prstGeom>
        </p:spPr>
      </p:pic>
      <p:sp>
        <p:nvSpPr>
          <p:cNvPr id="48" name="bg object 48"/>
          <p:cNvSpPr/>
          <p:nvPr/>
        </p:nvSpPr>
        <p:spPr>
          <a:xfrm>
            <a:off x="2171315" y="4588642"/>
            <a:ext cx="35560" cy="834390"/>
          </a:xfrm>
          <a:custGeom>
            <a:avLst/>
            <a:gdLst/>
            <a:ahLst/>
            <a:cxnLst/>
            <a:rect l="l" t="t" r="r" b="b"/>
            <a:pathLst>
              <a:path w="35560" h="834389">
                <a:moveTo>
                  <a:pt x="33285" y="43883"/>
                </a:moveTo>
                <a:lnTo>
                  <a:pt x="33285" y="19018"/>
                </a:lnTo>
                <a:lnTo>
                  <a:pt x="0" y="0"/>
                </a:lnTo>
              </a:path>
              <a:path w="35560" h="834389">
                <a:moveTo>
                  <a:pt x="34382" y="303281"/>
                </a:moveTo>
                <a:lnTo>
                  <a:pt x="34382" y="64971"/>
                </a:lnTo>
              </a:path>
              <a:path w="35560" h="834389">
                <a:moveTo>
                  <a:pt x="34753" y="417455"/>
                </a:moveTo>
                <a:lnTo>
                  <a:pt x="34753" y="325399"/>
                </a:lnTo>
              </a:path>
              <a:path w="35560" h="834389">
                <a:moveTo>
                  <a:pt x="34653" y="691296"/>
                </a:moveTo>
                <a:lnTo>
                  <a:pt x="34653" y="452987"/>
                </a:lnTo>
              </a:path>
              <a:path w="35560" h="834389">
                <a:moveTo>
                  <a:pt x="34937" y="834296"/>
                </a:moveTo>
                <a:lnTo>
                  <a:pt x="34937" y="74224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9" name="bg object 4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2202552" y="5454871"/>
            <a:ext cx="410107" cy="429213"/>
          </a:xfrm>
          <a:prstGeom prst="rect">
            <a:avLst/>
          </a:prstGeom>
        </p:spPr>
      </p:pic>
      <p:sp>
        <p:nvSpPr>
          <p:cNvPr id="50" name="bg object 50"/>
          <p:cNvSpPr/>
          <p:nvPr/>
        </p:nvSpPr>
        <p:spPr>
          <a:xfrm>
            <a:off x="2641456" y="5899467"/>
            <a:ext cx="190500" cy="323850"/>
          </a:xfrm>
          <a:custGeom>
            <a:avLst/>
            <a:gdLst/>
            <a:ahLst/>
            <a:cxnLst/>
            <a:rect l="l" t="t" r="r" b="b"/>
            <a:pathLst>
              <a:path w="190500" h="323850">
                <a:moveTo>
                  <a:pt x="0" y="0"/>
                </a:moveTo>
                <a:lnTo>
                  <a:pt x="27227" y="15880"/>
                </a:lnTo>
              </a:path>
              <a:path w="190500" h="323850">
                <a:moveTo>
                  <a:pt x="45370" y="27223"/>
                </a:moveTo>
                <a:lnTo>
                  <a:pt x="108075" y="63788"/>
                </a:lnTo>
                <a:lnTo>
                  <a:pt x="106894" y="117284"/>
                </a:lnTo>
              </a:path>
              <a:path w="190500" h="323850">
                <a:moveTo>
                  <a:pt x="107341" y="133384"/>
                </a:moveTo>
                <a:lnTo>
                  <a:pt x="107341" y="169682"/>
                </a:lnTo>
              </a:path>
              <a:path w="190500" h="323850">
                <a:moveTo>
                  <a:pt x="107341" y="188737"/>
                </a:moveTo>
                <a:lnTo>
                  <a:pt x="107341" y="275414"/>
                </a:lnTo>
                <a:lnTo>
                  <a:pt x="148860" y="299444"/>
                </a:lnTo>
              </a:path>
              <a:path w="190500" h="323850">
                <a:moveTo>
                  <a:pt x="158544" y="305114"/>
                </a:moveTo>
                <a:lnTo>
                  <a:pt x="189979" y="323261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2845742" y="6233644"/>
            <a:ext cx="233045" cy="134620"/>
          </a:xfrm>
          <a:custGeom>
            <a:avLst/>
            <a:gdLst/>
            <a:ahLst/>
            <a:cxnLst/>
            <a:rect l="l" t="t" r="r" b="b"/>
            <a:pathLst>
              <a:path w="233044" h="134620">
                <a:moveTo>
                  <a:pt x="0" y="0"/>
                </a:moveTo>
                <a:lnTo>
                  <a:pt x="232628" y="134308"/>
                </a:lnTo>
              </a:path>
            </a:pathLst>
          </a:custGeom>
          <a:ln w="6346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1947877" y="4461090"/>
            <a:ext cx="1176020" cy="1932305"/>
          </a:xfrm>
          <a:custGeom>
            <a:avLst/>
            <a:gdLst/>
            <a:ahLst/>
            <a:cxnLst/>
            <a:rect l="l" t="t" r="r" b="b"/>
            <a:pathLst>
              <a:path w="1176020" h="1932304">
                <a:moveTo>
                  <a:pt x="201124" y="115794"/>
                </a:moveTo>
                <a:lnTo>
                  <a:pt x="27518" y="15563"/>
                </a:lnTo>
              </a:path>
              <a:path w="1176020" h="1932304">
                <a:moveTo>
                  <a:pt x="15101" y="8719"/>
                </a:moveTo>
                <a:lnTo>
                  <a:pt x="0" y="0"/>
                </a:lnTo>
              </a:path>
              <a:path w="1176020" h="1932304">
                <a:moveTo>
                  <a:pt x="1144316" y="1914088"/>
                </a:moveTo>
                <a:lnTo>
                  <a:pt x="1175752" y="1932238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3137936" y="6404241"/>
            <a:ext cx="233045" cy="134620"/>
          </a:xfrm>
          <a:custGeom>
            <a:avLst/>
            <a:gdLst/>
            <a:ahLst/>
            <a:cxnLst/>
            <a:rect l="l" t="t" r="r" b="b"/>
            <a:pathLst>
              <a:path w="233045" h="134620">
                <a:moveTo>
                  <a:pt x="0" y="0"/>
                </a:moveTo>
                <a:lnTo>
                  <a:pt x="232628" y="134308"/>
                </a:lnTo>
              </a:path>
            </a:pathLst>
          </a:custGeom>
          <a:ln w="12697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1473422" y="5239994"/>
            <a:ext cx="41910" cy="23495"/>
          </a:xfrm>
          <a:custGeom>
            <a:avLst/>
            <a:gdLst/>
            <a:ahLst/>
            <a:cxnLst/>
            <a:rect l="l" t="t" r="r" b="b"/>
            <a:pathLst>
              <a:path w="41909" h="23495">
                <a:moveTo>
                  <a:pt x="41742" y="23370"/>
                </a:moveTo>
                <a:lnTo>
                  <a:pt x="0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9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hyperlink" Target="https://www.facebook.com/groups/254963448192823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hyperlink" Target="https://technologystudent.com/despro_3/sectional5.html" TargetMode="External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2327" y="5259435"/>
            <a:ext cx="154940" cy="257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spc="15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500">
              <a:latin typeface="Arial"/>
              <a:cs typeface="Arial"/>
            </a:endParaRPr>
          </a:p>
        </p:txBody>
      </p:sp>
      <p:pic>
        <p:nvPicPr>
          <p:cNvPr id="3" name="object 3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1165" y="5232502"/>
            <a:ext cx="239486" cy="14270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47503" y="6511694"/>
            <a:ext cx="154940" cy="257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spc="15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5" name="object 5"/>
          <p:cNvGrpSpPr>
            <a:grpSpLocks noGrp="1" noUngrp="1" noRot="1" noMove="1" noResize="1"/>
          </p:cNvGrpSpPr>
          <p:nvPr/>
        </p:nvGrpSpPr>
        <p:grpSpPr>
          <a:xfrm>
            <a:off x="442391" y="4299152"/>
            <a:ext cx="3173095" cy="2486025"/>
            <a:chOff x="442391" y="4299152"/>
            <a:chExt cx="3173095" cy="2486025"/>
          </a:xfrm>
        </p:grpSpPr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26340" y="6484763"/>
              <a:ext cx="240029" cy="142875"/>
            </a:xfrm>
            <a:custGeom>
              <a:avLst/>
              <a:gdLst/>
              <a:ahLst/>
              <a:cxnLst/>
              <a:rect l="l" t="t" r="r" b="b"/>
              <a:pathLst>
                <a:path w="240029" h="142875">
                  <a:moveTo>
                    <a:pt x="239486" y="0"/>
                  </a:moveTo>
                  <a:lnTo>
                    <a:pt x="155742" y="26239"/>
                  </a:lnTo>
                  <a:lnTo>
                    <a:pt x="171957" y="35714"/>
                  </a:lnTo>
                  <a:lnTo>
                    <a:pt x="0" y="136789"/>
                  </a:lnTo>
                  <a:lnTo>
                    <a:pt x="3477" y="142703"/>
                  </a:lnTo>
                  <a:lnTo>
                    <a:pt x="178167" y="39808"/>
                  </a:lnTo>
                  <a:lnTo>
                    <a:pt x="191455" y="48602"/>
                  </a:lnTo>
                  <a:lnTo>
                    <a:pt x="23948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06812" y="6657463"/>
              <a:ext cx="218879" cy="127364"/>
            </a:xfrm>
            <a:prstGeom prst="rect">
              <a:avLst/>
            </a:prstGeom>
          </p:spPr>
        </p:pic>
        <p:pic>
          <p:nvPicPr>
            <p:cNvPr id="8" name="object 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2391" y="5924028"/>
              <a:ext cx="215413" cy="116013"/>
            </a:xfrm>
            <a:prstGeom prst="rect">
              <a:avLst/>
            </a:prstGeom>
          </p:spPr>
        </p:pic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2203" y="6001912"/>
              <a:ext cx="1270635" cy="738505"/>
            </a:xfrm>
            <a:custGeom>
              <a:avLst/>
              <a:gdLst/>
              <a:ahLst/>
              <a:cxnLst/>
              <a:rect l="l" t="t" r="r" b="b"/>
              <a:pathLst>
                <a:path w="1270635" h="738504">
                  <a:moveTo>
                    <a:pt x="1270254" y="738492"/>
                  </a:moveTo>
                  <a:lnTo>
                    <a:pt x="1225994" y="677049"/>
                  </a:lnTo>
                  <a:lnTo>
                    <a:pt x="1197533" y="693178"/>
                  </a:lnTo>
                  <a:lnTo>
                    <a:pt x="433501" y="248881"/>
                  </a:lnTo>
                  <a:lnTo>
                    <a:pt x="259194" y="147523"/>
                  </a:lnTo>
                  <a:lnTo>
                    <a:pt x="251028" y="142760"/>
                  </a:lnTo>
                  <a:lnTo>
                    <a:pt x="85407" y="46494"/>
                  </a:lnTo>
                  <a:lnTo>
                    <a:pt x="116179" y="30264"/>
                  </a:lnTo>
                  <a:lnTo>
                    <a:pt x="0" y="0"/>
                  </a:lnTo>
                  <a:lnTo>
                    <a:pt x="48615" y="65900"/>
                  </a:lnTo>
                  <a:lnTo>
                    <a:pt x="79451" y="49631"/>
                  </a:lnTo>
                  <a:lnTo>
                    <a:pt x="277672" y="164820"/>
                  </a:lnTo>
                  <a:lnTo>
                    <a:pt x="1192034" y="696290"/>
                  </a:lnTo>
                  <a:lnTo>
                    <a:pt x="1163510" y="712444"/>
                  </a:lnTo>
                  <a:lnTo>
                    <a:pt x="1270254" y="73849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8489" y="6260800"/>
              <a:ext cx="290830" cy="184150"/>
            </a:xfrm>
            <a:custGeom>
              <a:avLst/>
              <a:gdLst/>
              <a:ahLst/>
              <a:cxnLst/>
              <a:rect l="l" t="t" r="r" b="b"/>
              <a:pathLst>
                <a:path w="290830" h="184150">
                  <a:moveTo>
                    <a:pt x="287774" y="137817"/>
                  </a:moveTo>
                  <a:lnTo>
                    <a:pt x="264650" y="137817"/>
                  </a:lnTo>
                  <a:lnTo>
                    <a:pt x="268977" y="138422"/>
                  </a:lnTo>
                  <a:lnTo>
                    <a:pt x="273902" y="141348"/>
                  </a:lnTo>
                  <a:lnTo>
                    <a:pt x="274834" y="142695"/>
                  </a:lnTo>
                  <a:lnTo>
                    <a:pt x="274910" y="145647"/>
                  </a:lnTo>
                  <a:lnTo>
                    <a:pt x="274175" y="147068"/>
                  </a:lnTo>
                  <a:lnTo>
                    <a:pt x="270993" y="149970"/>
                  </a:lnTo>
                  <a:lnTo>
                    <a:pt x="267793" y="152023"/>
                  </a:lnTo>
                  <a:lnTo>
                    <a:pt x="218657" y="179105"/>
                  </a:lnTo>
                  <a:lnTo>
                    <a:pt x="223859" y="182100"/>
                  </a:lnTo>
                  <a:lnTo>
                    <a:pt x="226392" y="183634"/>
                  </a:lnTo>
                  <a:lnTo>
                    <a:pt x="282736" y="152566"/>
                  </a:lnTo>
                  <a:lnTo>
                    <a:pt x="287541" y="148603"/>
                  </a:lnTo>
                  <a:lnTo>
                    <a:pt x="290473" y="141489"/>
                  </a:lnTo>
                  <a:lnTo>
                    <a:pt x="288705" y="138364"/>
                  </a:lnTo>
                  <a:lnTo>
                    <a:pt x="287774" y="137817"/>
                  </a:lnTo>
                  <a:close/>
                </a:path>
                <a:path w="290830" h="184150">
                  <a:moveTo>
                    <a:pt x="260861" y="122268"/>
                  </a:moveTo>
                  <a:lnTo>
                    <a:pt x="232721" y="122268"/>
                  </a:lnTo>
                  <a:lnTo>
                    <a:pt x="240033" y="122531"/>
                  </a:lnTo>
                  <a:lnTo>
                    <a:pt x="242812" y="123219"/>
                  </a:lnTo>
                  <a:lnTo>
                    <a:pt x="247859" y="126145"/>
                  </a:lnTo>
                  <a:lnTo>
                    <a:pt x="248677" y="128119"/>
                  </a:lnTo>
                  <a:lnTo>
                    <a:pt x="245905" y="132493"/>
                  </a:lnTo>
                  <a:lnTo>
                    <a:pt x="242553" y="135067"/>
                  </a:lnTo>
                  <a:lnTo>
                    <a:pt x="191382" y="163219"/>
                  </a:lnTo>
                  <a:lnTo>
                    <a:pt x="199249" y="167762"/>
                  </a:lnTo>
                  <a:lnTo>
                    <a:pt x="247351" y="141205"/>
                  </a:lnTo>
                  <a:lnTo>
                    <a:pt x="253781" y="138940"/>
                  </a:lnTo>
                  <a:lnTo>
                    <a:pt x="264650" y="137817"/>
                  </a:lnTo>
                  <a:lnTo>
                    <a:pt x="287774" y="137817"/>
                  </a:lnTo>
                  <a:lnTo>
                    <a:pt x="284180" y="135703"/>
                  </a:lnTo>
                  <a:lnTo>
                    <a:pt x="280331" y="134127"/>
                  </a:lnTo>
                  <a:lnTo>
                    <a:pt x="257627" y="134127"/>
                  </a:lnTo>
                  <a:lnTo>
                    <a:pt x="260635" y="131463"/>
                  </a:lnTo>
                  <a:lnTo>
                    <a:pt x="262187" y="128947"/>
                  </a:lnTo>
                  <a:lnTo>
                    <a:pt x="262350" y="124065"/>
                  </a:lnTo>
                  <a:lnTo>
                    <a:pt x="260861" y="122268"/>
                  </a:lnTo>
                  <a:close/>
                </a:path>
                <a:path w="290830" h="184150">
                  <a:moveTo>
                    <a:pt x="234726" y="108444"/>
                  </a:moveTo>
                  <a:lnTo>
                    <a:pt x="163987" y="147306"/>
                  </a:lnTo>
                  <a:lnTo>
                    <a:pt x="171848" y="151860"/>
                  </a:lnTo>
                  <a:lnTo>
                    <a:pt x="215058" y="128119"/>
                  </a:lnTo>
                  <a:lnTo>
                    <a:pt x="220280" y="125678"/>
                  </a:lnTo>
                  <a:lnTo>
                    <a:pt x="228859" y="122966"/>
                  </a:lnTo>
                  <a:lnTo>
                    <a:pt x="232721" y="122268"/>
                  </a:lnTo>
                  <a:lnTo>
                    <a:pt x="260861" y="122268"/>
                  </a:lnTo>
                  <a:lnTo>
                    <a:pt x="260456" y="121779"/>
                  </a:lnTo>
                  <a:lnTo>
                    <a:pt x="253999" y="118039"/>
                  </a:lnTo>
                  <a:lnTo>
                    <a:pt x="231835" y="118039"/>
                  </a:lnTo>
                  <a:lnTo>
                    <a:pt x="241797" y="112563"/>
                  </a:lnTo>
                  <a:lnTo>
                    <a:pt x="234726" y="108444"/>
                  </a:lnTo>
                  <a:close/>
                </a:path>
                <a:path w="290830" h="184150">
                  <a:moveTo>
                    <a:pt x="214281" y="94765"/>
                  </a:moveTo>
                  <a:lnTo>
                    <a:pt x="190889" y="94765"/>
                  </a:lnTo>
                  <a:lnTo>
                    <a:pt x="195202" y="95369"/>
                  </a:lnTo>
                  <a:lnTo>
                    <a:pt x="200249" y="98311"/>
                  </a:lnTo>
                  <a:lnTo>
                    <a:pt x="201142" y="99545"/>
                  </a:lnTo>
                  <a:lnTo>
                    <a:pt x="201333" y="102569"/>
                  </a:lnTo>
                  <a:lnTo>
                    <a:pt x="200522" y="104009"/>
                  </a:lnTo>
                  <a:lnTo>
                    <a:pt x="197319" y="106915"/>
                  </a:lnTo>
                  <a:lnTo>
                    <a:pt x="194100" y="108970"/>
                  </a:lnTo>
                  <a:lnTo>
                    <a:pt x="144705" y="136064"/>
                  </a:lnTo>
                  <a:lnTo>
                    <a:pt x="152571" y="140621"/>
                  </a:lnTo>
                  <a:lnTo>
                    <a:pt x="209207" y="109543"/>
                  </a:lnTo>
                  <a:lnTo>
                    <a:pt x="213991" y="105543"/>
                  </a:lnTo>
                  <a:lnTo>
                    <a:pt x="216830" y="98415"/>
                  </a:lnTo>
                  <a:lnTo>
                    <a:pt x="215150" y="95272"/>
                  </a:lnTo>
                  <a:lnTo>
                    <a:pt x="214281" y="94765"/>
                  </a:lnTo>
                  <a:close/>
                </a:path>
                <a:path w="290830" h="184150">
                  <a:moveTo>
                    <a:pt x="273218" y="132764"/>
                  </a:moveTo>
                  <a:lnTo>
                    <a:pt x="266016" y="132915"/>
                  </a:lnTo>
                  <a:lnTo>
                    <a:pt x="257627" y="134127"/>
                  </a:lnTo>
                  <a:lnTo>
                    <a:pt x="280331" y="134127"/>
                  </a:lnTo>
                  <a:lnTo>
                    <a:pt x="279263" y="133690"/>
                  </a:lnTo>
                  <a:lnTo>
                    <a:pt x="273218" y="132764"/>
                  </a:lnTo>
                  <a:close/>
                </a:path>
                <a:path w="290830" h="184150">
                  <a:moveTo>
                    <a:pt x="187085" y="79069"/>
                  </a:moveTo>
                  <a:lnTo>
                    <a:pt x="158821" y="79069"/>
                  </a:lnTo>
                  <a:lnTo>
                    <a:pt x="166150" y="79346"/>
                  </a:lnTo>
                  <a:lnTo>
                    <a:pt x="169059" y="80033"/>
                  </a:lnTo>
                  <a:lnTo>
                    <a:pt x="174106" y="82982"/>
                  </a:lnTo>
                  <a:lnTo>
                    <a:pt x="174917" y="84962"/>
                  </a:lnTo>
                  <a:lnTo>
                    <a:pt x="172115" y="89347"/>
                  </a:lnTo>
                  <a:lnTo>
                    <a:pt x="168746" y="91920"/>
                  </a:lnTo>
                  <a:lnTo>
                    <a:pt x="117306" y="120087"/>
                  </a:lnTo>
                  <a:lnTo>
                    <a:pt x="125171" y="124656"/>
                  </a:lnTo>
                  <a:lnTo>
                    <a:pt x="139245" y="116952"/>
                  </a:lnTo>
                  <a:lnTo>
                    <a:pt x="173551" y="98116"/>
                  </a:lnTo>
                  <a:lnTo>
                    <a:pt x="179862" y="95801"/>
                  </a:lnTo>
                  <a:lnTo>
                    <a:pt x="190889" y="94765"/>
                  </a:lnTo>
                  <a:lnTo>
                    <a:pt x="214281" y="94765"/>
                  </a:lnTo>
                  <a:lnTo>
                    <a:pt x="210610" y="92626"/>
                  </a:lnTo>
                  <a:lnTo>
                    <a:pt x="206644" y="91006"/>
                  </a:lnTo>
                  <a:lnTo>
                    <a:pt x="183865" y="91006"/>
                  </a:lnTo>
                  <a:lnTo>
                    <a:pt x="186893" y="88339"/>
                  </a:lnTo>
                  <a:lnTo>
                    <a:pt x="188459" y="85811"/>
                  </a:lnTo>
                  <a:lnTo>
                    <a:pt x="188401" y="80839"/>
                  </a:lnTo>
                  <a:lnTo>
                    <a:pt x="187085" y="79069"/>
                  </a:lnTo>
                  <a:close/>
                </a:path>
                <a:path w="290830" h="184150">
                  <a:moveTo>
                    <a:pt x="241354" y="116538"/>
                  </a:moveTo>
                  <a:lnTo>
                    <a:pt x="236663" y="116952"/>
                  </a:lnTo>
                  <a:lnTo>
                    <a:pt x="231835" y="118039"/>
                  </a:lnTo>
                  <a:lnTo>
                    <a:pt x="253999" y="118039"/>
                  </a:lnTo>
                  <a:lnTo>
                    <a:pt x="250206" y="117009"/>
                  </a:lnTo>
                  <a:lnTo>
                    <a:pt x="241354" y="116538"/>
                  </a:lnTo>
                  <a:close/>
                </a:path>
                <a:path w="290830" h="184150">
                  <a:moveTo>
                    <a:pt x="160895" y="65204"/>
                  </a:moveTo>
                  <a:lnTo>
                    <a:pt x="89780" y="104082"/>
                  </a:lnTo>
                  <a:lnTo>
                    <a:pt x="97646" y="108664"/>
                  </a:lnTo>
                  <a:lnTo>
                    <a:pt x="140984" y="84958"/>
                  </a:lnTo>
                  <a:lnTo>
                    <a:pt x="146329" y="82474"/>
                  </a:lnTo>
                  <a:lnTo>
                    <a:pt x="154943" y="79767"/>
                  </a:lnTo>
                  <a:lnTo>
                    <a:pt x="158821" y="79069"/>
                  </a:lnTo>
                  <a:lnTo>
                    <a:pt x="187085" y="79069"/>
                  </a:lnTo>
                  <a:lnTo>
                    <a:pt x="186742" y="78615"/>
                  </a:lnTo>
                  <a:lnTo>
                    <a:pt x="180323" y="74864"/>
                  </a:lnTo>
                  <a:lnTo>
                    <a:pt x="180193" y="74828"/>
                  </a:lnTo>
                  <a:lnTo>
                    <a:pt x="157953" y="74828"/>
                  </a:lnTo>
                  <a:lnTo>
                    <a:pt x="167965" y="69344"/>
                  </a:lnTo>
                  <a:lnTo>
                    <a:pt x="160895" y="65204"/>
                  </a:lnTo>
                  <a:close/>
                </a:path>
                <a:path w="290830" h="184150">
                  <a:moveTo>
                    <a:pt x="199478" y="89627"/>
                  </a:moveTo>
                  <a:lnTo>
                    <a:pt x="192233" y="89768"/>
                  </a:lnTo>
                  <a:lnTo>
                    <a:pt x="183865" y="91006"/>
                  </a:lnTo>
                  <a:lnTo>
                    <a:pt x="206644" y="91006"/>
                  </a:lnTo>
                  <a:lnTo>
                    <a:pt x="205603" y="90580"/>
                  </a:lnTo>
                  <a:lnTo>
                    <a:pt x="199478" y="89627"/>
                  </a:lnTo>
                  <a:close/>
                </a:path>
                <a:path w="290830" h="184150">
                  <a:moveTo>
                    <a:pt x="147045" y="28208"/>
                  </a:moveTo>
                  <a:lnTo>
                    <a:pt x="102821" y="39059"/>
                  </a:lnTo>
                  <a:lnTo>
                    <a:pt x="64196" y="61259"/>
                  </a:lnTo>
                  <a:lnTo>
                    <a:pt x="49444" y="78622"/>
                  </a:lnTo>
                  <a:lnTo>
                    <a:pt x="50996" y="83262"/>
                  </a:lnTo>
                  <a:lnTo>
                    <a:pt x="61775" y="89551"/>
                  </a:lnTo>
                  <a:lnTo>
                    <a:pt x="67600" y="90852"/>
                  </a:lnTo>
                  <a:lnTo>
                    <a:pt x="81391" y="90197"/>
                  </a:lnTo>
                  <a:lnTo>
                    <a:pt x="89150" y="88533"/>
                  </a:lnTo>
                  <a:lnTo>
                    <a:pt x="97793" y="85534"/>
                  </a:lnTo>
                  <a:lnTo>
                    <a:pt x="102011" y="83936"/>
                  </a:lnTo>
                  <a:lnTo>
                    <a:pt x="76348" y="83936"/>
                  </a:lnTo>
                  <a:lnTo>
                    <a:pt x="70628" y="83615"/>
                  </a:lnTo>
                  <a:lnTo>
                    <a:pt x="63403" y="79403"/>
                  </a:lnTo>
                  <a:lnTo>
                    <a:pt x="62964" y="76138"/>
                  </a:lnTo>
                  <a:lnTo>
                    <a:pt x="65832" y="71771"/>
                  </a:lnTo>
                  <a:lnTo>
                    <a:pt x="105857" y="46083"/>
                  </a:lnTo>
                  <a:lnTo>
                    <a:pt x="138459" y="34997"/>
                  </a:lnTo>
                  <a:lnTo>
                    <a:pt x="161513" y="34997"/>
                  </a:lnTo>
                  <a:lnTo>
                    <a:pt x="160768" y="34144"/>
                  </a:lnTo>
                  <a:lnTo>
                    <a:pt x="152838" y="29482"/>
                  </a:lnTo>
                  <a:lnTo>
                    <a:pt x="147045" y="28208"/>
                  </a:lnTo>
                  <a:close/>
                </a:path>
                <a:path w="290830" h="184150">
                  <a:moveTo>
                    <a:pt x="161513" y="34997"/>
                  </a:moveTo>
                  <a:lnTo>
                    <a:pt x="138459" y="34997"/>
                  </a:lnTo>
                  <a:lnTo>
                    <a:pt x="143719" y="35462"/>
                  </a:lnTo>
                  <a:lnTo>
                    <a:pt x="151027" y="39750"/>
                  </a:lnTo>
                  <a:lnTo>
                    <a:pt x="119990" y="66966"/>
                  </a:lnTo>
                  <a:lnTo>
                    <a:pt x="84099" y="82420"/>
                  </a:lnTo>
                  <a:lnTo>
                    <a:pt x="76348" y="83936"/>
                  </a:lnTo>
                  <a:lnTo>
                    <a:pt x="102011" y="83936"/>
                  </a:lnTo>
                  <a:lnTo>
                    <a:pt x="140742" y="64254"/>
                  </a:lnTo>
                  <a:lnTo>
                    <a:pt x="163720" y="41834"/>
                  </a:lnTo>
                  <a:lnTo>
                    <a:pt x="162812" y="36484"/>
                  </a:lnTo>
                  <a:lnTo>
                    <a:pt x="161513" y="34997"/>
                  </a:lnTo>
                  <a:close/>
                </a:path>
                <a:path w="290830" h="184150">
                  <a:moveTo>
                    <a:pt x="167504" y="73330"/>
                  </a:moveTo>
                  <a:lnTo>
                    <a:pt x="162794" y="73740"/>
                  </a:lnTo>
                  <a:lnTo>
                    <a:pt x="157953" y="74828"/>
                  </a:lnTo>
                  <a:lnTo>
                    <a:pt x="180193" y="74828"/>
                  </a:lnTo>
                  <a:lnTo>
                    <a:pt x="176500" y="73820"/>
                  </a:lnTo>
                  <a:lnTo>
                    <a:pt x="167504" y="73330"/>
                  </a:lnTo>
                  <a:close/>
                </a:path>
                <a:path w="290830" h="184150">
                  <a:moveTo>
                    <a:pt x="90317" y="0"/>
                  </a:moveTo>
                  <a:lnTo>
                    <a:pt x="47476" y="12324"/>
                  </a:lnTo>
                  <a:lnTo>
                    <a:pt x="13310" y="32199"/>
                  </a:lnTo>
                  <a:lnTo>
                    <a:pt x="0" y="49437"/>
                  </a:lnTo>
                  <a:lnTo>
                    <a:pt x="1639" y="54575"/>
                  </a:lnTo>
                  <a:lnTo>
                    <a:pt x="12156" y="60669"/>
                  </a:lnTo>
                  <a:lnTo>
                    <a:pt x="16984" y="61925"/>
                  </a:lnTo>
                  <a:lnTo>
                    <a:pt x="28723" y="62404"/>
                  </a:lnTo>
                  <a:lnTo>
                    <a:pt x="35100" y="61525"/>
                  </a:lnTo>
                  <a:lnTo>
                    <a:pt x="49297" y="57807"/>
                  </a:lnTo>
                  <a:lnTo>
                    <a:pt x="55341" y="55424"/>
                  </a:lnTo>
                  <a:lnTo>
                    <a:pt x="26243" y="55416"/>
                  </a:lnTo>
                  <a:lnTo>
                    <a:pt x="21459" y="54884"/>
                  </a:lnTo>
                  <a:lnTo>
                    <a:pt x="15631" y="51539"/>
                  </a:lnTo>
                  <a:lnTo>
                    <a:pt x="14475" y="49753"/>
                  </a:lnTo>
                  <a:lnTo>
                    <a:pt x="14428" y="45199"/>
                  </a:lnTo>
                  <a:lnTo>
                    <a:pt x="15678" y="42654"/>
                  </a:lnTo>
                  <a:lnTo>
                    <a:pt x="54179" y="25490"/>
                  </a:lnTo>
                  <a:lnTo>
                    <a:pt x="78760" y="25490"/>
                  </a:lnTo>
                  <a:lnTo>
                    <a:pt x="72061" y="21601"/>
                  </a:lnTo>
                  <a:lnTo>
                    <a:pt x="71169" y="21338"/>
                  </a:lnTo>
                  <a:lnTo>
                    <a:pt x="46342" y="21338"/>
                  </a:lnTo>
                  <a:lnTo>
                    <a:pt x="53445" y="17634"/>
                  </a:lnTo>
                  <a:lnTo>
                    <a:pt x="93365" y="6986"/>
                  </a:lnTo>
                  <a:lnTo>
                    <a:pt x="114453" y="6986"/>
                  </a:lnTo>
                  <a:lnTo>
                    <a:pt x="109630" y="4167"/>
                  </a:lnTo>
                  <a:lnTo>
                    <a:pt x="104075" y="1710"/>
                  </a:lnTo>
                  <a:lnTo>
                    <a:pt x="97638" y="319"/>
                  </a:lnTo>
                  <a:lnTo>
                    <a:pt x="90317" y="0"/>
                  </a:lnTo>
                  <a:close/>
                </a:path>
                <a:path w="290830" h="184150">
                  <a:moveTo>
                    <a:pt x="78760" y="25490"/>
                  </a:moveTo>
                  <a:lnTo>
                    <a:pt x="54179" y="25490"/>
                  </a:lnTo>
                  <a:lnTo>
                    <a:pt x="59180" y="26181"/>
                  </a:lnTo>
                  <a:lnTo>
                    <a:pt x="66462" y="30396"/>
                  </a:lnTo>
                  <a:lnTo>
                    <a:pt x="66579" y="30653"/>
                  </a:lnTo>
                  <a:lnTo>
                    <a:pt x="67381" y="33161"/>
                  </a:lnTo>
                  <a:lnTo>
                    <a:pt x="64209" y="40170"/>
                  </a:lnTo>
                  <a:lnTo>
                    <a:pt x="60040" y="43792"/>
                  </a:lnTo>
                  <a:lnTo>
                    <a:pt x="46144" y="51363"/>
                  </a:lnTo>
                  <a:lnTo>
                    <a:pt x="39394" y="53746"/>
                  </a:lnTo>
                  <a:lnTo>
                    <a:pt x="26311" y="55424"/>
                  </a:lnTo>
                  <a:lnTo>
                    <a:pt x="55360" y="55416"/>
                  </a:lnTo>
                  <a:lnTo>
                    <a:pt x="55918" y="55197"/>
                  </a:lnTo>
                  <a:lnTo>
                    <a:pt x="71549" y="46679"/>
                  </a:lnTo>
                  <a:lnTo>
                    <a:pt x="77302" y="41406"/>
                  </a:lnTo>
                  <a:lnTo>
                    <a:pt x="81842" y="30653"/>
                  </a:lnTo>
                  <a:lnTo>
                    <a:pt x="80390" y="26436"/>
                  </a:lnTo>
                  <a:lnTo>
                    <a:pt x="78760" y="25490"/>
                  </a:lnTo>
                  <a:close/>
                </a:path>
                <a:path w="290830" h="184150">
                  <a:moveTo>
                    <a:pt x="114453" y="6986"/>
                  </a:moveTo>
                  <a:lnTo>
                    <a:pt x="93365" y="6986"/>
                  </a:lnTo>
                  <a:lnTo>
                    <a:pt x="96732" y="7752"/>
                  </a:lnTo>
                  <a:lnTo>
                    <a:pt x="102401" y="11101"/>
                  </a:lnTo>
                  <a:lnTo>
                    <a:pt x="103370" y="13552"/>
                  </a:lnTo>
                  <a:lnTo>
                    <a:pt x="101166" y="18611"/>
                  </a:lnTo>
                  <a:lnTo>
                    <a:pt x="98668" y="21051"/>
                  </a:lnTo>
                  <a:lnTo>
                    <a:pt x="94687" y="24075"/>
                  </a:lnTo>
                  <a:lnTo>
                    <a:pt x="103341" y="28089"/>
                  </a:lnTo>
                  <a:lnTo>
                    <a:pt x="110361" y="23546"/>
                  </a:lnTo>
                  <a:lnTo>
                    <a:pt x="114371" y="19172"/>
                  </a:lnTo>
                  <a:lnTo>
                    <a:pt x="116585" y="10687"/>
                  </a:lnTo>
                  <a:lnTo>
                    <a:pt x="114649" y="7101"/>
                  </a:lnTo>
                  <a:lnTo>
                    <a:pt x="114453" y="6986"/>
                  </a:lnTo>
                  <a:close/>
                </a:path>
                <a:path w="290830" h="184150">
                  <a:moveTo>
                    <a:pt x="58362" y="19572"/>
                  </a:moveTo>
                  <a:lnTo>
                    <a:pt x="52656" y="19974"/>
                  </a:lnTo>
                  <a:lnTo>
                    <a:pt x="46342" y="21338"/>
                  </a:lnTo>
                  <a:lnTo>
                    <a:pt x="71169" y="21338"/>
                  </a:lnTo>
                  <a:lnTo>
                    <a:pt x="68093" y="20432"/>
                  </a:lnTo>
                  <a:lnTo>
                    <a:pt x="58362" y="1957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45523" y="4302327"/>
              <a:ext cx="167005" cy="1587500"/>
            </a:xfrm>
            <a:custGeom>
              <a:avLst/>
              <a:gdLst/>
              <a:ahLst/>
              <a:cxnLst/>
              <a:rect l="l" t="t" r="r" b="b"/>
              <a:pathLst>
                <a:path w="167004" h="1587500">
                  <a:moveTo>
                    <a:pt x="166546" y="0"/>
                  </a:moveTo>
                  <a:lnTo>
                    <a:pt x="0" y="0"/>
                  </a:lnTo>
                </a:path>
                <a:path w="167004" h="1587500">
                  <a:moveTo>
                    <a:pt x="151066" y="1586894"/>
                  </a:moveTo>
                  <a:lnTo>
                    <a:pt x="0" y="1586894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77996" y="4302335"/>
              <a:ext cx="43815" cy="1587500"/>
            </a:xfrm>
            <a:custGeom>
              <a:avLst/>
              <a:gdLst/>
              <a:ahLst/>
              <a:cxnLst/>
              <a:rect l="l" t="t" r="r" b="b"/>
              <a:pathLst>
                <a:path w="43814" h="1587500">
                  <a:moveTo>
                    <a:pt x="43332" y="80860"/>
                  </a:moveTo>
                  <a:lnTo>
                    <a:pt x="21666" y="0"/>
                  </a:lnTo>
                  <a:lnTo>
                    <a:pt x="0" y="80860"/>
                  </a:lnTo>
                  <a:lnTo>
                    <a:pt x="19761" y="80860"/>
                  </a:lnTo>
                  <a:lnTo>
                    <a:pt x="19761" y="1066304"/>
                  </a:lnTo>
                  <a:lnTo>
                    <a:pt x="19761" y="1288910"/>
                  </a:lnTo>
                  <a:lnTo>
                    <a:pt x="19761" y="1506029"/>
                  </a:lnTo>
                  <a:lnTo>
                    <a:pt x="0" y="1506029"/>
                  </a:lnTo>
                  <a:lnTo>
                    <a:pt x="21666" y="1586890"/>
                  </a:lnTo>
                  <a:lnTo>
                    <a:pt x="43332" y="1506029"/>
                  </a:lnTo>
                  <a:lnTo>
                    <a:pt x="23583" y="1506029"/>
                  </a:lnTo>
                  <a:lnTo>
                    <a:pt x="23583" y="1288910"/>
                  </a:lnTo>
                  <a:lnTo>
                    <a:pt x="23583" y="1066304"/>
                  </a:lnTo>
                  <a:lnTo>
                    <a:pt x="23583" y="80860"/>
                  </a:lnTo>
                  <a:lnTo>
                    <a:pt x="43332" y="8086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75562" y="4778047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73mm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4" name="object 14"/>
          <p:cNvGrpSpPr>
            <a:grpSpLocks noGrp="1" noUngrp="1" noRot="1" noMove="1" noResize="1"/>
          </p:cNvGrpSpPr>
          <p:nvPr/>
        </p:nvGrpSpPr>
        <p:grpSpPr>
          <a:xfrm>
            <a:off x="694155" y="2975486"/>
            <a:ext cx="1985010" cy="2106930"/>
            <a:chOff x="694155" y="2975486"/>
            <a:chExt cx="1985010" cy="2106930"/>
          </a:xfrm>
        </p:grpSpPr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07642" y="2991808"/>
              <a:ext cx="263525" cy="669290"/>
            </a:xfrm>
            <a:custGeom>
              <a:avLst/>
              <a:gdLst/>
              <a:ahLst/>
              <a:cxnLst/>
              <a:rect l="l" t="t" r="r" b="b"/>
              <a:pathLst>
                <a:path w="263525" h="669289">
                  <a:moveTo>
                    <a:pt x="263163" y="542149"/>
                  </a:moveTo>
                  <a:lnTo>
                    <a:pt x="263199" y="508508"/>
                  </a:lnTo>
                  <a:lnTo>
                    <a:pt x="263244" y="474817"/>
                  </a:lnTo>
                  <a:lnTo>
                    <a:pt x="263285" y="441079"/>
                  </a:lnTo>
                  <a:lnTo>
                    <a:pt x="263307" y="407296"/>
                  </a:lnTo>
                  <a:lnTo>
                    <a:pt x="263323" y="373724"/>
                  </a:lnTo>
                  <a:lnTo>
                    <a:pt x="263347" y="340116"/>
                  </a:lnTo>
                  <a:lnTo>
                    <a:pt x="263373" y="306481"/>
                  </a:lnTo>
                  <a:lnTo>
                    <a:pt x="263390" y="272832"/>
                  </a:lnTo>
                  <a:lnTo>
                    <a:pt x="263408" y="238758"/>
                  </a:lnTo>
                  <a:lnTo>
                    <a:pt x="263425" y="204620"/>
                  </a:lnTo>
                  <a:lnTo>
                    <a:pt x="263429" y="170445"/>
                  </a:lnTo>
                  <a:lnTo>
                    <a:pt x="263404" y="136263"/>
                  </a:lnTo>
                  <a:lnTo>
                    <a:pt x="263375" y="102302"/>
                  </a:lnTo>
                  <a:lnTo>
                    <a:pt x="263369" y="68264"/>
                  </a:lnTo>
                  <a:lnTo>
                    <a:pt x="263386" y="34160"/>
                  </a:lnTo>
                  <a:lnTo>
                    <a:pt x="263425" y="0"/>
                  </a:lnTo>
                </a:path>
                <a:path w="263525" h="669289">
                  <a:moveTo>
                    <a:pt x="2584" y="668775"/>
                  </a:moveTo>
                  <a:lnTo>
                    <a:pt x="2399" y="634739"/>
                  </a:lnTo>
                  <a:lnTo>
                    <a:pt x="2205" y="600631"/>
                  </a:lnTo>
                  <a:lnTo>
                    <a:pt x="2026" y="566461"/>
                  </a:lnTo>
                  <a:lnTo>
                    <a:pt x="1885" y="532241"/>
                  </a:lnTo>
                  <a:lnTo>
                    <a:pt x="1744" y="498281"/>
                  </a:lnTo>
                  <a:lnTo>
                    <a:pt x="1569" y="464286"/>
                  </a:lnTo>
                  <a:lnTo>
                    <a:pt x="1381" y="430263"/>
                  </a:lnTo>
                  <a:lnTo>
                    <a:pt x="1198" y="396219"/>
                  </a:lnTo>
                  <a:lnTo>
                    <a:pt x="1020" y="361717"/>
                  </a:lnTo>
                  <a:lnTo>
                    <a:pt x="840" y="327160"/>
                  </a:lnTo>
                  <a:lnTo>
                    <a:pt x="669" y="292550"/>
                  </a:lnTo>
                  <a:lnTo>
                    <a:pt x="514" y="257890"/>
                  </a:lnTo>
                  <a:lnTo>
                    <a:pt x="386" y="223527"/>
                  </a:lnTo>
                  <a:lnTo>
                    <a:pt x="270" y="189124"/>
                  </a:lnTo>
                  <a:lnTo>
                    <a:pt x="148" y="154674"/>
                  </a:lnTo>
                  <a:lnTo>
                    <a:pt x="0" y="120171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71079" y="2975486"/>
              <a:ext cx="226659" cy="107726"/>
            </a:xfrm>
            <a:prstGeom prst="rect">
              <a:avLst/>
            </a:prstGeom>
          </p:spPr>
        </p:pic>
        <p:pic>
          <p:nvPicPr>
            <p:cNvPr id="17" name="object 1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69470" y="3204417"/>
              <a:ext cx="238546" cy="113301"/>
            </a:xfrm>
            <a:prstGeom prst="rect">
              <a:avLst/>
            </a:prstGeom>
          </p:spPr>
        </p:pic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03063" y="3080224"/>
              <a:ext cx="50165" cy="119380"/>
            </a:xfrm>
            <a:custGeom>
              <a:avLst/>
              <a:gdLst/>
              <a:ahLst/>
              <a:cxnLst/>
              <a:rect l="l" t="t" r="r" b="b"/>
              <a:pathLst>
                <a:path w="50164" h="119380">
                  <a:moveTo>
                    <a:pt x="10386" y="93441"/>
                  </a:moveTo>
                  <a:lnTo>
                    <a:pt x="7329" y="95154"/>
                  </a:lnTo>
                  <a:lnTo>
                    <a:pt x="4420" y="96936"/>
                  </a:lnTo>
                  <a:lnTo>
                    <a:pt x="1436" y="98621"/>
                  </a:lnTo>
                  <a:lnTo>
                    <a:pt x="2260" y="107010"/>
                  </a:lnTo>
                  <a:lnTo>
                    <a:pt x="4499" y="112871"/>
                  </a:lnTo>
                  <a:lnTo>
                    <a:pt x="12067" y="118976"/>
                  </a:lnTo>
                  <a:lnTo>
                    <a:pt x="16894" y="119087"/>
                  </a:lnTo>
                  <a:lnTo>
                    <a:pt x="28367" y="113852"/>
                  </a:lnTo>
                  <a:lnTo>
                    <a:pt x="33220" y="109353"/>
                  </a:lnTo>
                  <a:lnTo>
                    <a:pt x="34949" y="106721"/>
                  </a:lnTo>
                  <a:lnTo>
                    <a:pt x="19508" y="106721"/>
                  </a:lnTo>
                  <a:lnTo>
                    <a:pt x="16830" y="106643"/>
                  </a:lnTo>
                  <a:lnTo>
                    <a:pt x="12628" y="103060"/>
                  </a:lnTo>
                  <a:lnTo>
                    <a:pt x="11239" y="99179"/>
                  </a:lnTo>
                  <a:lnTo>
                    <a:pt x="10386" y="93441"/>
                  </a:lnTo>
                  <a:close/>
                </a:path>
                <a:path w="50164" h="119380">
                  <a:moveTo>
                    <a:pt x="49442" y="54028"/>
                  </a:moveTo>
                  <a:lnTo>
                    <a:pt x="40349" y="54028"/>
                  </a:lnTo>
                  <a:lnTo>
                    <a:pt x="40417" y="61768"/>
                  </a:lnTo>
                  <a:lnTo>
                    <a:pt x="40316" y="63738"/>
                  </a:lnTo>
                  <a:lnTo>
                    <a:pt x="28263" y="101771"/>
                  </a:lnTo>
                  <a:lnTo>
                    <a:pt x="19508" y="106721"/>
                  </a:lnTo>
                  <a:lnTo>
                    <a:pt x="34949" y="106721"/>
                  </a:lnTo>
                  <a:lnTo>
                    <a:pt x="48840" y="63921"/>
                  </a:lnTo>
                  <a:lnTo>
                    <a:pt x="49329" y="56178"/>
                  </a:lnTo>
                  <a:lnTo>
                    <a:pt x="49442" y="54028"/>
                  </a:lnTo>
                  <a:close/>
                </a:path>
                <a:path w="50164" h="119380">
                  <a:moveTo>
                    <a:pt x="33055" y="0"/>
                  </a:moveTo>
                  <a:lnTo>
                    <a:pt x="3769" y="27436"/>
                  </a:lnTo>
                  <a:lnTo>
                    <a:pt x="0" y="50864"/>
                  </a:lnTo>
                  <a:lnTo>
                    <a:pt x="82" y="61945"/>
                  </a:lnTo>
                  <a:lnTo>
                    <a:pt x="2225" y="69663"/>
                  </a:lnTo>
                  <a:lnTo>
                    <a:pt x="10925" y="78915"/>
                  </a:lnTo>
                  <a:lnTo>
                    <a:pt x="16243" y="79862"/>
                  </a:lnTo>
                  <a:lnTo>
                    <a:pt x="26150" y="75318"/>
                  </a:lnTo>
                  <a:lnTo>
                    <a:pt x="29664" y="72312"/>
                  </a:lnTo>
                  <a:lnTo>
                    <a:pt x="34549" y="65862"/>
                  </a:lnTo>
                  <a:lnTo>
                    <a:pt x="20354" y="65862"/>
                  </a:lnTo>
                  <a:lnTo>
                    <a:pt x="16790" y="65279"/>
                  </a:lnTo>
                  <a:lnTo>
                    <a:pt x="11012" y="59053"/>
                  </a:lnTo>
                  <a:lnTo>
                    <a:pt x="9572" y="54452"/>
                  </a:lnTo>
                  <a:lnTo>
                    <a:pt x="9446" y="46579"/>
                  </a:lnTo>
                  <a:lnTo>
                    <a:pt x="9442" y="39060"/>
                  </a:lnTo>
                  <a:lnTo>
                    <a:pt x="11120" y="31943"/>
                  </a:lnTo>
                  <a:lnTo>
                    <a:pt x="17078" y="19296"/>
                  </a:lnTo>
                  <a:lnTo>
                    <a:pt x="20646" y="15095"/>
                  </a:lnTo>
                  <a:lnTo>
                    <a:pt x="28825" y="11289"/>
                  </a:lnTo>
                  <a:lnTo>
                    <a:pt x="45236" y="11289"/>
                  </a:lnTo>
                  <a:lnTo>
                    <a:pt x="44211" y="8272"/>
                  </a:lnTo>
                  <a:lnTo>
                    <a:pt x="41187" y="4017"/>
                  </a:lnTo>
                  <a:lnTo>
                    <a:pt x="33055" y="0"/>
                  </a:lnTo>
                  <a:close/>
                </a:path>
                <a:path w="50164" h="119380">
                  <a:moveTo>
                    <a:pt x="45236" y="11289"/>
                  </a:moveTo>
                  <a:lnTo>
                    <a:pt x="28825" y="11289"/>
                  </a:lnTo>
                  <a:lnTo>
                    <a:pt x="32223" y="12085"/>
                  </a:lnTo>
                  <a:lnTo>
                    <a:pt x="37861" y="18762"/>
                  </a:lnTo>
                  <a:lnTo>
                    <a:pt x="39336" y="24317"/>
                  </a:lnTo>
                  <a:lnTo>
                    <a:pt x="39333" y="39931"/>
                  </a:lnTo>
                  <a:lnTo>
                    <a:pt x="38059" y="46579"/>
                  </a:lnTo>
                  <a:lnTo>
                    <a:pt x="32443" y="58007"/>
                  </a:lnTo>
                  <a:lnTo>
                    <a:pt x="28936" y="61945"/>
                  </a:lnTo>
                  <a:lnTo>
                    <a:pt x="20354" y="65862"/>
                  </a:lnTo>
                  <a:lnTo>
                    <a:pt x="34549" y="65862"/>
                  </a:lnTo>
                  <a:lnTo>
                    <a:pt x="36018" y="63921"/>
                  </a:lnTo>
                  <a:lnTo>
                    <a:pt x="38559" y="59284"/>
                  </a:lnTo>
                  <a:lnTo>
                    <a:pt x="40349" y="54028"/>
                  </a:lnTo>
                  <a:lnTo>
                    <a:pt x="49442" y="54028"/>
                  </a:lnTo>
                  <a:lnTo>
                    <a:pt x="49557" y="46579"/>
                  </a:lnTo>
                  <a:lnTo>
                    <a:pt x="49461" y="39060"/>
                  </a:lnTo>
                  <a:lnTo>
                    <a:pt x="49352" y="34767"/>
                  </a:lnTo>
                  <a:lnTo>
                    <a:pt x="48731" y="26645"/>
                  </a:lnTo>
                  <a:lnTo>
                    <a:pt x="47724" y="19881"/>
                  </a:lnTo>
                  <a:lnTo>
                    <a:pt x="46324" y="14489"/>
                  </a:lnTo>
                  <a:lnTo>
                    <a:pt x="45236" y="1128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18183" y="3081229"/>
              <a:ext cx="457834" cy="1424940"/>
            </a:xfrm>
            <a:custGeom>
              <a:avLst/>
              <a:gdLst/>
              <a:ahLst/>
              <a:cxnLst/>
              <a:rect l="l" t="t" r="r" b="b"/>
              <a:pathLst>
                <a:path w="457835" h="1424939">
                  <a:moveTo>
                    <a:pt x="457473" y="880110"/>
                  </a:moveTo>
                  <a:lnTo>
                    <a:pt x="457509" y="825498"/>
                  </a:lnTo>
                  <a:lnTo>
                    <a:pt x="457554" y="770805"/>
                  </a:lnTo>
                  <a:lnTo>
                    <a:pt x="457595" y="716036"/>
                  </a:lnTo>
                  <a:lnTo>
                    <a:pt x="457617" y="661193"/>
                  </a:lnTo>
                  <a:lnTo>
                    <a:pt x="457633" y="606694"/>
                  </a:lnTo>
                  <a:lnTo>
                    <a:pt x="457657" y="552134"/>
                  </a:lnTo>
                  <a:lnTo>
                    <a:pt x="457683" y="497534"/>
                  </a:lnTo>
                  <a:lnTo>
                    <a:pt x="457700" y="442911"/>
                  </a:lnTo>
                  <a:lnTo>
                    <a:pt x="457718" y="387594"/>
                  </a:lnTo>
                  <a:lnTo>
                    <a:pt x="457735" y="332174"/>
                  </a:lnTo>
                  <a:lnTo>
                    <a:pt x="457739" y="276696"/>
                  </a:lnTo>
                  <a:lnTo>
                    <a:pt x="457714" y="221204"/>
                  </a:lnTo>
                  <a:lnTo>
                    <a:pt x="457685" y="166073"/>
                  </a:lnTo>
                  <a:lnTo>
                    <a:pt x="457679" y="110818"/>
                  </a:lnTo>
                  <a:lnTo>
                    <a:pt x="457696" y="55455"/>
                  </a:lnTo>
                  <a:lnTo>
                    <a:pt x="457735" y="0"/>
                  </a:lnTo>
                </a:path>
                <a:path w="457835" h="1424939">
                  <a:moveTo>
                    <a:pt x="2584" y="1424941"/>
                  </a:moveTo>
                  <a:lnTo>
                    <a:pt x="2463" y="1374544"/>
                  </a:lnTo>
                  <a:lnTo>
                    <a:pt x="2334" y="1324072"/>
                  </a:lnTo>
                  <a:lnTo>
                    <a:pt x="2205" y="1273533"/>
                  </a:lnTo>
                  <a:lnTo>
                    <a:pt x="2083" y="1222933"/>
                  </a:lnTo>
                  <a:lnTo>
                    <a:pt x="1974" y="1172279"/>
                  </a:lnTo>
                  <a:lnTo>
                    <a:pt x="1885" y="1121580"/>
                  </a:lnTo>
                  <a:lnTo>
                    <a:pt x="1796" y="1071284"/>
                  </a:lnTo>
                  <a:lnTo>
                    <a:pt x="1688" y="1020953"/>
                  </a:lnTo>
                  <a:lnTo>
                    <a:pt x="1569" y="970590"/>
                  </a:lnTo>
                  <a:lnTo>
                    <a:pt x="1444" y="920200"/>
                  </a:lnTo>
                  <a:lnTo>
                    <a:pt x="1318" y="869787"/>
                  </a:lnTo>
                  <a:lnTo>
                    <a:pt x="1198" y="819355"/>
                  </a:lnTo>
                  <a:lnTo>
                    <a:pt x="1080" y="768263"/>
                  </a:lnTo>
                  <a:lnTo>
                    <a:pt x="960" y="717114"/>
                  </a:lnTo>
                  <a:lnTo>
                    <a:pt x="840" y="665912"/>
                  </a:lnTo>
                  <a:lnTo>
                    <a:pt x="725" y="614658"/>
                  </a:lnTo>
                  <a:lnTo>
                    <a:pt x="615" y="563354"/>
                  </a:lnTo>
                  <a:lnTo>
                    <a:pt x="514" y="512003"/>
                  </a:lnTo>
                  <a:lnTo>
                    <a:pt x="426" y="461113"/>
                  </a:lnTo>
                  <a:lnTo>
                    <a:pt x="347" y="410186"/>
                  </a:lnTo>
                  <a:lnTo>
                    <a:pt x="270" y="359216"/>
                  </a:lnTo>
                  <a:lnTo>
                    <a:pt x="191" y="308200"/>
                  </a:lnTo>
                  <a:lnTo>
                    <a:pt x="102" y="257132"/>
                  </a:lnTo>
                  <a:lnTo>
                    <a:pt x="0" y="206009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28251" y="3319689"/>
              <a:ext cx="447509" cy="255017"/>
            </a:xfrm>
            <a:prstGeom prst="rect">
              <a:avLst/>
            </a:prstGeom>
          </p:spPr>
        </p:pic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4155" y="4562553"/>
              <a:ext cx="1394460" cy="520065"/>
            </a:xfrm>
            <a:custGeom>
              <a:avLst/>
              <a:gdLst/>
              <a:ahLst/>
              <a:cxnLst/>
              <a:rect l="l" t="t" r="r" b="b"/>
              <a:pathLst>
                <a:path w="1394460" h="520064">
                  <a:moveTo>
                    <a:pt x="1330131" y="471991"/>
                  </a:moveTo>
                  <a:lnTo>
                    <a:pt x="1300759" y="492940"/>
                  </a:lnTo>
                  <a:lnTo>
                    <a:pt x="1394463" y="519854"/>
                  </a:lnTo>
                  <a:lnTo>
                    <a:pt x="1381047" y="494168"/>
                  </a:lnTo>
                  <a:lnTo>
                    <a:pt x="1357301" y="494168"/>
                  </a:lnTo>
                  <a:lnTo>
                    <a:pt x="1330131" y="471991"/>
                  </a:lnTo>
                  <a:close/>
                </a:path>
                <a:path w="1394460" h="520064">
                  <a:moveTo>
                    <a:pt x="1334685" y="466413"/>
                  </a:moveTo>
                  <a:lnTo>
                    <a:pt x="1333969" y="467377"/>
                  </a:lnTo>
                  <a:lnTo>
                    <a:pt x="1332482" y="469259"/>
                  </a:lnTo>
                  <a:lnTo>
                    <a:pt x="1330934" y="471096"/>
                  </a:lnTo>
                  <a:lnTo>
                    <a:pt x="1330131" y="471991"/>
                  </a:lnTo>
                  <a:lnTo>
                    <a:pt x="1357301" y="494168"/>
                  </a:lnTo>
                  <a:lnTo>
                    <a:pt x="1361851" y="488588"/>
                  </a:lnTo>
                  <a:lnTo>
                    <a:pt x="1334685" y="466413"/>
                  </a:lnTo>
                  <a:close/>
                </a:path>
                <a:path w="1394460" h="520064">
                  <a:moveTo>
                    <a:pt x="1349326" y="433435"/>
                  </a:moveTo>
                  <a:lnTo>
                    <a:pt x="1334685" y="466413"/>
                  </a:lnTo>
                  <a:lnTo>
                    <a:pt x="1361851" y="488588"/>
                  </a:lnTo>
                  <a:lnTo>
                    <a:pt x="1357301" y="494168"/>
                  </a:lnTo>
                  <a:lnTo>
                    <a:pt x="1381047" y="494168"/>
                  </a:lnTo>
                  <a:lnTo>
                    <a:pt x="1349326" y="433435"/>
                  </a:lnTo>
                  <a:close/>
                </a:path>
                <a:path w="1394460" h="520064">
                  <a:moveTo>
                    <a:pt x="764277" y="810"/>
                  </a:moveTo>
                  <a:lnTo>
                    <a:pt x="759726" y="6389"/>
                  </a:lnTo>
                  <a:lnTo>
                    <a:pt x="1330131" y="471991"/>
                  </a:lnTo>
                  <a:lnTo>
                    <a:pt x="1330934" y="471096"/>
                  </a:lnTo>
                  <a:lnTo>
                    <a:pt x="1332482" y="469259"/>
                  </a:lnTo>
                  <a:lnTo>
                    <a:pt x="1333969" y="467377"/>
                  </a:lnTo>
                  <a:lnTo>
                    <a:pt x="1334685" y="466413"/>
                  </a:lnTo>
                  <a:lnTo>
                    <a:pt x="772104" y="7199"/>
                  </a:lnTo>
                  <a:lnTo>
                    <a:pt x="762001" y="7199"/>
                  </a:lnTo>
                  <a:lnTo>
                    <a:pt x="764277" y="810"/>
                  </a:lnTo>
                  <a:close/>
                </a:path>
                <a:path w="1394460" h="520064">
                  <a:moveTo>
                    <a:pt x="762001" y="0"/>
                  </a:moveTo>
                  <a:lnTo>
                    <a:pt x="0" y="0"/>
                  </a:lnTo>
                  <a:lnTo>
                    <a:pt x="0" y="7199"/>
                  </a:lnTo>
                  <a:lnTo>
                    <a:pt x="760719" y="7199"/>
                  </a:lnTo>
                  <a:lnTo>
                    <a:pt x="759726" y="6389"/>
                  </a:lnTo>
                  <a:lnTo>
                    <a:pt x="764277" y="810"/>
                  </a:lnTo>
                  <a:lnTo>
                    <a:pt x="762001" y="0"/>
                  </a:lnTo>
                  <a:close/>
                </a:path>
                <a:path w="1394460" h="520064">
                  <a:moveTo>
                    <a:pt x="764277" y="810"/>
                  </a:moveTo>
                  <a:lnTo>
                    <a:pt x="762001" y="7199"/>
                  </a:lnTo>
                  <a:lnTo>
                    <a:pt x="772104" y="7199"/>
                  </a:lnTo>
                  <a:lnTo>
                    <a:pt x="764277" y="810"/>
                  </a:lnTo>
                  <a:close/>
                </a:path>
                <a:path w="1394460" h="520064">
                  <a:moveTo>
                    <a:pt x="763282" y="0"/>
                  </a:moveTo>
                  <a:lnTo>
                    <a:pt x="762001" y="0"/>
                  </a:lnTo>
                  <a:lnTo>
                    <a:pt x="764277" y="810"/>
                  </a:lnTo>
                  <a:lnTo>
                    <a:pt x="76328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6690" y="4382002"/>
            <a:ext cx="7372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DIA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12mm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3" name="object 23"/>
          <p:cNvGrpSpPr>
            <a:grpSpLocks noGrp="1" noUngrp="1" noRot="1" noMove="1" noResize="1"/>
          </p:cNvGrpSpPr>
          <p:nvPr/>
        </p:nvGrpSpPr>
        <p:grpSpPr>
          <a:xfrm>
            <a:off x="2089639" y="3873912"/>
            <a:ext cx="1843405" cy="2897505"/>
            <a:chOff x="2089639" y="3873912"/>
            <a:chExt cx="1843405" cy="2897505"/>
          </a:xfrm>
        </p:grpSpPr>
        <p:pic>
          <p:nvPicPr>
            <p:cNvPr id="24" name="object 2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304150" y="5939461"/>
              <a:ext cx="189226" cy="97786"/>
            </a:xfrm>
            <a:prstGeom prst="rect">
              <a:avLst/>
            </a:prstGeom>
          </p:spPr>
        </p:pic>
        <p:pic>
          <p:nvPicPr>
            <p:cNvPr id="25" name="object 2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089639" y="6661531"/>
              <a:ext cx="186688" cy="109429"/>
            </a:xfrm>
            <a:prstGeom prst="rect">
              <a:avLst/>
            </a:prstGeom>
          </p:spPr>
        </p:pic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23592" y="3873913"/>
              <a:ext cx="1709420" cy="2865755"/>
            </a:xfrm>
            <a:custGeom>
              <a:avLst/>
              <a:gdLst/>
              <a:ahLst/>
              <a:cxnLst/>
              <a:rect l="l" t="t" r="r" b="b"/>
              <a:pathLst>
                <a:path w="1709420" h="2865754">
                  <a:moveTo>
                    <a:pt x="577545" y="2492756"/>
                  </a:moveTo>
                  <a:lnTo>
                    <a:pt x="576681" y="2489809"/>
                  </a:lnTo>
                  <a:lnTo>
                    <a:pt x="571855" y="2483612"/>
                  </a:lnTo>
                  <a:lnTo>
                    <a:pt x="568388" y="2480792"/>
                  </a:lnTo>
                  <a:lnTo>
                    <a:pt x="567182" y="2480157"/>
                  </a:lnTo>
                  <a:lnTo>
                    <a:pt x="567182" y="2494838"/>
                  </a:lnTo>
                  <a:lnTo>
                    <a:pt x="566051" y="2497264"/>
                  </a:lnTo>
                  <a:lnTo>
                    <a:pt x="560717" y="2500426"/>
                  </a:lnTo>
                  <a:lnTo>
                    <a:pt x="558038" y="2501252"/>
                  </a:lnTo>
                  <a:lnTo>
                    <a:pt x="551281" y="2501925"/>
                  </a:lnTo>
                  <a:lnTo>
                    <a:pt x="547649" y="2501595"/>
                  </a:lnTo>
                  <a:lnTo>
                    <a:pt x="525106" y="2489873"/>
                  </a:lnTo>
                  <a:lnTo>
                    <a:pt x="524205" y="2485618"/>
                  </a:lnTo>
                  <a:lnTo>
                    <a:pt x="525640" y="2483116"/>
                  </a:lnTo>
                  <a:lnTo>
                    <a:pt x="532193" y="2479167"/>
                  </a:lnTo>
                  <a:lnTo>
                    <a:pt x="536371" y="2478354"/>
                  </a:lnTo>
                  <a:lnTo>
                    <a:pt x="546722" y="2478862"/>
                  </a:lnTo>
                  <a:lnTo>
                    <a:pt x="551840" y="2480360"/>
                  </a:lnTo>
                  <a:lnTo>
                    <a:pt x="562254" y="2485961"/>
                  </a:lnTo>
                  <a:lnTo>
                    <a:pt x="565353" y="2488869"/>
                  </a:lnTo>
                  <a:lnTo>
                    <a:pt x="567182" y="2494838"/>
                  </a:lnTo>
                  <a:lnTo>
                    <a:pt x="567182" y="2480157"/>
                  </a:lnTo>
                  <a:lnTo>
                    <a:pt x="563841" y="2478354"/>
                  </a:lnTo>
                  <a:lnTo>
                    <a:pt x="556704" y="2474531"/>
                  </a:lnTo>
                  <a:lnTo>
                    <a:pt x="549262" y="2472474"/>
                  </a:lnTo>
                  <a:lnTo>
                    <a:pt x="533450" y="2471826"/>
                  </a:lnTo>
                  <a:lnTo>
                    <a:pt x="527100" y="2473109"/>
                  </a:lnTo>
                  <a:lnTo>
                    <a:pt x="519557" y="2477643"/>
                  </a:lnTo>
                  <a:lnTo>
                    <a:pt x="517525" y="2479675"/>
                  </a:lnTo>
                  <a:lnTo>
                    <a:pt x="515772" y="2484412"/>
                  </a:lnTo>
                  <a:lnTo>
                    <a:pt x="516064" y="2487066"/>
                  </a:lnTo>
                  <a:lnTo>
                    <a:pt x="517690" y="2489873"/>
                  </a:lnTo>
                  <a:lnTo>
                    <a:pt x="510324" y="2485910"/>
                  </a:lnTo>
                  <a:lnTo>
                    <a:pt x="505409" y="2482380"/>
                  </a:lnTo>
                  <a:lnTo>
                    <a:pt x="499999" y="2476550"/>
                  </a:lnTo>
                  <a:lnTo>
                    <a:pt x="498868" y="2473985"/>
                  </a:lnTo>
                  <a:lnTo>
                    <a:pt x="498970" y="2471826"/>
                  </a:lnTo>
                  <a:lnTo>
                    <a:pt x="499135" y="2469489"/>
                  </a:lnTo>
                  <a:lnTo>
                    <a:pt x="500329" y="2467775"/>
                  </a:lnTo>
                  <a:lnTo>
                    <a:pt x="505675" y="2464651"/>
                  </a:lnTo>
                  <a:lnTo>
                    <a:pt x="509435" y="2463914"/>
                  </a:lnTo>
                  <a:lnTo>
                    <a:pt x="516763" y="2464244"/>
                  </a:lnTo>
                  <a:lnTo>
                    <a:pt x="520217" y="2465133"/>
                  </a:lnTo>
                  <a:lnTo>
                    <a:pt x="524484" y="2466594"/>
                  </a:lnTo>
                  <a:lnTo>
                    <a:pt x="526580" y="2465082"/>
                  </a:lnTo>
                  <a:lnTo>
                    <a:pt x="518325" y="2457869"/>
                  </a:lnTo>
                  <a:lnTo>
                    <a:pt x="505904" y="2457970"/>
                  </a:lnTo>
                  <a:lnTo>
                    <a:pt x="500494" y="2459380"/>
                  </a:lnTo>
                  <a:lnTo>
                    <a:pt x="489534" y="2465870"/>
                  </a:lnTo>
                  <a:lnTo>
                    <a:pt x="487451" y="2470366"/>
                  </a:lnTo>
                  <a:lnTo>
                    <a:pt x="489331" y="2475585"/>
                  </a:lnTo>
                  <a:lnTo>
                    <a:pt x="523290" y="2500731"/>
                  </a:lnTo>
                  <a:lnTo>
                    <a:pt x="556780" y="2508148"/>
                  </a:lnTo>
                  <a:lnTo>
                    <a:pt x="564438" y="2506751"/>
                  </a:lnTo>
                  <a:lnTo>
                    <a:pt x="572477" y="2501925"/>
                  </a:lnTo>
                  <a:lnTo>
                    <a:pt x="574128" y="2500934"/>
                  </a:lnTo>
                  <a:lnTo>
                    <a:pt x="576211" y="2498433"/>
                  </a:lnTo>
                  <a:lnTo>
                    <a:pt x="577545" y="2492756"/>
                  </a:lnTo>
                  <a:close/>
                </a:path>
                <a:path w="1709420" h="2865754">
                  <a:moveTo>
                    <a:pt x="623239" y="2468765"/>
                  </a:moveTo>
                  <a:lnTo>
                    <a:pt x="591743" y="2446909"/>
                  </a:lnTo>
                  <a:lnTo>
                    <a:pt x="586981" y="2447391"/>
                  </a:lnTo>
                  <a:lnTo>
                    <a:pt x="582460" y="2448979"/>
                  </a:lnTo>
                  <a:lnTo>
                    <a:pt x="583590" y="2446540"/>
                  </a:lnTo>
                  <a:lnTo>
                    <a:pt x="583628" y="2444178"/>
                  </a:lnTo>
                  <a:lnTo>
                    <a:pt x="580986" y="2439822"/>
                  </a:lnTo>
                  <a:lnTo>
                    <a:pt x="578789" y="2437879"/>
                  </a:lnTo>
                  <a:lnTo>
                    <a:pt x="578358" y="2437650"/>
                  </a:lnTo>
                  <a:lnTo>
                    <a:pt x="572287" y="2434412"/>
                  </a:lnTo>
                  <a:lnTo>
                    <a:pt x="568413" y="2433218"/>
                  </a:lnTo>
                  <a:lnTo>
                    <a:pt x="559689" y="2431719"/>
                  </a:lnTo>
                  <a:lnTo>
                    <a:pt x="555307" y="2431694"/>
                  </a:lnTo>
                  <a:lnTo>
                    <a:pt x="546404" y="2433116"/>
                  </a:lnTo>
                  <a:lnTo>
                    <a:pt x="542632" y="2434374"/>
                  </a:lnTo>
                  <a:lnTo>
                    <a:pt x="534720" y="2439073"/>
                  </a:lnTo>
                  <a:lnTo>
                    <a:pt x="532472" y="2442273"/>
                  </a:lnTo>
                  <a:lnTo>
                    <a:pt x="532790" y="2449588"/>
                  </a:lnTo>
                  <a:lnTo>
                    <a:pt x="535571" y="2453284"/>
                  </a:lnTo>
                  <a:lnTo>
                    <a:pt x="540778" y="2457031"/>
                  </a:lnTo>
                  <a:lnTo>
                    <a:pt x="549592" y="2453627"/>
                  </a:lnTo>
                  <a:lnTo>
                    <a:pt x="545744" y="2450871"/>
                  </a:lnTo>
                  <a:lnTo>
                    <a:pt x="543572" y="2448433"/>
                  </a:lnTo>
                  <a:lnTo>
                    <a:pt x="542899" y="2443823"/>
                  </a:lnTo>
                  <a:lnTo>
                    <a:pt x="544144" y="2441765"/>
                  </a:lnTo>
                  <a:lnTo>
                    <a:pt x="549744" y="2438438"/>
                  </a:lnTo>
                  <a:lnTo>
                    <a:pt x="553148" y="2437650"/>
                  </a:lnTo>
                  <a:lnTo>
                    <a:pt x="561136" y="2437790"/>
                  </a:lnTo>
                  <a:lnTo>
                    <a:pt x="564705" y="2438743"/>
                  </a:lnTo>
                  <a:lnTo>
                    <a:pt x="572160" y="2442718"/>
                  </a:lnTo>
                  <a:lnTo>
                    <a:pt x="574205" y="2445093"/>
                  </a:lnTo>
                  <a:lnTo>
                    <a:pt x="573214" y="2450198"/>
                  </a:lnTo>
                  <a:lnTo>
                    <a:pt x="571385" y="2452344"/>
                  </a:lnTo>
                  <a:lnTo>
                    <a:pt x="567994" y="2454376"/>
                  </a:lnTo>
                  <a:lnTo>
                    <a:pt x="567461" y="2454643"/>
                  </a:lnTo>
                  <a:lnTo>
                    <a:pt x="567042" y="2454833"/>
                  </a:lnTo>
                  <a:lnTo>
                    <a:pt x="569315" y="2456459"/>
                  </a:lnTo>
                  <a:lnTo>
                    <a:pt x="571830" y="2458008"/>
                  </a:lnTo>
                  <a:lnTo>
                    <a:pt x="574217" y="2459571"/>
                  </a:lnTo>
                  <a:lnTo>
                    <a:pt x="575614" y="2457970"/>
                  </a:lnTo>
                  <a:lnTo>
                    <a:pt x="576973" y="2456777"/>
                  </a:lnTo>
                  <a:lnTo>
                    <a:pt x="581710" y="2453932"/>
                  </a:lnTo>
                  <a:lnTo>
                    <a:pt x="585736" y="2453055"/>
                  </a:lnTo>
                  <a:lnTo>
                    <a:pt x="595515" y="2453322"/>
                  </a:lnTo>
                  <a:lnTo>
                    <a:pt x="600024" y="2454491"/>
                  </a:lnTo>
                  <a:lnTo>
                    <a:pt x="608545" y="2459037"/>
                  </a:lnTo>
                  <a:lnTo>
                    <a:pt x="610971" y="2461717"/>
                  </a:lnTo>
                  <a:lnTo>
                    <a:pt x="612279" y="2467635"/>
                  </a:lnTo>
                  <a:lnTo>
                    <a:pt x="610857" y="2470188"/>
                  </a:lnTo>
                  <a:lnTo>
                    <a:pt x="604545" y="2473985"/>
                  </a:lnTo>
                  <a:lnTo>
                    <a:pt x="600989" y="2474798"/>
                  </a:lnTo>
                  <a:lnTo>
                    <a:pt x="592429" y="2474785"/>
                  </a:lnTo>
                  <a:lnTo>
                    <a:pt x="587387" y="2473642"/>
                  </a:lnTo>
                  <a:lnTo>
                    <a:pt x="581380" y="2471394"/>
                  </a:lnTo>
                  <a:lnTo>
                    <a:pt x="575475" y="2476373"/>
                  </a:lnTo>
                  <a:lnTo>
                    <a:pt x="582091" y="2479370"/>
                  </a:lnTo>
                  <a:lnTo>
                    <a:pt x="589051" y="2480868"/>
                  </a:lnTo>
                  <a:lnTo>
                    <a:pt x="603580" y="2480919"/>
                  </a:lnTo>
                  <a:lnTo>
                    <a:pt x="609765" y="2479395"/>
                  </a:lnTo>
                  <a:lnTo>
                    <a:pt x="617397" y="2474798"/>
                  </a:lnTo>
                  <a:lnTo>
                    <a:pt x="620674" y="2472817"/>
                  </a:lnTo>
                  <a:lnTo>
                    <a:pt x="623239" y="2468765"/>
                  </a:lnTo>
                  <a:close/>
                </a:path>
                <a:path w="1709420" h="2865754">
                  <a:moveTo>
                    <a:pt x="699465" y="2423884"/>
                  </a:moveTo>
                  <a:lnTo>
                    <a:pt x="665619" y="2406015"/>
                  </a:lnTo>
                  <a:lnTo>
                    <a:pt x="656818" y="2401379"/>
                  </a:lnTo>
                  <a:lnTo>
                    <a:pt x="651103" y="2399677"/>
                  </a:lnTo>
                  <a:lnTo>
                    <a:pt x="640905" y="2399233"/>
                  </a:lnTo>
                  <a:lnTo>
                    <a:pt x="636181" y="2400452"/>
                  </a:lnTo>
                  <a:lnTo>
                    <a:pt x="626694" y="2406154"/>
                  </a:lnTo>
                  <a:lnTo>
                    <a:pt x="625398" y="2410358"/>
                  </a:lnTo>
                  <a:lnTo>
                    <a:pt x="628307" y="2415641"/>
                  </a:lnTo>
                  <a:lnTo>
                    <a:pt x="624636" y="2414511"/>
                  </a:lnTo>
                  <a:lnTo>
                    <a:pt x="601484" y="2426030"/>
                  </a:lnTo>
                  <a:lnTo>
                    <a:pt x="601726" y="2427871"/>
                  </a:lnTo>
                  <a:lnTo>
                    <a:pt x="602983" y="2430030"/>
                  </a:lnTo>
                  <a:lnTo>
                    <a:pt x="595464" y="2426030"/>
                  </a:lnTo>
                  <a:lnTo>
                    <a:pt x="591096" y="2428621"/>
                  </a:lnTo>
                  <a:lnTo>
                    <a:pt x="589140" y="2429853"/>
                  </a:lnTo>
                  <a:lnTo>
                    <a:pt x="642467" y="2458262"/>
                  </a:lnTo>
                  <a:lnTo>
                    <a:pt x="649630" y="2453970"/>
                  </a:lnTo>
                  <a:lnTo>
                    <a:pt x="616991" y="2436698"/>
                  </a:lnTo>
                  <a:lnTo>
                    <a:pt x="613740" y="2434374"/>
                  </a:lnTo>
                  <a:lnTo>
                    <a:pt x="610082" y="2430818"/>
                  </a:lnTo>
                  <a:lnTo>
                    <a:pt x="609828" y="2430030"/>
                  </a:lnTo>
                  <a:lnTo>
                    <a:pt x="609473" y="2428976"/>
                  </a:lnTo>
                  <a:lnTo>
                    <a:pt x="610209" y="2425535"/>
                  </a:lnTo>
                  <a:lnTo>
                    <a:pt x="611352" y="2424074"/>
                  </a:lnTo>
                  <a:lnTo>
                    <a:pt x="615975" y="2421267"/>
                  </a:lnTo>
                  <a:lnTo>
                    <a:pt x="618934" y="2420632"/>
                  </a:lnTo>
                  <a:lnTo>
                    <a:pt x="625259" y="2421394"/>
                  </a:lnTo>
                  <a:lnTo>
                    <a:pt x="628853" y="2422677"/>
                  </a:lnTo>
                  <a:lnTo>
                    <a:pt x="667575" y="2443175"/>
                  </a:lnTo>
                  <a:lnTo>
                    <a:pt x="669874" y="2441740"/>
                  </a:lnTo>
                  <a:lnTo>
                    <a:pt x="672299" y="2440292"/>
                  </a:lnTo>
                  <a:lnTo>
                    <a:pt x="674598" y="2438857"/>
                  </a:lnTo>
                  <a:lnTo>
                    <a:pt x="640270" y="2420632"/>
                  </a:lnTo>
                  <a:lnTo>
                    <a:pt x="638213" y="2419540"/>
                  </a:lnTo>
                  <a:lnTo>
                    <a:pt x="635139" y="2416873"/>
                  </a:lnTo>
                  <a:lnTo>
                    <a:pt x="634847" y="2415641"/>
                  </a:lnTo>
                  <a:lnTo>
                    <a:pt x="633945" y="2411946"/>
                  </a:lnTo>
                  <a:lnTo>
                    <a:pt x="635304" y="2409748"/>
                  </a:lnTo>
                  <a:lnTo>
                    <a:pt x="639800" y="2407031"/>
                  </a:lnTo>
                  <a:lnTo>
                    <a:pt x="641756" y="2406485"/>
                  </a:lnTo>
                  <a:lnTo>
                    <a:pt x="646125" y="2406015"/>
                  </a:lnTo>
                  <a:lnTo>
                    <a:pt x="648246" y="2406104"/>
                  </a:lnTo>
                  <a:lnTo>
                    <a:pt x="652259" y="2407272"/>
                  </a:lnTo>
                  <a:lnTo>
                    <a:pt x="655104" y="2408567"/>
                  </a:lnTo>
                  <a:lnTo>
                    <a:pt x="692302" y="2428202"/>
                  </a:lnTo>
                  <a:lnTo>
                    <a:pt x="694728" y="2426766"/>
                  </a:lnTo>
                  <a:lnTo>
                    <a:pt x="697039" y="2425319"/>
                  </a:lnTo>
                  <a:lnTo>
                    <a:pt x="699465" y="2423884"/>
                  </a:lnTo>
                  <a:close/>
                </a:path>
                <a:path w="1709420" h="2865754">
                  <a:moveTo>
                    <a:pt x="765911" y="2383790"/>
                  </a:moveTo>
                  <a:lnTo>
                    <a:pt x="732015" y="2366060"/>
                  </a:lnTo>
                  <a:lnTo>
                    <a:pt x="723404" y="2361552"/>
                  </a:lnTo>
                  <a:lnTo>
                    <a:pt x="717956" y="2359812"/>
                  </a:lnTo>
                  <a:lnTo>
                    <a:pt x="707656" y="2359444"/>
                  </a:lnTo>
                  <a:lnTo>
                    <a:pt x="702945" y="2360612"/>
                  </a:lnTo>
                  <a:lnTo>
                    <a:pt x="693712" y="2366162"/>
                  </a:lnTo>
                  <a:lnTo>
                    <a:pt x="692518" y="2370277"/>
                  </a:lnTo>
                  <a:lnTo>
                    <a:pt x="695401" y="2375497"/>
                  </a:lnTo>
                  <a:lnTo>
                    <a:pt x="691616" y="2374455"/>
                  </a:lnTo>
                  <a:lnTo>
                    <a:pt x="668731" y="2385745"/>
                  </a:lnTo>
                  <a:lnTo>
                    <a:pt x="669074" y="2387625"/>
                  </a:lnTo>
                  <a:lnTo>
                    <a:pt x="670433" y="2389695"/>
                  </a:lnTo>
                  <a:lnTo>
                    <a:pt x="662952" y="2385745"/>
                  </a:lnTo>
                  <a:lnTo>
                    <a:pt x="660768" y="2387015"/>
                  </a:lnTo>
                  <a:lnTo>
                    <a:pt x="658698" y="2388298"/>
                  </a:lnTo>
                  <a:lnTo>
                    <a:pt x="656501" y="2389568"/>
                  </a:lnTo>
                  <a:lnTo>
                    <a:pt x="688009" y="2406154"/>
                  </a:lnTo>
                  <a:lnTo>
                    <a:pt x="709764" y="2417661"/>
                  </a:lnTo>
                  <a:lnTo>
                    <a:pt x="712076" y="2416225"/>
                  </a:lnTo>
                  <a:lnTo>
                    <a:pt x="714489" y="2414803"/>
                  </a:lnTo>
                  <a:lnTo>
                    <a:pt x="716800" y="2413368"/>
                  </a:lnTo>
                  <a:lnTo>
                    <a:pt x="684415" y="2396261"/>
                  </a:lnTo>
                  <a:lnTo>
                    <a:pt x="681062" y="2394115"/>
                  </a:lnTo>
                  <a:lnTo>
                    <a:pt x="677392" y="2390495"/>
                  </a:lnTo>
                  <a:lnTo>
                    <a:pt x="677087" y="2389695"/>
                  </a:lnTo>
                  <a:lnTo>
                    <a:pt x="676732" y="2388743"/>
                  </a:lnTo>
                  <a:lnTo>
                    <a:pt x="677354" y="2385352"/>
                  </a:lnTo>
                  <a:lnTo>
                    <a:pt x="678611" y="2383879"/>
                  </a:lnTo>
                  <a:lnTo>
                    <a:pt x="683107" y="2381199"/>
                  </a:lnTo>
                  <a:lnTo>
                    <a:pt x="686028" y="2380551"/>
                  </a:lnTo>
                  <a:lnTo>
                    <a:pt x="692315" y="2381237"/>
                  </a:lnTo>
                  <a:lnTo>
                    <a:pt x="695794" y="2382545"/>
                  </a:lnTo>
                  <a:lnTo>
                    <a:pt x="734377" y="2402802"/>
                  </a:lnTo>
                  <a:lnTo>
                    <a:pt x="736688" y="2401379"/>
                  </a:lnTo>
                  <a:lnTo>
                    <a:pt x="739114" y="2399944"/>
                  </a:lnTo>
                  <a:lnTo>
                    <a:pt x="741413" y="2398522"/>
                  </a:lnTo>
                  <a:lnTo>
                    <a:pt x="707275" y="2380551"/>
                  </a:lnTo>
                  <a:lnTo>
                    <a:pt x="705154" y="2379434"/>
                  </a:lnTo>
                  <a:lnTo>
                    <a:pt x="702094" y="2376792"/>
                  </a:lnTo>
                  <a:lnTo>
                    <a:pt x="701776" y="2375497"/>
                  </a:lnTo>
                  <a:lnTo>
                    <a:pt x="700900" y="2371852"/>
                  </a:lnTo>
                  <a:lnTo>
                    <a:pt x="702157" y="2369769"/>
                  </a:lnTo>
                  <a:lnTo>
                    <a:pt x="706780" y="2367026"/>
                  </a:lnTo>
                  <a:lnTo>
                    <a:pt x="708596" y="2366441"/>
                  </a:lnTo>
                  <a:lnTo>
                    <a:pt x="712965" y="2366060"/>
                  </a:lnTo>
                  <a:lnTo>
                    <a:pt x="714946" y="2366226"/>
                  </a:lnTo>
                  <a:lnTo>
                    <a:pt x="719074" y="2367318"/>
                  </a:lnTo>
                  <a:lnTo>
                    <a:pt x="721918" y="2368562"/>
                  </a:lnTo>
                  <a:lnTo>
                    <a:pt x="759002" y="2387968"/>
                  </a:lnTo>
                  <a:lnTo>
                    <a:pt x="761174" y="2386622"/>
                  </a:lnTo>
                  <a:lnTo>
                    <a:pt x="763600" y="2385212"/>
                  </a:lnTo>
                  <a:lnTo>
                    <a:pt x="765911" y="2383790"/>
                  </a:lnTo>
                  <a:close/>
                </a:path>
                <a:path w="1709420" h="2865754">
                  <a:moveTo>
                    <a:pt x="1211491" y="2132495"/>
                  </a:moveTo>
                  <a:lnTo>
                    <a:pt x="1123416" y="2159343"/>
                  </a:lnTo>
                  <a:lnTo>
                    <a:pt x="1145057" y="2170239"/>
                  </a:lnTo>
                  <a:lnTo>
                    <a:pt x="413004" y="2613063"/>
                  </a:lnTo>
                  <a:lnTo>
                    <a:pt x="239610" y="2717952"/>
                  </a:lnTo>
                  <a:lnTo>
                    <a:pt x="79070" y="2815069"/>
                  </a:lnTo>
                  <a:lnTo>
                    <a:pt x="56172" y="2802102"/>
                  </a:lnTo>
                  <a:lnTo>
                    <a:pt x="0" y="2865551"/>
                  </a:lnTo>
                  <a:lnTo>
                    <a:pt x="106464" y="2830588"/>
                  </a:lnTo>
                  <a:lnTo>
                    <a:pt x="83515" y="2817596"/>
                  </a:lnTo>
                  <a:lnTo>
                    <a:pt x="417487" y="2615438"/>
                  </a:lnTo>
                  <a:lnTo>
                    <a:pt x="1149261" y="2172360"/>
                  </a:lnTo>
                  <a:lnTo>
                    <a:pt x="1170927" y="2183282"/>
                  </a:lnTo>
                  <a:lnTo>
                    <a:pt x="1211491" y="2132495"/>
                  </a:lnTo>
                  <a:close/>
                </a:path>
                <a:path w="1709420" h="2865754">
                  <a:moveTo>
                    <a:pt x="1709127" y="0"/>
                  </a:moveTo>
                  <a:lnTo>
                    <a:pt x="1217637" y="0"/>
                  </a:lnTo>
                  <a:lnTo>
                    <a:pt x="1216063" y="0"/>
                  </a:lnTo>
                  <a:lnTo>
                    <a:pt x="1214996" y="1143"/>
                  </a:lnTo>
                  <a:lnTo>
                    <a:pt x="698195" y="554126"/>
                  </a:lnTo>
                  <a:lnTo>
                    <a:pt x="679259" y="523417"/>
                  </a:lnTo>
                  <a:lnTo>
                    <a:pt x="646125" y="615111"/>
                  </a:lnTo>
                  <a:lnTo>
                    <a:pt x="715352" y="584669"/>
                  </a:lnTo>
                  <a:lnTo>
                    <a:pt x="735380" y="575868"/>
                  </a:lnTo>
                  <a:lnTo>
                    <a:pt x="732828" y="575081"/>
                  </a:lnTo>
                  <a:lnTo>
                    <a:pt x="703453" y="559054"/>
                  </a:lnTo>
                  <a:lnTo>
                    <a:pt x="1219200" y="7200"/>
                  </a:lnTo>
                  <a:lnTo>
                    <a:pt x="1709127" y="7200"/>
                  </a:lnTo>
                  <a:lnTo>
                    <a:pt x="170912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53297" y="3695266"/>
            <a:ext cx="4743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R6mm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8" name="object 28"/>
          <p:cNvGrpSpPr>
            <a:grpSpLocks noGrp="1" noUngrp="1" noRot="1" noMove="1" noResize="1"/>
          </p:cNvGrpSpPr>
          <p:nvPr/>
        </p:nvGrpSpPr>
        <p:grpSpPr>
          <a:xfrm>
            <a:off x="100396" y="161450"/>
            <a:ext cx="10473055" cy="7322820"/>
            <a:chOff x="100396" y="161450"/>
            <a:chExt cx="10473055" cy="7322820"/>
          </a:xfrm>
        </p:grpSpPr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09492" y="3494613"/>
              <a:ext cx="123189" cy="477520"/>
            </a:xfrm>
            <a:custGeom>
              <a:avLst/>
              <a:gdLst/>
              <a:ahLst/>
              <a:cxnLst/>
              <a:rect l="l" t="t" r="r" b="b"/>
              <a:pathLst>
                <a:path w="123189" h="477520">
                  <a:moveTo>
                    <a:pt x="0" y="0"/>
                  </a:moveTo>
                  <a:lnTo>
                    <a:pt x="0" y="0"/>
                  </a:lnTo>
                  <a:lnTo>
                    <a:pt x="0" y="143686"/>
                  </a:lnTo>
                  <a:lnTo>
                    <a:pt x="0" y="164297"/>
                  </a:lnTo>
                </a:path>
                <a:path w="123189" h="477520">
                  <a:moveTo>
                    <a:pt x="121615" y="28581"/>
                  </a:moveTo>
                  <a:lnTo>
                    <a:pt x="121757" y="84415"/>
                  </a:lnTo>
                  <a:lnTo>
                    <a:pt x="121895" y="140311"/>
                  </a:lnTo>
                  <a:lnTo>
                    <a:pt x="122028" y="196259"/>
                  </a:lnTo>
                  <a:lnTo>
                    <a:pt x="122158" y="252252"/>
                  </a:lnTo>
                  <a:lnTo>
                    <a:pt x="122289" y="308399"/>
                  </a:lnTo>
                  <a:lnTo>
                    <a:pt x="122418" y="364621"/>
                  </a:lnTo>
                  <a:lnTo>
                    <a:pt x="122544" y="420896"/>
                  </a:lnTo>
                  <a:lnTo>
                    <a:pt x="122662" y="477205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47100" y="3550355"/>
              <a:ext cx="393700" cy="248285"/>
            </a:xfrm>
            <a:custGeom>
              <a:avLst/>
              <a:gdLst/>
              <a:ahLst/>
              <a:cxnLst/>
              <a:rect l="l" t="t" r="r" b="b"/>
              <a:pathLst>
                <a:path w="393700" h="248285">
                  <a:moveTo>
                    <a:pt x="46228" y="85547"/>
                  </a:moveTo>
                  <a:lnTo>
                    <a:pt x="37261" y="48653"/>
                  </a:lnTo>
                  <a:lnTo>
                    <a:pt x="37261" y="82384"/>
                  </a:lnTo>
                  <a:lnTo>
                    <a:pt x="35966" y="87096"/>
                  </a:lnTo>
                  <a:lnTo>
                    <a:pt x="30772" y="92303"/>
                  </a:lnTo>
                  <a:lnTo>
                    <a:pt x="27597" y="92583"/>
                  </a:lnTo>
                  <a:lnTo>
                    <a:pt x="21399" y="89217"/>
                  </a:lnTo>
                  <a:lnTo>
                    <a:pt x="9677" y="64173"/>
                  </a:lnTo>
                  <a:lnTo>
                    <a:pt x="9740" y="53809"/>
                  </a:lnTo>
                  <a:lnTo>
                    <a:pt x="11023" y="49847"/>
                  </a:lnTo>
                  <a:lnTo>
                    <a:pt x="16332" y="45135"/>
                  </a:lnTo>
                  <a:lnTo>
                    <a:pt x="19608" y="44945"/>
                  </a:lnTo>
                  <a:lnTo>
                    <a:pt x="27432" y="49047"/>
                  </a:lnTo>
                  <a:lnTo>
                    <a:pt x="30683" y="52654"/>
                  </a:lnTo>
                  <a:lnTo>
                    <a:pt x="35890" y="62953"/>
                  </a:lnTo>
                  <a:lnTo>
                    <a:pt x="37211" y="68859"/>
                  </a:lnTo>
                  <a:lnTo>
                    <a:pt x="37261" y="82384"/>
                  </a:lnTo>
                  <a:lnTo>
                    <a:pt x="37261" y="48653"/>
                  </a:lnTo>
                  <a:lnTo>
                    <a:pt x="35839" y="45923"/>
                  </a:lnTo>
                  <a:lnTo>
                    <a:pt x="34950" y="44945"/>
                  </a:lnTo>
                  <a:lnTo>
                    <a:pt x="31623" y="41287"/>
                  </a:lnTo>
                  <a:lnTo>
                    <a:pt x="30886" y="40474"/>
                  </a:lnTo>
                  <a:lnTo>
                    <a:pt x="21856" y="35814"/>
                  </a:lnTo>
                  <a:lnTo>
                    <a:pt x="18732" y="35242"/>
                  </a:lnTo>
                  <a:lnTo>
                    <a:pt x="12852" y="36283"/>
                  </a:lnTo>
                  <a:lnTo>
                    <a:pt x="10287" y="38100"/>
                  </a:lnTo>
                  <a:lnTo>
                    <a:pt x="8293" y="41287"/>
                  </a:lnTo>
                  <a:lnTo>
                    <a:pt x="8305" y="31915"/>
                  </a:lnTo>
                  <a:lnTo>
                    <a:pt x="9080" y="25133"/>
                  </a:lnTo>
                  <a:lnTo>
                    <a:pt x="12192" y="16471"/>
                  </a:lnTo>
                  <a:lnTo>
                    <a:pt x="14312" y="13690"/>
                  </a:lnTo>
                  <a:lnTo>
                    <a:pt x="19062" y="11391"/>
                  </a:lnTo>
                  <a:lnTo>
                    <a:pt x="21463" y="11582"/>
                  </a:lnTo>
                  <a:lnTo>
                    <a:pt x="36195" y="34048"/>
                  </a:lnTo>
                  <a:lnTo>
                    <a:pt x="44843" y="37528"/>
                  </a:lnTo>
                  <a:lnTo>
                    <a:pt x="44094" y="29705"/>
                  </a:lnTo>
                  <a:lnTo>
                    <a:pt x="41910" y="22809"/>
                  </a:lnTo>
                  <a:lnTo>
                    <a:pt x="35077" y="11391"/>
                  </a:lnTo>
                  <a:lnTo>
                    <a:pt x="34747" y="10833"/>
                  </a:lnTo>
                  <a:lnTo>
                    <a:pt x="30200" y="6438"/>
                  </a:lnTo>
                  <a:lnTo>
                    <a:pt x="17348" y="0"/>
                  </a:lnTo>
                  <a:lnTo>
                    <a:pt x="11506" y="698"/>
                  </a:lnTo>
                  <a:lnTo>
                    <a:pt x="0" y="41465"/>
                  </a:lnTo>
                  <a:lnTo>
                    <a:pt x="431" y="53009"/>
                  </a:lnTo>
                  <a:lnTo>
                    <a:pt x="14427" y="92303"/>
                  </a:lnTo>
                  <a:lnTo>
                    <a:pt x="32092" y="103276"/>
                  </a:lnTo>
                  <a:lnTo>
                    <a:pt x="38823" y="101473"/>
                  </a:lnTo>
                  <a:lnTo>
                    <a:pt x="41427" y="98933"/>
                  </a:lnTo>
                  <a:lnTo>
                    <a:pt x="44335" y="92583"/>
                  </a:lnTo>
                  <a:lnTo>
                    <a:pt x="45237" y="90601"/>
                  </a:lnTo>
                  <a:lnTo>
                    <a:pt x="46228" y="85547"/>
                  </a:lnTo>
                  <a:close/>
                </a:path>
                <a:path w="393700" h="248285">
                  <a:moveTo>
                    <a:pt x="393306" y="247700"/>
                  </a:moveTo>
                  <a:lnTo>
                    <a:pt x="393166" y="239953"/>
                  </a:lnTo>
                  <a:lnTo>
                    <a:pt x="198704" y="137553"/>
                  </a:lnTo>
                  <a:lnTo>
                    <a:pt x="198335" y="100584"/>
                  </a:lnTo>
                  <a:lnTo>
                    <a:pt x="83515" y="80314"/>
                  </a:lnTo>
                  <a:lnTo>
                    <a:pt x="199148" y="181825"/>
                  </a:lnTo>
                  <a:lnTo>
                    <a:pt x="198780" y="144729"/>
                  </a:lnTo>
                  <a:lnTo>
                    <a:pt x="393306" y="2477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92971" y="3574812"/>
              <a:ext cx="227328" cy="127431"/>
            </a:xfrm>
            <a:prstGeom prst="rect">
              <a:avLst/>
            </a:prstGeom>
          </p:spPr>
        </p:pic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96142" y="3699695"/>
              <a:ext cx="419100" cy="237490"/>
            </a:xfrm>
            <a:custGeom>
              <a:avLst/>
              <a:gdLst/>
              <a:ahLst/>
              <a:cxnLst/>
              <a:rect l="l" t="t" r="r" b="b"/>
              <a:pathLst>
                <a:path w="419100" h="237489">
                  <a:moveTo>
                    <a:pt x="0" y="0"/>
                  </a:moveTo>
                  <a:lnTo>
                    <a:pt x="41365" y="23427"/>
                  </a:lnTo>
                  <a:lnTo>
                    <a:pt x="82825" y="46878"/>
                  </a:lnTo>
                  <a:lnTo>
                    <a:pt x="124379" y="70364"/>
                  </a:lnTo>
                  <a:lnTo>
                    <a:pt x="166021" y="93899"/>
                  </a:lnTo>
                  <a:lnTo>
                    <a:pt x="207751" y="117496"/>
                  </a:lnTo>
                  <a:lnTo>
                    <a:pt x="249819" y="141296"/>
                  </a:lnTo>
                  <a:lnTo>
                    <a:pt x="291990" y="165153"/>
                  </a:lnTo>
                  <a:lnTo>
                    <a:pt x="334261" y="189061"/>
                  </a:lnTo>
                  <a:lnTo>
                    <a:pt x="376633" y="213011"/>
                  </a:lnTo>
                  <a:lnTo>
                    <a:pt x="419103" y="236998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89989" y="3424142"/>
              <a:ext cx="51435" cy="548005"/>
            </a:xfrm>
            <a:custGeom>
              <a:avLst/>
              <a:gdLst/>
              <a:ahLst/>
              <a:cxnLst/>
              <a:rect l="l" t="t" r="r" b="b"/>
              <a:pathLst>
                <a:path w="51435" h="548004">
                  <a:moveTo>
                    <a:pt x="44297" y="139204"/>
                  </a:moveTo>
                  <a:lnTo>
                    <a:pt x="24053" y="128270"/>
                  </a:lnTo>
                  <a:lnTo>
                    <a:pt x="25412" y="2082"/>
                  </a:lnTo>
                  <a:lnTo>
                    <a:pt x="21475" y="0"/>
                  </a:lnTo>
                  <a:lnTo>
                    <a:pt x="20154" y="126161"/>
                  </a:lnTo>
                  <a:lnTo>
                    <a:pt x="0" y="115227"/>
                  </a:lnTo>
                  <a:lnTo>
                    <a:pt x="21234" y="209880"/>
                  </a:lnTo>
                  <a:lnTo>
                    <a:pt x="44297" y="139204"/>
                  </a:lnTo>
                  <a:close/>
                </a:path>
                <a:path w="51435" h="548004">
                  <a:moveTo>
                    <a:pt x="51346" y="442353"/>
                  </a:moveTo>
                  <a:lnTo>
                    <a:pt x="30632" y="351104"/>
                  </a:lnTo>
                  <a:lnTo>
                    <a:pt x="8343" y="417741"/>
                  </a:lnTo>
                  <a:lnTo>
                    <a:pt x="27889" y="428929"/>
                  </a:lnTo>
                  <a:lnTo>
                    <a:pt x="26682" y="545261"/>
                  </a:lnTo>
                  <a:lnTo>
                    <a:pt x="30429" y="547446"/>
                  </a:lnTo>
                  <a:lnTo>
                    <a:pt x="31699" y="431101"/>
                  </a:lnTo>
                  <a:lnTo>
                    <a:pt x="51346" y="44235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559034" y="3658773"/>
              <a:ext cx="93325" cy="87224"/>
            </a:xfrm>
            <a:prstGeom prst="rect">
              <a:avLst/>
            </a:prstGeom>
          </p:spPr>
        </p:pic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206" y="165260"/>
              <a:ext cx="10465435" cy="457200"/>
            </a:xfrm>
            <a:custGeom>
              <a:avLst/>
              <a:gdLst/>
              <a:ahLst/>
              <a:cxnLst/>
              <a:rect l="l" t="t" r="r" b="b"/>
              <a:pathLst>
                <a:path w="10465435" h="457200">
                  <a:moveTo>
                    <a:pt x="10464807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464807" y="457200"/>
                  </a:lnTo>
                  <a:lnTo>
                    <a:pt x="10464807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206" y="165260"/>
              <a:ext cx="10465435" cy="7315200"/>
            </a:xfrm>
            <a:custGeom>
              <a:avLst/>
              <a:gdLst/>
              <a:ahLst/>
              <a:cxnLst/>
              <a:rect l="l" t="t" r="r" b="b"/>
              <a:pathLst>
                <a:path w="10465435" h="7315200">
                  <a:moveTo>
                    <a:pt x="0" y="0"/>
                  </a:moveTo>
                  <a:lnTo>
                    <a:pt x="10464807" y="0"/>
                  </a:lnTo>
                  <a:lnTo>
                    <a:pt x="10464807" y="7315203"/>
                  </a:lnTo>
                  <a:lnTo>
                    <a:pt x="0" y="731520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18800" y="457104"/>
            <a:ext cx="401002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79320" algn="l"/>
              </a:tabLst>
            </a:pP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sz="6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12"/>
              </a:rPr>
              <a:t>https://www.facebook.com/groups/254963448192823/</a:t>
            </a:r>
            <a:endParaRPr sz="600">
              <a:latin typeface="Arial"/>
              <a:cs typeface="Arial"/>
            </a:endParaRPr>
          </a:p>
        </p:txBody>
      </p: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09293" y="443913"/>
            <a:ext cx="185166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28420" algn="l"/>
              </a:tabLst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6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15892" y="7227892"/>
            <a:ext cx="28962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SECTIONAL</a:t>
            </a:r>
            <a:r>
              <a:rPr sz="1200" u="sng" spc="-5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FRONT</a:t>
            </a:r>
            <a:r>
              <a:rPr sz="1200" u="sng" spc="-3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2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ELEVATION</a:t>
            </a:r>
            <a:r>
              <a:rPr sz="1200" u="sng" spc="-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ON</a:t>
            </a:r>
            <a:r>
              <a:rPr sz="1200" u="sng" spc="-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2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‘AA’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0" name="object 40"/>
          <p:cNvGrpSpPr>
            <a:grpSpLocks noGrp="1" noUngrp="1" noRot="1" noMove="1" noResize="1"/>
          </p:cNvGrpSpPr>
          <p:nvPr/>
        </p:nvGrpSpPr>
        <p:grpSpPr>
          <a:xfrm>
            <a:off x="420916" y="6150814"/>
            <a:ext cx="7119620" cy="1132840"/>
            <a:chOff x="420916" y="6150814"/>
            <a:chExt cx="7119620" cy="1132840"/>
          </a:xfrm>
        </p:grpSpPr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11081" y="7282004"/>
              <a:ext cx="2927350" cy="0"/>
            </a:xfrm>
            <a:custGeom>
              <a:avLst/>
              <a:gdLst/>
              <a:ahLst/>
              <a:cxnLst/>
              <a:rect l="l" t="t" r="r" b="b"/>
              <a:pathLst>
                <a:path w="2927350">
                  <a:moveTo>
                    <a:pt x="0" y="0"/>
                  </a:moveTo>
                  <a:lnTo>
                    <a:pt x="2927353" y="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936926" y="6150814"/>
              <a:ext cx="372567" cy="189825"/>
            </a:xfrm>
            <a:prstGeom prst="rect">
              <a:avLst/>
            </a:prstGeom>
          </p:spPr>
        </p:pic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5678" y="6766861"/>
              <a:ext cx="965835" cy="377825"/>
            </a:xfrm>
            <a:custGeom>
              <a:avLst/>
              <a:gdLst/>
              <a:ahLst/>
              <a:cxnLst/>
              <a:rect l="l" t="t" r="r" b="b"/>
              <a:pathLst>
                <a:path w="965835" h="377825">
                  <a:moveTo>
                    <a:pt x="188790" y="0"/>
                  </a:moveTo>
                  <a:lnTo>
                    <a:pt x="238977" y="6743"/>
                  </a:lnTo>
                  <a:lnTo>
                    <a:pt x="284074" y="25775"/>
                  </a:lnTo>
                  <a:lnTo>
                    <a:pt x="322283" y="55295"/>
                  </a:lnTo>
                  <a:lnTo>
                    <a:pt x="351803" y="93504"/>
                  </a:lnTo>
                  <a:lnTo>
                    <a:pt x="370834" y="138603"/>
                  </a:lnTo>
                  <a:lnTo>
                    <a:pt x="377578" y="188791"/>
                  </a:lnTo>
                  <a:lnTo>
                    <a:pt x="370834" y="238979"/>
                  </a:lnTo>
                  <a:lnTo>
                    <a:pt x="351803" y="284077"/>
                  </a:lnTo>
                  <a:lnTo>
                    <a:pt x="322283" y="322285"/>
                  </a:lnTo>
                  <a:lnTo>
                    <a:pt x="284074" y="351804"/>
                  </a:lnTo>
                  <a:lnTo>
                    <a:pt x="238977" y="370835"/>
                  </a:lnTo>
                  <a:lnTo>
                    <a:pt x="188790" y="377578"/>
                  </a:lnTo>
                  <a:lnTo>
                    <a:pt x="138602" y="370835"/>
                  </a:lnTo>
                  <a:lnTo>
                    <a:pt x="93503" y="351804"/>
                  </a:lnTo>
                  <a:lnTo>
                    <a:pt x="55295" y="322285"/>
                  </a:lnTo>
                  <a:lnTo>
                    <a:pt x="25775" y="284077"/>
                  </a:lnTo>
                  <a:lnTo>
                    <a:pt x="6743" y="238979"/>
                  </a:lnTo>
                  <a:lnTo>
                    <a:pt x="0" y="188791"/>
                  </a:lnTo>
                  <a:lnTo>
                    <a:pt x="6743" y="138603"/>
                  </a:lnTo>
                  <a:lnTo>
                    <a:pt x="25775" y="93504"/>
                  </a:lnTo>
                  <a:lnTo>
                    <a:pt x="55295" y="55295"/>
                  </a:lnTo>
                  <a:lnTo>
                    <a:pt x="93503" y="25775"/>
                  </a:lnTo>
                  <a:lnTo>
                    <a:pt x="138602" y="6743"/>
                  </a:lnTo>
                  <a:lnTo>
                    <a:pt x="188790" y="0"/>
                  </a:lnTo>
                  <a:close/>
                </a:path>
                <a:path w="965835" h="377825">
                  <a:moveTo>
                    <a:pt x="539398" y="67424"/>
                  </a:moveTo>
                  <a:lnTo>
                    <a:pt x="965530" y="10786"/>
                  </a:lnTo>
                  <a:lnTo>
                    <a:pt x="965530" y="372182"/>
                  </a:lnTo>
                  <a:lnTo>
                    <a:pt x="539398" y="312847"/>
                  </a:lnTo>
                  <a:lnTo>
                    <a:pt x="539398" y="67424"/>
                  </a:lnTo>
                  <a:close/>
                </a:path>
                <a:path w="965835" h="377825">
                  <a:moveTo>
                    <a:pt x="188790" y="53945"/>
                  </a:moveTo>
                  <a:lnTo>
                    <a:pt x="231412" y="60820"/>
                  </a:lnTo>
                  <a:lnTo>
                    <a:pt x="268429" y="79963"/>
                  </a:lnTo>
                  <a:lnTo>
                    <a:pt x="297619" y="109153"/>
                  </a:lnTo>
                  <a:lnTo>
                    <a:pt x="316762" y="146169"/>
                  </a:lnTo>
                  <a:lnTo>
                    <a:pt x="323636" y="188791"/>
                  </a:lnTo>
                  <a:lnTo>
                    <a:pt x="316762" y="231413"/>
                  </a:lnTo>
                  <a:lnTo>
                    <a:pt x="297619" y="268429"/>
                  </a:lnTo>
                  <a:lnTo>
                    <a:pt x="268429" y="297619"/>
                  </a:lnTo>
                  <a:lnTo>
                    <a:pt x="231412" y="316762"/>
                  </a:lnTo>
                  <a:lnTo>
                    <a:pt x="188790" y="323636"/>
                  </a:lnTo>
                  <a:lnTo>
                    <a:pt x="146167" y="316762"/>
                  </a:lnTo>
                  <a:lnTo>
                    <a:pt x="109149" y="297619"/>
                  </a:lnTo>
                  <a:lnTo>
                    <a:pt x="79959" y="268429"/>
                  </a:lnTo>
                  <a:lnTo>
                    <a:pt x="60816" y="231413"/>
                  </a:lnTo>
                  <a:lnTo>
                    <a:pt x="53941" y="188791"/>
                  </a:lnTo>
                  <a:lnTo>
                    <a:pt x="60816" y="146169"/>
                  </a:lnTo>
                  <a:lnTo>
                    <a:pt x="79959" y="109153"/>
                  </a:lnTo>
                  <a:lnTo>
                    <a:pt x="109149" y="79963"/>
                  </a:lnTo>
                  <a:lnTo>
                    <a:pt x="146167" y="60820"/>
                  </a:lnTo>
                  <a:lnTo>
                    <a:pt x="188790" y="53945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74437" y="7227892"/>
            <a:ext cx="8134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13436" y="198680"/>
            <a:ext cx="6234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VIEWS - THIRD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ANGLE ORTHOGRAPHIC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83045" y="6682909"/>
            <a:ext cx="651255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99225" algn="l"/>
              </a:tabLst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BASE LINE</a:t>
            </a:r>
            <a:r>
              <a:rPr sz="1200" spc="45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0436" y="7277391"/>
            <a:ext cx="1095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6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6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8" name="object 48"/>
          <p:cNvGrpSpPr>
            <a:grpSpLocks noGrp="1" noUngrp="1" noRot="1" noMove="1" noResize="1"/>
          </p:cNvGrpSpPr>
          <p:nvPr/>
        </p:nvGrpSpPr>
        <p:grpSpPr>
          <a:xfrm>
            <a:off x="299293" y="5140374"/>
            <a:ext cx="1974214" cy="2143760"/>
            <a:chOff x="299293" y="5140374"/>
            <a:chExt cx="1974214" cy="2143760"/>
          </a:xfrm>
        </p:grpSpPr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2468" y="6644754"/>
              <a:ext cx="1125855" cy="636270"/>
            </a:xfrm>
            <a:custGeom>
              <a:avLst/>
              <a:gdLst/>
              <a:ahLst/>
              <a:cxnLst/>
              <a:rect l="l" t="t" r="r" b="b"/>
              <a:pathLst>
                <a:path w="1125855" h="636270">
                  <a:moveTo>
                    <a:pt x="145047" y="311310"/>
                  </a:moveTo>
                  <a:lnTo>
                    <a:pt x="0" y="311310"/>
                  </a:lnTo>
                </a:path>
                <a:path w="1125855" h="636270">
                  <a:moveTo>
                    <a:pt x="214534" y="311310"/>
                  </a:moveTo>
                  <a:lnTo>
                    <a:pt x="158508" y="311310"/>
                  </a:lnTo>
                </a:path>
                <a:path w="1125855" h="636270">
                  <a:moveTo>
                    <a:pt x="381208" y="311310"/>
                  </a:moveTo>
                  <a:lnTo>
                    <a:pt x="236164" y="311310"/>
                  </a:lnTo>
                </a:path>
                <a:path w="1125855" h="636270">
                  <a:moveTo>
                    <a:pt x="468245" y="311310"/>
                  </a:moveTo>
                  <a:lnTo>
                    <a:pt x="412214" y="311310"/>
                  </a:lnTo>
                </a:path>
                <a:path w="1125855" h="636270">
                  <a:moveTo>
                    <a:pt x="634917" y="311310"/>
                  </a:moveTo>
                  <a:lnTo>
                    <a:pt x="489870" y="311310"/>
                  </a:lnTo>
                </a:path>
                <a:path w="1125855" h="636270">
                  <a:moveTo>
                    <a:pt x="704408" y="311310"/>
                  </a:moveTo>
                  <a:lnTo>
                    <a:pt x="648378" y="311310"/>
                  </a:lnTo>
                </a:path>
                <a:path w="1125855" h="636270">
                  <a:moveTo>
                    <a:pt x="876301" y="311310"/>
                  </a:moveTo>
                  <a:lnTo>
                    <a:pt x="731257" y="311310"/>
                  </a:lnTo>
                </a:path>
                <a:path w="1125855" h="636270">
                  <a:moveTo>
                    <a:pt x="954439" y="311310"/>
                  </a:moveTo>
                  <a:lnTo>
                    <a:pt x="898409" y="311310"/>
                  </a:lnTo>
                </a:path>
                <a:path w="1125855" h="636270">
                  <a:moveTo>
                    <a:pt x="1125540" y="311310"/>
                  </a:moveTo>
                  <a:lnTo>
                    <a:pt x="980495" y="311310"/>
                  </a:lnTo>
                </a:path>
                <a:path w="1125855" h="636270">
                  <a:moveTo>
                    <a:pt x="311731" y="490622"/>
                  </a:moveTo>
                  <a:lnTo>
                    <a:pt x="311731" y="635669"/>
                  </a:lnTo>
                </a:path>
                <a:path w="1125855" h="636270">
                  <a:moveTo>
                    <a:pt x="311731" y="421131"/>
                  </a:moveTo>
                  <a:lnTo>
                    <a:pt x="311731" y="477161"/>
                  </a:lnTo>
                </a:path>
                <a:path w="1125855" h="636270">
                  <a:moveTo>
                    <a:pt x="311731" y="249238"/>
                  </a:moveTo>
                  <a:lnTo>
                    <a:pt x="311731" y="394282"/>
                  </a:lnTo>
                </a:path>
                <a:path w="1125855" h="636270">
                  <a:moveTo>
                    <a:pt x="311731" y="171100"/>
                  </a:moveTo>
                  <a:lnTo>
                    <a:pt x="311731" y="227130"/>
                  </a:lnTo>
                </a:path>
                <a:path w="1125855" h="636270">
                  <a:moveTo>
                    <a:pt x="311731" y="0"/>
                  </a:moveTo>
                  <a:lnTo>
                    <a:pt x="311731" y="145044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52458" y="5144184"/>
              <a:ext cx="116839" cy="59690"/>
            </a:xfrm>
            <a:custGeom>
              <a:avLst/>
              <a:gdLst/>
              <a:ahLst/>
              <a:cxnLst/>
              <a:rect l="l" t="t" r="r" b="b"/>
              <a:pathLst>
                <a:path w="116839" h="59689">
                  <a:moveTo>
                    <a:pt x="0" y="59532"/>
                  </a:moveTo>
                  <a:lnTo>
                    <a:pt x="11667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3925" y="3284769"/>
            <a:ext cx="754380" cy="379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9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CALLED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390"/>
              </a:lnSpc>
            </a:pP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WEB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2" name="object 52"/>
          <p:cNvGrpSpPr>
            <a:grpSpLocks noGrp="1" noUngrp="1" noRot="1" noMove="1" noResize="1"/>
          </p:cNvGrpSpPr>
          <p:nvPr/>
        </p:nvGrpSpPr>
        <p:grpSpPr>
          <a:xfrm>
            <a:off x="831560" y="2498648"/>
            <a:ext cx="3209290" cy="2075180"/>
            <a:chOff x="831560" y="2498648"/>
            <a:chExt cx="3209290" cy="2075180"/>
          </a:xfrm>
        </p:grpSpPr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1560" y="3651094"/>
              <a:ext cx="1062355" cy="923290"/>
            </a:xfrm>
            <a:custGeom>
              <a:avLst/>
              <a:gdLst/>
              <a:ahLst/>
              <a:cxnLst/>
              <a:rect l="l" t="t" r="r" b="b"/>
              <a:pathLst>
                <a:path w="1062355" h="923289">
                  <a:moveTo>
                    <a:pt x="990455" y="887213"/>
                  </a:moveTo>
                  <a:lnTo>
                    <a:pt x="965329" y="913107"/>
                  </a:lnTo>
                  <a:lnTo>
                    <a:pt x="1062348" y="922723"/>
                  </a:lnTo>
                  <a:lnTo>
                    <a:pt x="1047859" y="904139"/>
                  </a:lnTo>
                  <a:lnTo>
                    <a:pt x="1021168" y="904139"/>
                  </a:lnTo>
                  <a:lnTo>
                    <a:pt x="990455" y="887213"/>
                  </a:lnTo>
                  <a:close/>
                </a:path>
                <a:path w="1062355" h="923289">
                  <a:moveTo>
                    <a:pt x="993931" y="880906"/>
                  </a:moveTo>
                  <a:lnTo>
                    <a:pt x="993401" y="881985"/>
                  </a:lnTo>
                  <a:lnTo>
                    <a:pt x="992275" y="884105"/>
                  </a:lnTo>
                  <a:lnTo>
                    <a:pt x="991083" y="886190"/>
                  </a:lnTo>
                  <a:lnTo>
                    <a:pt x="990455" y="887213"/>
                  </a:lnTo>
                  <a:lnTo>
                    <a:pt x="1021168" y="904139"/>
                  </a:lnTo>
                  <a:lnTo>
                    <a:pt x="1024646" y="897832"/>
                  </a:lnTo>
                  <a:lnTo>
                    <a:pt x="993931" y="880906"/>
                  </a:lnTo>
                  <a:close/>
                </a:path>
                <a:path w="1062355" h="923289">
                  <a:moveTo>
                    <a:pt x="1002402" y="845837"/>
                  </a:moveTo>
                  <a:lnTo>
                    <a:pt x="993931" y="880906"/>
                  </a:lnTo>
                  <a:lnTo>
                    <a:pt x="1024646" y="897832"/>
                  </a:lnTo>
                  <a:lnTo>
                    <a:pt x="1021168" y="904139"/>
                  </a:lnTo>
                  <a:lnTo>
                    <a:pt x="1047859" y="904139"/>
                  </a:lnTo>
                  <a:lnTo>
                    <a:pt x="1002402" y="845837"/>
                  </a:lnTo>
                  <a:close/>
                </a:path>
                <a:path w="1062355" h="923289">
                  <a:moveTo>
                    <a:pt x="7200" y="337124"/>
                  </a:moveTo>
                  <a:lnTo>
                    <a:pt x="7199" y="339252"/>
                  </a:lnTo>
                  <a:lnTo>
                    <a:pt x="1860" y="342407"/>
                  </a:lnTo>
                  <a:lnTo>
                    <a:pt x="990455" y="887213"/>
                  </a:lnTo>
                  <a:lnTo>
                    <a:pt x="991083" y="886190"/>
                  </a:lnTo>
                  <a:lnTo>
                    <a:pt x="992275" y="884105"/>
                  </a:lnTo>
                  <a:lnTo>
                    <a:pt x="993401" y="881985"/>
                  </a:lnTo>
                  <a:lnTo>
                    <a:pt x="993931" y="880906"/>
                  </a:lnTo>
                  <a:lnTo>
                    <a:pt x="7200" y="337124"/>
                  </a:lnTo>
                  <a:close/>
                </a:path>
                <a:path w="1062355" h="923289">
                  <a:moveTo>
                    <a:pt x="0" y="339252"/>
                  </a:moveTo>
                  <a:lnTo>
                    <a:pt x="0" y="341381"/>
                  </a:lnTo>
                  <a:lnTo>
                    <a:pt x="1860" y="342407"/>
                  </a:lnTo>
                  <a:lnTo>
                    <a:pt x="0" y="339252"/>
                  </a:lnTo>
                  <a:close/>
                </a:path>
                <a:path w="1062355" h="923289">
                  <a:moveTo>
                    <a:pt x="7282" y="0"/>
                  </a:moveTo>
                  <a:lnTo>
                    <a:pt x="82" y="0"/>
                  </a:lnTo>
                  <a:lnTo>
                    <a:pt x="0" y="339252"/>
                  </a:lnTo>
                  <a:lnTo>
                    <a:pt x="1860" y="342407"/>
                  </a:lnTo>
                  <a:lnTo>
                    <a:pt x="5339" y="336099"/>
                  </a:lnTo>
                  <a:lnTo>
                    <a:pt x="7200" y="336099"/>
                  </a:lnTo>
                  <a:lnTo>
                    <a:pt x="7282" y="0"/>
                  </a:lnTo>
                  <a:close/>
                </a:path>
                <a:path w="1062355" h="923289">
                  <a:moveTo>
                    <a:pt x="5339" y="336099"/>
                  </a:moveTo>
                  <a:lnTo>
                    <a:pt x="1860" y="342407"/>
                  </a:lnTo>
                  <a:lnTo>
                    <a:pt x="7199" y="339252"/>
                  </a:lnTo>
                  <a:lnTo>
                    <a:pt x="7200" y="337124"/>
                  </a:lnTo>
                  <a:lnTo>
                    <a:pt x="5339" y="336099"/>
                  </a:lnTo>
                  <a:close/>
                </a:path>
                <a:path w="1062355" h="923289">
                  <a:moveTo>
                    <a:pt x="7200" y="336099"/>
                  </a:moveTo>
                  <a:lnTo>
                    <a:pt x="5339" y="336099"/>
                  </a:lnTo>
                  <a:lnTo>
                    <a:pt x="7200" y="337124"/>
                  </a:lnTo>
                  <a:lnTo>
                    <a:pt x="7200" y="33609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39346" y="2498648"/>
              <a:ext cx="1101725" cy="1101725"/>
            </a:xfrm>
            <a:custGeom>
              <a:avLst/>
              <a:gdLst/>
              <a:ahLst/>
              <a:cxnLst/>
              <a:rect l="l" t="t" r="r" b="b"/>
              <a:pathLst>
                <a:path w="1101725" h="1101725">
                  <a:moveTo>
                    <a:pt x="1101110" y="0"/>
                  </a:moveTo>
                  <a:lnTo>
                    <a:pt x="0" y="0"/>
                  </a:lnTo>
                  <a:lnTo>
                    <a:pt x="0" y="1101110"/>
                  </a:lnTo>
                  <a:lnTo>
                    <a:pt x="1101110" y="1101110"/>
                  </a:lnTo>
                  <a:lnTo>
                    <a:pt x="11011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190687" y="2558490"/>
              <a:ext cx="71809" cy="71813"/>
            </a:xfrm>
            <a:prstGeom prst="rect">
              <a:avLst/>
            </a:prstGeom>
          </p:spPr>
        </p:pic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99181" y="2558498"/>
              <a:ext cx="981710" cy="431165"/>
            </a:xfrm>
            <a:custGeom>
              <a:avLst/>
              <a:gdLst/>
              <a:ahLst/>
              <a:cxnLst/>
              <a:rect l="l" t="t" r="r" b="b"/>
              <a:pathLst>
                <a:path w="981710" h="431164">
                  <a:moveTo>
                    <a:pt x="47879" y="335114"/>
                  </a:moveTo>
                  <a:lnTo>
                    <a:pt x="23939" y="335114"/>
                  </a:lnTo>
                  <a:lnTo>
                    <a:pt x="23939" y="359054"/>
                  </a:lnTo>
                  <a:lnTo>
                    <a:pt x="47879" y="359054"/>
                  </a:lnTo>
                  <a:lnTo>
                    <a:pt x="47879" y="335114"/>
                  </a:lnTo>
                  <a:close/>
                </a:path>
                <a:path w="981710" h="431164">
                  <a:moveTo>
                    <a:pt x="47879" y="287248"/>
                  </a:moveTo>
                  <a:lnTo>
                    <a:pt x="23939" y="287248"/>
                  </a:lnTo>
                  <a:lnTo>
                    <a:pt x="23939" y="263309"/>
                  </a:lnTo>
                  <a:lnTo>
                    <a:pt x="0" y="263309"/>
                  </a:lnTo>
                  <a:lnTo>
                    <a:pt x="0" y="335114"/>
                  </a:lnTo>
                  <a:lnTo>
                    <a:pt x="23939" y="335114"/>
                  </a:lnTo>
                  <a:lnTo>
                    <a:pt x="23939" y="311188"/>
                  </a:lnTo>
                  <a:lnTo>
                    <a:pt x="47879" y="311188"/>
                  </a:lnTo>
                  <a:lnTo>
                    <a:pt x="47879" y="287248"/>
                  </a:lnTo>
                  <a:close/>
                </a:path>
                <a:path w="981710" h="431164">
                  <a:moveTo>
                    <a:pt x="119684" y="359054"/>
                  </a:moveTo>
                  <a:lnTo>
                    <a:pt x="95745" y="359054"/>
                  </a:lnTo>
                  <a:lnTo>
                    <a:pt x="95745" y="382993"/>
                  </a:lnTo>
                  <a:lnTo>
                    <a:pt x="119684" y="382993"/>
                  </a:lnTo>
                  <a:lnTo>
                    <a:pt x="119684" y="359054"/>
                  </a:lnTo>
                  <a:close/>
                </a:path>
                <a:path w="981710" h="431164">
                  <a:moveTo>
                    <a:pt x="143624" y="311188"/>
                  </a:moveTo>
                  <a:lnTo>
                    <a:pt x="119684" y="311188"/>
                  </a:lnTo>
                  <a:lnTo>
                    <a:pt x="119684" y="335114"/>
                  </a:lnTo>
                  <a:lnTo>
                    <a:pt x="143624" y="335114"/>
                  </a:lnTo>
                  <a:lnTo>
                    <a:pt x="143624" y="311188"/>
                  </a:lnTo>
                  <a:close/>
                </a:path>
                <a:path w="981710" h="431164">
                  <a:moveTo>
                    <a:pt x="167563" y="191490"/>
                  </a:moveTo>
                  <a:lnTo>
                    <a:pt x="143624" y="191490"/>
                  </a:lnTo>
                  <a:lnTo>
                    <a:pt x="143624" y="215430"/>
                  </a:lnTo>
                  <a:lnTo>
                    <a:pt x="167563" y="215430"/>
                  </a:lnTo>
                  <a:lnTo>
                    <a:pt x="167563" y="191490"/>
                  </a:lnTo>
                  <a:close/>
                </a:path>
                <a:path w="981710" h="431164">
                  <a:moveTo>
                    <a:pt x="191503" y="239369"/>
                  </a:moveTo>
                  <a:lnTo>
                    <a:pt x="167563" y="239369"/>
                  </a:lnTo>
                  <a:lnTo>
                    <a:pt x="143624" y="239369"/>
                  </a:lnTo>
                  <a:lnTo>
                    <a:pt x="143624" y="215430"/>
                  </a:lnTo>
                  <a:lnTo>
                    <a:pt x="119684" y="215430"/>
                  </a:lnTo>
                  <a:lnTo>
                    <a:pt x="119684" y="191490"/>
                  </a:lnTo>
                  <a:lnTo>
                    <a:pt x="95745" y="191490"/>
                  </a:lnTo>
                  <a:lnTo>
                    <a:pt x="71818" y="191490"/>
                  </a:lnTo>
                  <a:lnTo>
                    <a:pt x="47879" y="191490"/>
                  </a:lnTo>
                  <a:lnTo>
                    <a:pt x="47879" y="239369"/>
                  </a:lnTo>
                  <a:lnTo>
                    <a:pt x="71818" y="239369"/>
                  </a:lnTo>
                  <a:lnTo>
                    <a:pt x="71818" y="215430"/>
                  </a:lnTo>
                  <a:lnTo>
                    <a:pt x="95745" y="215430"/>
                  </a:lnTo>
                  <a:lnTo>
                    <a:pt x="95745" y="263309"/>
                  </a:lnTo>
                  <a:lnTo>
                    <a:pt x="71818" y="263309"/>
                  </a:lnTo>
                  <a:lnTo>
                    <a:pt x="47879" y="263309"/>
                  </a:lnTo>
                  <a:lnTo>
                    <a:pt x="47879" y="287248"/>
                  </a:lnTo>
                  <a:lnTo>
                    <a:pt x="71818" y="287248"/>
                  </a:lnTo>
                  <a:lnTo>
                    <a:pt x="71818" y="311188"/>
                  </a:lnTo>
                  <a:lnTo>
                    <a:pt x="47879" y="311188"/>
                  </a:lnTo>
                  <a:lnTo>
                    <a:pt x="47879" y="335114"/>
                  </a:lnTo>
                  <a:lnTo>
                    <a:pt x="71818" y="335114"/>
                  </a:lnTo>
                  <a:lnTo>
                    <a:pt x="95745" y="335114"/>
                  </a:lnTo>
                  <a:lnTo>
                    <a:pt x="95745" y="287248"/>
                  </a:lnTo>
                  <a:lnTo>
                    <a:pt x="119684" y="287248"/>
                  </a:lnTo>
                  <a:lnTo>
                    <a:pt x="143624" y="287248"/>
                  </a:lnTo>
                  <a:lnTo>
                    <a:pt x="143624" y="263309"/>
                  </a:lnTo>
                  <a:lnTo>
                    <a:pt x="167563" y="263309"/>
                  </a:lnTo>
                  <a:lnTo>
                    <a:pt x="191503" y="263309"/>
                  </a:lnTo>
                  <a:lnTo>
                    <a:pt x="191503" y="239369"/>
                  </a:lnTo>
                  <a:close/>
                </a:path>
                <a:path w="981710" h="431164">
                  <a:moveTo>
                    <a:pt x="311188" y="215430"/>
                  </a:moveTo>
                  <a:lnTo>
                    <a:pt x="287248" y="215430"/>
                  </a:lnTo>
                  <a:lnTo>
                    <a:pt x="287248" y="239369"/>
                  </a:lnTo>
                  <a:lnTo>
                    <a:pt x="311188" y="239369"/>
                  </a:lnTo>
                  <a:lnTo>
                    <a:pt x="311188" y="215430"/>
                  </a:lnTo>
                  <a:close/>
                </a:path>
                <a:path w="981710" h="431164">
                  <a:moveTo>
                    <a:pt x="311188" y="0"/>
                  </a:moveTo>
                  <a:lnTo>
                    <a:pt x="287248" y="0"/>
                  </a:lnTo>
                  <a:lnTo>
                    <a:pt x="287248" y="47866"/>
                  </a:lnTo>
                  <a:lnTo>
                    <a:pt x="311188" y="47866"/>
                  </a:lnTo>
                  <a:lnTo>
                    <a:pt x="311188" y="0"/>
                  </a:lnTo>
                  <a:close/>
                </a:path>
                <a:path w="981710" h="431164">
                  <a:moveTo>
                    <a:pt x="335127" y="191490"/>
                  </a:moveTo>
                  <a:lnTo>
                    <a:pt x="311188" y="191490"/>
                  </a:lnTo>
                  <a:lnTo>
                    <a:pt x="311188" y="215430"/>
                  </a:lnTo>
                  <a:lnTo>
                    <a:pt x="335127" y="215430"/>
                  </a:lnTo>
                  <a:lnTo>
                    <a:pt x="335127" y="191490"/>
                  </a:lnTo>
                  <a:close/>
                </a:path>
                <a:path w="981710" h="431164">
                  <a:moveTo>
                    <a:pt x="359054" y="406933"/>
                  </a:moveTo>
                  <a:lnTo>
                    <a:pt x="335127" y="406933"/>
                  </a:lnTo>
                  <a:lnTo>
                    <a:pt x="335127" y="382993"/>
                  </a:lnTo>
                  <a:lnTo>
                    <a:pt x="311188" y="382993"/>
                  </a:lnTo>
                  <a:lnTo>
                    <a:pt x="287248" y="382993"/>
                  </a:lnTo>
                  <a:lnTo>
                    <a:pt x="263309" y="382993"/>
                  </a:lnTo>
                  <a:lnTo>
                    <a:pt x="263309" y="359054"/>
                  </a:lnTo>
                  <a:lnTo>
                    <a:pt x="239369" y="359054"/>
                  </a:lnTo>
                  <a:lnTo>
                    <a:pt x="239369" y="382993"/>
                  </a:lnTo>
                  <a:lnTo>
                    <a:pt x="215442" y="382993"/>
                  </a:lnTo>
                  <a:lnTo>
                    <a:pt x="215442" y="335114"/>
                  </a:lnTo>
                  <a:lnTo>
                    <a:pt x="191503" y="335114"/>
                  </a:lnTo>
                  <a:lnTo>
                    <a:pt x="191503" y="287248"/>
                  </a:lnTo>
                  <a:lnTo>
                    <a:pt x="167563" y="287248"/>
                  </a:lnTo>
                  <a:lnTo>
                    <a:pt x="143624" y="287248"/>
                  </a:lnTo>
                  <a:lnTo>
                    <a:pt x="143624" y="311188"/>
                  </a:lnTo>
                  <a:lnTo>
                    <a:pt x="167563" y="311188"/>
                  </a:lnTo>
                  <a:lnTo>
                    <a:pt x="167563" y="335114"/>
                  </a:lnTo>
                  <a:lnTo>
                    <a:pt x="143624" y="335114"/>
                  </a:lnTo>
                  <a:lnTo>
                    <a:pt x="143624" y="359054"/>
                  </a:lnTo>
                  <a:lnTo>
                    <a:pt x="167563" y="359054"/>
                  </a:lnTo>
                  <a:lnTo>
                    <a:pt x="167563" y="382993"/>
                  </a:lnTo>
                  <a:lnTo>
                    <a:pt x="191503" y="382993"/>
                  </a:lnTo>
                  <a:lnTo>
                    <a:pt x="191503" y="406933"/>
                  </a:lnTo>
                  <a:lnTo>
                    <a:pt x="215442" y="406933"/>
                  </a:lnTo>
                  <a:lnTo>
                    <a:pt x="239369" y="406933"/>
                  </a:lnTo>
                  <a:lnTo>
                    <a:pt x="239369" y="430872"/>
                  </a:lnTo>
                  <a:lnTo>
                    <a:pt x="263309" y="430872"/>
                  </a:lnTo>
                  <a:lnTo>
                    <a:pt x="263309" y="406933"/>
                  </a:lnTo>
                  <a:lnTo>
                    <a:pt x="287248" y="406933"/>
                  </a:lnTo>
                  <a:lnTo>
                    <a:pt x="311188" y="406933"/>
                  </a:lnTo>
                  <a:lnTo>
                    <a:pt x="311188" y="430872"/>
                  </a:lnTo>
                  <a:lnTo>
                    <a:pt x="335127" y="430872"/>
                  </a:lnTo>
                  <a:lnTo>
                    <a:pt x="359054" y="430872"/>
                  </a:lnTo>
                  <a:lnTo>
                    <a:pt x="359054" y="406933"/>
                  </a:lnTo>
                  <a:close/>
                </a:path>
                <a:path w="981710" h="431164">
                  <a:moveTo>
                    <a:pt x="382993" y="47866"/>
                  </a:moveTo>
                  <a:lnTo>
                    <a:pt x="359054" y="47866"/>
                  </a:lnTo>
                  <a:lnTo>
                    <a:pt x="359054" y="0"/>
                  </a:lnTo>
                  <a:lnTo>
                    <a:pt x="335127" y="0"/>
                  </a:lnTo>
                  <a:lnTo>
                    <a:pt x="335127" y="71805"/>
                  </a:lnTo>
                  <a:lnTo>
                    <a:pt x="311188" y="71805"/>
                  </a:lnTo>
                  <a:lnTo>
                    <a:pt x="311188" y="95745"/>
                  </a:lnTo>
                  <a:lnTo>
                    <a:pt x="335127" y="95745"/>
                  </a:lnTo>
                  <a:lnTo>
                    <a:pt x="359054" y="95745"/>
                  </a:lnTo>
                  <a:lnTo>
                    <a:pt x="359054" y="119684"/>
                  </a:lnTo>
                  <a:lnTo>
                    <a:pt x="382993" y="119684"/>
                  </a:lnTo>
                  <a:lnTo>
                    <a:pt x="382993" y="47866"/>
                  </a:lnTo>
                  <a:close/>
                </a:path>
                <a:path w="981710" h="431164">
                  <a:moveTo>
                    <a:pt x="454812" y="215430"/>
                  </a:moveTo>
                  <a:lnTo>
                    <a:pt x="430872" y="215430"/>
                  </a:lnTo>
                  <a:lnTo>
                    <a:pt x="430872" y="191490"/>
                  </a:lnTo>
                  <a:lnTo>
                    <a:pt x="406933" y="191490"/>
                  </a:lnTo>
                  <a:lnTo>
                    <a:pt x="406933" y="143624"/>
                  </a:lnTo>
                  <a:lnTo>
                    <a:pt x="382993" y="143624"/>
                  </a:lnTo>
                  <a:lnTo>
                    <a:pt x="382993" y="167563"/>
                  </a:lnTo>
                  <a:lnTo>
                    <a:pt x="359054" y="167563"/>
                  </a:lnTo>
                  <a:lnTo>
                    <a:pt x="359054" y="239369"/>
                  </a:lnTo>
                  <a:lnTo>
                    <a:pt x="382993" y="239369"/>
                  </a:lnTo>
                  <a:lnTo>
                    <a:pt x="382993" y="215430"/>
                  </a:lnTo>
                  <a:lnTo>
                    <a:pt x="406933" y="215430"/>
                  </a:lnTo>
                  <a:lnTo>
                    <a:pt x="406933" y="239369"/>
                  </a:lnTo>
                  <a:lnTo>
                    <a:pt x="382993" y="239369"/>
                  </a:lnTo>
                  <a:lnTo>
                    <a:pt x="382993" y="263309"/>
                  </a:lnTo>
                  <a:lnTo>
                    <a:pt x="406933" y="263309"/>
                  </a:lnTo>
                  <a:lnTo>
                    <a:pt x="430872" y="263309"/>
                  </a:lnTo>
                  <a:lnTo>
                    <a:pt x="430872" y="239369"/>
                  </a:lnTo>
                  <a:lnTo>
                    <a:pt x="454812" y="239369"/>
                  </a:lnTo>
                  <a:lnTo>
                    <a:pt x="454812" y="215430"/>
                  </a:lnTo>
                  <a:close/>
                </a:path>
                <a:path w="981710" h="431164">
                  <a:moveTo>
                    <a:pt x="550557" y="311188"/>
                  </a:moveTo>
                  <a:lnTo>
                    <a:pt x="526618" y="311188"/>
                  </a:lnTo>
                  <a:lnTo>
                    <a:pt x="526618" y="287248"/>
                  </a:lnTo>
                  <a:lnTo>
                    <a:pt x="502678" y="287248"/>
                  </a:lnTo>
                  <a:lnTo>
                    <a:pt x="502678" y="311188"/>
                  </a:lnTo>
                  <a:lnTo>
                    <a:pt x="478739" y="311188"/>
                  </a:lnTo>
                  <a:lnTo>
                    <a:pt x="478739" y="335114"/>
                  </a:lnTo>
                  <a:lnTo>
                    <a:pt x="502678" y="335114"/>
                  </a:lnTo>
                  <a:lnTo>
                    <a:pt x="526618" y="335114"/>
                  </a:lnTo>
                  <a:lnTo>
                    <a:pt x="550557" y="335114"/>
                  </a:lnTo>
                  <a:lnTo>
                    <a:pt x="550557" y="311188"/>
                  </a:lnTo>
                  <a:close/>
                </a:path>
                <a:path w="981710" h="431164">
                  <a:moveTo>
                    <a:pt x="550557" y="239369"/>
                  </a:moveTo>
                  <a:lnTo>
                    <a:pt x="526618" y="239369"/>
                  </a:lnTo>
                  <a:lnTo>
                    <a:pt x="526618" y="263309"/>
                  </a:lnTo>
                  <a:lnTo>
                    <a:pt x="550557" y="263309"/>
                  </a:lnTo>
                  <a:lnTo>
                    <a:pt x="550557" y="239369"/>
                  </a:lnTo>
                  <a:close/>
                </a:path>
                <a:path w="981710" h="431164">
                  <a:moveTo>
                    <a:pt x="550557" y="119684"/>
                  </a:moveTo>
                  <a:lnTo>
                    <a:pt x="526618" y="119684"/>
                  </a:lnTo>
                  <a:lnTo>
                    <a:pt x="526618" y="167563"/>
                  </a:lnTo>
                  <a:lnTo>
                    <a:pt x="550557" y="167563"/>
                  </a:lnTo>
                  <a:lnTo>
                    <a:pt x="550557" y="119684"/>
                  </a:lnTo>
                  <a:close/>
                </a:path>
                <a:path w="981710" h="431164">
                  <a:moveTo>
                    <a:pt x="574497" y="0"/>
                  </a:moveTo>
                  <a:lnTo>
                    <a:pt x="550557" y="0"/>
                  </a:lnTo>
                  <a:lnTo>
                    <a:pt x="526618" y="0"/>
                  </a:lnTo>
                  <a:lnTo>
                    <a:pt x="502678" y="0"/>
                  </a:lnTo>
                  <a:lnTo>
                    <a:pt x="502678" y="23939"/>
                  </a:lnTo>
                  <a:lnTo>
                    <a:pt x="478739" y="23939"/>
                  </a:lnTo>
                  <a:lnTo>
                    <a:pt x="478739" y="71805"/>
                  </a:lnTo>
                  <a:lnTo>
                    <a:pt x="502678" y="71805"/>
                  </a:lnTo>
                  <a:lnTo>
                    <a:pt x="502678" y="119684"/>
                  </a:lnTo>
                  <a:lnTo>
                    <a:pt x="526618" y="119684"/>
                  </a:lnTo>
                  <a:lnTo>
                    <a:pt x="526618" y="95745"/>
                  </a:lnTo>
                  <a:lnTo>
                    <a:pt x="550557" y="95745"/>
                  </a:lnTo>
                  <a:lnTo>
                    <a:pt x="574497" y="95745"/>
                  </a:lnTo>
                  <a:lnTo>
                    <a:pt x="574497" y="71805"/>
                  </a:lnTo>
                  <a:lnTo>
                    <a:pt x="550557" y="71805"/>
                  </a:lnTo>
                  <a:lnTo>
                    <a:pt x="526618" y="71805"/>
                  </a:lnTo>
                  <a:lnTo>
                    <a:pt x="526618" y="23939"/>
                  </a:lnTo>
                  <a:lnTo>
                    <a:pt x="550557" y="23939"/>
                  </a:lnTo>
                  <a:lnTo>
                    <a:pt x="574497" y="23939"/>
                  </a:lnTo>
                  <a:lnTo>
                    <a:pt x="574497" y="0"/>
                  </a:lnTo>
                  <a:close/>
                </a:path>
                <a:path w="981710" h="431164">
                  <a:moveTo>
                    <a:pt x="598424" y="215430"/>
                  </a:moveTo>
                  <a:lnTo>
                    <a:pt x="574497" y="215430"/>
                  </a:lnTo>
                  <a:lnTo>
                    <a:pt x="550557" y="215430"/>
                  </a:lnTo>
                  <a:lnTo>
                    <a:pt x="550557" y="239369"/>
                  </a:lnTo>
                  <a:lnTo>
                    <a:pt x="574497" y="239369"/>
                  </a:lnTo>
                  <a:lnTo>
                    <a:pt x="598424" y="239369"/>
                  </a:lnTo>
                  <a:lnTo>
                    <a:pt x="598424" y="215430"/>
                  </a:lnTo>
                  <a:close/>
                </a:path>
                <a:path w="981710" h="431164">
                  <a:moveTo>
                    <a:pt x="598424" y="143624"/>
                  </a:moveTo>
                  <a:lnTo>
                    <a:pt x="574497" y="143624"/>
                  </a:lnTo>
                  <a:lnTo>
                    <a:pt x="574497" y="167563"/>
                  </a:lnTo>
                  <a:lnTo>
                    <a:pt x="598424" y="167563"/>
                  </a:lnTo>
                  <a:lnTo>
                    <a:pt x="598424" y="143624"/>
                  </a:lnTo>
                  <a:close/>
                </a:path>
                <a:path w="981710" h="431164">
                  <a:moveTo>
                    <a:pt x="598424" y="95745"/>
                  </a:moveTo>
                  <a:lnTo>
                    <a:pt x="574497" y="95745"/>
                  </a:lnTo>
                  <a:lnTo>
                    <a:pt x="574497" y="119684"/>
                  </a:lnTo>
                  <a:lnTo>
                    <a:pt x="598424" y="119684"/>
                  </a:lnTo>
                  <a:lnTo>
                    <a:pt x="598424" y="95745"/>
                  </a:lnTo>
                  <a:close/>
                </a:path>
                <a:path w="981710" h="431164">
                  <a:moveTo>
                    <a:pt x="598424" y="47866"/>
                  </a:moveTo>
                  <a:lnTo>
                    <a:pt x="574497" y="47866"/>
                  </a:lnTo>
                  <a:lnTo>
                    <a:pt x="574497" y="71805"/>
                  </a:lnTo>
                  <a:lnTo>
                    <a:pt x="598424" y="71805"/>
                  </a:lnTo>
                  <a:lnTo>
                    <a:pt x="598424" y="47866"/>
                  </a:lnTo>
                  <a:close/>
                </a:path>
                <a:path w="981710" h="431164">
                  <a:moveTo>
                    <a:pt x="622376" y="287248"/>
                  </a:moveTo>
                  <a:lnTo>
                    <a:pt x="598424" y="287248"/>
                  </a:lnTo>
                  <a:lnTo>
                    <a:pt x="598424" y="263309"/>
                  </a:lnTo>
                  <a:lnTo>
                    <a:pt x="574497" y="263309"/>
                  </a:lnTo>
                  <a:lnTo>
                    <a:pt x="550557" y="263309"/>
                  </a:lnTo>
                  <a:lnTo>
                    <a:pt x="550557" y="287248"/>
                  </a:lnTo>
                  <a:lnTo>
                    <a:pt x="574497" y="287248"/>
                  </a:lnTo>
                  <a:lnTo>
                    <a:pt x="574497" y="311188"/>
                  </a:lnTo>
                  <a:lnTo>
                    <a:pt x="598424" y="311188"/>
                  </a:lnTo>
                  <a:lnTo>
                    <a:pt x="622376" y="311188"/>
                  </a:lnTo>
                  <a:lnTo>
                    <a:pt x="622376" y="287248"/>
                  </a:lnTo>
                  <a:close/>
                </a:path>
                <a:path w="981710" h="431164">
                  <a:moveTo>
                    <a:pt x="622376" y="167563"/>
                  </a:moveTo>
                  <a:lnTo>
                    <a:pt x="598424" y="167563"/>
                  </a:lnTo>
                  <a:lnTo>
                    <a:pt x="598424" y="191490"/>
                  </a:lnTo>
                  <a:lnTo>
                    <a:pt x="622376" y="191490"/>
                  </a:lnTo>
                  <a:lnTo>
                    <a:pt x="622376" y="167563"/>
                  </a:lnTo>
                  <a:close/>
                </a:path>
                <a:path w="981710" h="431164">
                  <a:moveTo>
                    <a:pt x="646303" y="191490"/>
                  </a:moveTo>
                  <a:lnTo>
                    <a:pt x="622376" y="191490"/>
                  </a:lnTo>
                  <a:lnTo>
                    <a:pt x="622376" y="215430"/>
                  </a:lnTo>
                  <a:lnTo>
                    <a:pt x="646303" y="215430"/>
                  </a:lnTo>
                  <a:lnTo>
                    <a:pt x="646303" y="191490"/>
                  </a:lnTo>
                  <a:close/>
                </a:path>
                <a:path w="981710" h="431164">
                  <a:moveTo>
                    <a:pt x="670242" y="239369"/>
                  </a:moveTo>
                  <a:lnTo>
                    <a:pt x="646303" y="239369"/>
                  </a:lnTo>
                  <a:lnTo>
                    <a:pt x="622376" y="239369"/>
                  </a:lnTo>
                  <a:lnTo>
                    <a:pt x="598424" y="239369"/>
                  </a:lnTo>
                  <a:lnTo>
                    <a:pt x="598424" y="263309"/>
                  </a:lnTo>
                  <a:lnTo>
                    <a:pt x="622376" y="263309"/>
                  </a:lnTo>
                  <a:lnTo>
                    <a:pt x="646303" y="263309"/>
                  </a:lnTo>
                  <a:lnTo>
                    <a:pt x="670242" y="263309"/>
                  </a:lnTo>
                  <a:lnTo>
                    <a:pt x="670242" y="239369"/>
                  </a:lnTo>
                  <a:close/>
                </a:path>
                <a:path w="981710" h="431164">
                  <a:moveTo>
                    <a:pt x="694182" y="263309"/>
                  </a:moveTo>
                  <a:lnTo>
                    <a:pt x="670242" y="263309"/>
                  </a:lnTo>
                  <a:lnTo>
                    <a:pt x="670242" y="287248"/>
                  </a:lnTo>
                  <a:lnTo>
                    <a:pt x="694182" y="287248"/>
                  </a:lnTo>
                  <a:lnTo>
                    <a:pt x="694182" y="263309"/>
                  </a:lnTo>
                  <a:close/>
                </a:path>
                <a:path w="981710" h="431164">
                  <a:moveTo>
                    <a:pt x="694182" y="95745"/>
                  </a:moveTo>
                  <a:lnTo>
                    <a:pt x="670242" y="95745"/>
                  </a:lnTo>
                  <a:lnTo>
                    <a:pt x="670242" y="119684"/>
                  </a:lnTo>
                  <a:lnTo>
                    <a:pt x="646303" y="119684"/>
                  </a:lnTo>
                  <a:lnTo>
                    <a:pt x="646303" y="95745"/>
                  </a:lnTo>
                  <a:lnTo>
                    <a:pt x="622376" y="95745"/>
                  </a:lnTo>
                  <a:lnTo>
                    <a:pt x="622376" y="167563"/>
                  </a:lnTo>
                  <a:lnTo>
                    <a:pt x="646303" y="167563"/>
                  </a:lnTo>
                  <a:lnTo>
                    <a:pt x="646303" y="143624"/>
                  </a:lnTo>
                  <a:lnTo>
                    <a:pt x="670242" y="143624"/>
                  </a:lnTo>
                  <a:lnTo>
                    <a:pt x="670242" y="191490"/>
                  </a:lnTo>
                  <a:lnTo>
                    <a:pt x="694182" y="191490"/>
                  </a:lnTo>
                  <a:lnTo>
                    <a:pt x="694182" y="95745"/>
                  </a:lnTo>
                  <a:close/>
                </a:path>
                <a:path w="981710" h="431164">
                  <a:moveTo>
                    <a:pt x="694182" y="47866"/>
                  </a:moveTo>
                  <a:lnTo>
                    <a:pt x="670242" y="47866"/>
                  </a:lnTo>
                  <a:lnTo>
                    <a:pt x="670242" y="23939"/>
                  </a:lnTo>
                  <a:lnTo>
                    <a:pt x="646303" y="23939"/>
                  </a:lnTo>
                  <a:lnTo>
                    <a:pt x="646303" y="47866"/>
                  </a:lnTo>
                  <a:lnTo>
                    <a:pt x="622376" y="47866"/>
                  </a:lnTo>
                  <a:lnTo>
                    <a:pt x="622376" y="71805"/>
                  </a:lnTo>
                  <a:lnTo>
                    <a:pt x="646303" y="71805"/>
                  </a:lnTo>
                  <a:lnTo>
                    <a:pt x="646303" y="95745"/>
                  </a:lnTo>
                  <a:lnTo>
                    <a:pt x="670242" y="95745"/>
                  </a:lnTo>
                  <a:lnTo>
                    <a:pt x="670242" y="71805"/>
                  </a:lnTo>
                  <a:lnTo>
                    <a:pt x="694182" y="71805"/>
                  </a:lnTo>
                  <a:lnTo>
                    <a:pt x="694182" y="47866"/>
                  </a:lnTo>
                  <a:close/>
                </a:path>
                <a:path w="981710" h="431164">
                  <a:moveTo>
                    <a:pt x="718121" y="71805"/>
                  </a:moveTo>
                  <a:lnTo>
                    <a:pt x="694182" y="71805"/>
                  </a:lnTo>
                  <a:lnTo>
                    <a:pt x="694182" y="95745"/>
                  </a:lnTo>
                  <a:lnTo>
                    <a:pt x="718121" y="95745"/>
                  </a:lnTo>
                  <a:lnTo>
                    <a:pt x="718121" y="71805"/>
                  </a:lnTo>
                  <a:close/>
                </a:path>
                <a:path w="981710" h="431164">
                  <a:moveTo>
                    <a:pt x="742061" y="143624"/>
                  </a:moveTo>
                  <a:lnTo>
                    <a:pt x="718121" y="143624"/>
                  </a:lnTo>
                  <a:lnTo>
                    <a:pt x="718121" y="191490"/>
                  </a:lnTo>
                  <a:lnTo>
                    <a:pt x="742061" y="191490"/>
                  </a:lnTo>
                  <a:lnTo>
                    <a:pt x="742061" y="143624"/>
                  </a:lnTo>
                  <a:close/>
                </a:path>
                <a:path w="981710" h="431164">
                  <a:moveTo>
                    <a:pt x="765987" y="47866"/>
                  </a:moveTo>
                  <a:lnTo>
                    <a:pt x="742061" y="47866"/>
                  </a:lnTo>
                  <a:lnTo>
                    <a:pt x="742061" y="71805"/>
                  </a:lnTo>
                  <a:lnTo>
                    <a:pt x="765987" y="71805"/>
                  </a:lnTo>
                  <a:lnTo>
                    <a:pt x="765987" y="47866"/>
                  </a:lnTo>
                  <a:close/>
                </a:path>
                <a:path w="981710" h="431164">
                  <a:moveTo>
                    <a:pt x="765987" y="0"/>
                  </a:moveTo>
                  <a:lnTo>
                    <a:pt x="742061" y="0"/>
                  </a:lnTo>
                  <a:lnTo>
                    <a:pt x="718121" y="0"/>
                  </a:lnTo>
                  <a:lnTo>
                    <a:pt x="694182" y="0"/>
                  </a:lnTo>
                  <a:lnTo>
                    <a:pt x="670242" y="0"/>
                  </a:lnTo>
                  <a:lnTo>
                    <a:pt x="670242" y="23939"/>
                  </a:lnTo>
                  <a:lnTo>
                    <a:pt x="694182" y="23939"/>
                  </a:lnTo>
                  <a:lnTo>
                    <a:pt x="718121" y="23939"/>
                  </a:lnTo>
                  <a:lnTo>
                    <a:pt x="742061" y="23939"/>
                  </a:lnTo>
                  <a:lnTo>
                    <a:pt x="765987" y="23939"/>
                  </a:lnTo>
                  <a:lnTo>
                    <a:pt x="765987" y="0"/>
                  </a:lnTo>
                  <a:close/>
                </a:path>
                <a:path w="981710" h="431164">
                  <a:moveTo>
                    <a:pt x="789927" y="23939"/>
                  </a:moveTo>
                  <a:lnTo>
                    <a:pt x="765987" y="23939"/>
                  </a:lnTo>
                  <a:lnTo>
                    <a:pt x="765987" y="47866"/>
                  </a:lnTo>
                  <a:lnTo>
                    <a:pt x="789927" y="47866"/>
                  </a:lnTo>
                  <a:lnTo>
                    <a:pt x="789927" y="23939"/>
                  </a:lnTo>
                  <a:close/>
                </a:path>
                <a:path w="981710" h="431164">
                  <a:moveTo>
                    <a:pt x="813866" y="382993"/>
                  </a:moveTo>
                  <a:lnTo>
                    <a:pt x="789927" y="382993"/>
                  </a:lnTo>
                  <a:lnTo>
                    <a:pt x="789927" y="359054"/>
                  </a:lnTo>
                  <a:lnTo>
                    <a:pt x="765987" y="359054"/>
                  </a:lnTo>
                  <a:lnTo>
                    <a:pt x="765987" y="406933"/>
                  </a:lnTo>
                  <a:lnTo>
                    <a:pt x="789927" y="406933"/>
                  </a:lnTo>
                  <a:lnTo>
                    <a:pt x="813866" y="406933"/>
                  </a:lnTo>
                  <a:lnTo>
                    <a:pt x="813866" y="382993"/>
                  </a:lnTo>
                  <a:close/>
                </a:path>
                <a:path w="981710" h="431164">
                  <a:moveTo>
                    <a:pt x="813866" y="287248"/>
                  </a:moveTo>
                  <a:lnTo>
                    <a:pt x="789927" y="287248"/>
                  </a:lnTo>
                  <a:lnTo>
                    <a:pt x="789927" y="359054"/>
                  </a:lnTo>
                  <a:lnTo>
                    <a:pt x="813866" y="359054"/>
                  </a:lnTo>
                  <a:lnTo>
                    <a:pt x="813866" y="287248"/>
                  </a:lnTo>
                  <a:close/>
                </a:path>
                <a:path w="981710" h="431164">
                  <a:moveTo>
                    <a:pt x="837806" y="359054"/>
                  </a:moveTo>
                  <a:lnTo>
                    <a:pt x="813866" y="359054"/>
                  </a:lnTo>
                  <a:lnTo>
                    <a:pt x="813866" y="382993"/>
                  </a:lnTo>
                  <a:lnTo>
                    <a:pt x="837806" y="382993"/>
                  </a:lnTo>
                  <a:lnTo>
                    <a:pt x="837806" y="359054"/>
                  </a:lnTo>
                  <a:close/>
                </a:path>
                <a:path w="981710" h="431164">
                  <a:moveTo>
                    <a:pt x="909612" y="263309"/>
                  </a:moveTo>
                  <a:lnTo>
                    <a:pt x="885672" y="263309"/>
                  </a:lnTo>
                  <a:lnTo>
                    <a:pt x="885672" y="359054"/>
                  </a:lnTo>
                  <a:lnTo>
                    <a:pt x="861745" y="359054"/>
                  </a:lnTo>
                  <a:lnTo>
                    <a:pt x="861745" y="382993"/>
                  </a:lnTo>
                  <a:lnTo>
                    <a:pt x="885672" y="382993"/>
                  </a:lnTo>
                  <a:lnTo>
                    <a:pt x="909612" y="382993"/>
                  </a:lnTo>
                  <a:lnTo>
                    <a:pt x="909612" y="263309"/>
                  </a:lnTo>
                  <a:close/>
                </a:path>
                <a:path w="981710" h="431164">
                  <a:moveTo>
                    <a:pt x="981430" y="191490"/>
                  </a:moveTo>
                  <a:lnTo>
                    <a:pt x="957491" y="191490"/>
                  </a:lnTo>
                  <a:lnTo>
                    <a:pt x="933551" y="191490"/>
                  </a:lnTo>
                  <a:lnTo>
                    <a:pt x="909612" y="191490"/>
                  </a:lnTo>
                  <a:lnTo>
                    <a:pt x="909612" y="239369"/>
                  </a:lnTo>
                  <a:lnTo>
                    <a:pt x="933551" y="239369"/>
                  </a:lnTo>
                  <a:lnTo>
                    <a:pt x="957491" y="239369"/>
                  </a:lnTo>
                  <a:lnTo>
                    <a:pt x="981430" y="239369"/>
                  </a:lnTo>
                  <a:lnTo>
                    <a:pt x="981430" y="19149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70999" y="2630837"/>
              <a:ext cx="909955" cy="454659"/>
            </a:xfrm>
            <a:custGeom>
              <a:avLst/>
              <a:gdLst/>
              <a:ahLst/>
              <a:cxnLst/>
              <a:rect l="l" t="t" r="r" b="b"/>
              <a:pathLst>
                <a:path w="909954" h="454660">
                  <a:moveTo>
                    <a:pt x="95745" y="310654"/>
                  </a:moveTo>
                  <a:lnTo>
                    <a:pt x="71805" y="310654"/>
                  </a:lnTo>
                  <a:lnTo>
                    <a:pt x="71805" y="334594"/>
                  </a:lnTo>
                  <a:lnTo>
                    <a:pt x="95745" y="334594"/>
                  </a:lnTo>
                  <a:lnTo>
                    <a:pt x="95745" y="310654"/>
                  </a:lnTo>
                  <a:close/>
                </a:path>
                <a:path w="909954" h="454660">
                  <a:moveTo>
                    <a:pt x="119684" y="334594"/>
                  </a:moveTo>
                  <a:lnTo>
                    <a:pt x="95745" y="334594"/>
                  </a:lnTo>
                  <a:lnTo>
                    <a:pt x="95745" y="358533"/>
                  </a:lnTo>
                  <a:lnTo>
                    <a:pt x="71805" y="358533"/>
                  </a:lnTo>
                  <a:lnTo>
                    <a:pt x="47866" y="358533"/>
                  </a:lnTo>
                  <a:lnTo>
                    <a:pt x="47866" y="334594"/>
                  </a:lnTo>
                  <a:lnTo>
                    <a:pt x="23926" y="334594"/>
                  </a:lnTo>
                  <a:lnTo>
                    <a:pt x="23926" y="358533"/>
                  </a:lnTo>
                  <a:lnTo>
                    <a:pt x="0" y="358533"/>
                  </a:lnTo>
                  <a:lnTo>
                    <a:pt x="0" y="382460"/>
                  </a:lnTo>
                  <a:lnTo>
                    <a:pt x="23926" y="382460"/>
                  </a:lnTo>
                  <a:lnTo>
                    <a:pt x="47866" y="382460"/>
                  </a:lnTo>
                  <a:lnTo>
                    <a:pt x="47866" y="430339"/>
                  </a:lnTo>
                  <a:lnTo>
                    <a:pt x="71805" y="430339"/>
                  </a:lnTo>
                  <a:lnTo>
                    <a:pt x="95745" y="430339"/>
                  </a:lnTo>
                  <a:lnTo>
                    <a:pt x="95745" y="454279"/>
                  </a:lnTo>
                  <a:lnTo>
                    <a:pt x="119684" y="454279"/>
                  </a:lnTo>
                  <a:lnTo>
                    <a:pt x="119684" y="406400"/>
                  </a:lnTo>
                  <a:lnTo>
                    <a:pt x="95745" y="406400"/>
                  </a:lnTo>
                  <a:lnTo>
                    <a:pt x="71805" y="406400"/>
                  </a:lnTo>
                  <a:lnTo>
                    <a:pt x="71805" y="382460"/>
                  </a:lnTo>
                  <a:lnTo>
                    <a:pt x="95745" y="382460"/>
                  </a:lnTo>
                  <a:lnTo>
                    <a:pt x="119684" y="382460"/>
                  </a:lnTo>
                  <a:lnTo>
                    <a:pt x="119684" y="334594"/>
                  </a:lnTo>
                  <a:close/>
                </a:path>
                <a:path w="909954" h="454660">
                  <a:moveTo>
                    <a:pt x="239369" y="358533"/>
                  </a:moveTo>
                  <a:lnTo>
                    <a:pt x="215430" y="358533"/>
                  </a:lnTo>
                  <a:lnTo>
                    <a:pt x="191490" y="358533"/>
                  </a:lnTo>
                  <a:lnTo>
                    <a:pt x="191490" y="406400"/>
                  </a:lnTo>
                  <a:lnTo>
                    <a:pt x="215430" y="406400"/>
                  </a:lnTo>
                  <a:lnTo>
                    <a:pt x="215430" y="382460"/>
                  </a:lnTo>
                  <a:lnTo>
                    <a:pt x="239369" y="382460"/>
                  </a:lnTo>
                  <a:lnTo>
                    <a:pt x="239369" y="358533"/>
                  </a:lnTo>
                  <a:close/>
                </a:path>
                <a:path w="909954" h="454660">
                  <a:moveTo>
                    <a:pt x="478739" y="119380"/>
                  </a:moveTo>
                  <a:lnTo>
                    <a:pt x="454799" y="119380"/>
                  </a:lnTo>
                  <a:lnTo>
                    <a:pt x="430860" y="119380"/>
                  </a:lnTo>
                  <a:lnTo>
                    <a:pt x="430860" y="48260"/>
                  </a:lnTo>
                  <a:lnTo>
                    <a:pt x="406920" y="48260"/>
                  </a:lnTo>
                  <a:lnTo>
                    <a:pt x="406920" y="167640"/>
                  </a:lnTo>
                  <a:lnTo>
                    <a:pt x="382993" y="167640"/>
                  </a:lnTo>
                  <a:lnTo>
                    <a:pt x="382993" y="191770"/>
                  </a:lnTo>
                  <a:lnTo>
                    <a:pt x="359054" y="191770"/>
                  </a:lnTo>
                  <a:lnTo>
                    <a:pt x="359054" y="215900"/>
                  </a:lnTo>
                  <a:lnTo>
                    <a:pt x="335114" y="215900"/>
                  </a:lnTo>
                  <a:lnTo>
                    <a:pt x="335114" y="240030"/>
                  </a:lnTo>
                  <a:lnTo>
                    <a:pt x="311175" y="240030"/>
                  </a:lnTo>
                  <a:lnTo>
                    <a:pt x="287235" y="240030"/>
                  </a:lnTo>
                  <a:lnTo>
                    <a:pt x="287235" y="215900"/>
                  </a:lnTo>
                  <a:lnTo>
                    <a:pt x="263309" y="215900"/>
                  </a:lnTo>
                  <a:lnTo>
                    <a:pt x="263309" y="240030"/>
                  </a:lnTo>
                  <a:lnTo>
                    <a:pt x="239369" y="240030"/>
                  </a:lnTo>
                  <a:lnTo>
                    <a:pt x="239369" y="215900"/>
                  </a:lnTo>
                  <a:lnTo>
                    <a:pt x="263309" y="215900"/>
                  </a:lnTo>
                  <a:lnTo>
                    <a:pt x="263309" y="167640"/>
                  </a:lnTo>
                  <a:lnTo>
                    <a:pt x="239369" y="167640"/>
                  </a:lnTo>
                  <a:lnTo>
                    <a:pt x="239369" y="191770"/>
                  </a:lnTo>
                  <a:lnTo>
                    <a:pt x="215430" y="191770"/>
                  </a:lnTo>
                  <a:lnTo>
                    <a:pt x="191490" y="191770"/>
                  </a:lnTo>
                  <a:lnTo>
                    <a:pt x="191490" y="119380"/>
                  </a:lnTo>
                  <a:lnTo>
                    <a:pt x="215430" y="119380"/>
                  </a:lnTo>
                  <a:lnTo>
                    <a:pt x="215430" y="95250"/>
                  </a:lnTo>
                  <a:lnTo>
                    <a:pt x="191490" y="95250"/>
                  </a:lnTo>
                  <a:lnTo>
                    <a:pt x="191490" y="0"/>
                  </a:lnTo>
                  <a:lnTo>
                    <a:pt x="167551" y="0"/>
                  </a:lnTo>
                  <a:lnTo>
                    <a:pt x="167551" y="95250"/>
                  </a:lnTo>
                  <a:lnTo>
                    <a:pt x="143624" y="95250"/>
                  </a:lnTo>
                  <a:lnTo>
                    <a:pt x="143624" y="48260"/>
                  </a:lnTo>
                  <a:lnTo>
                    <a:pt x="119684" y="48260"/>
                  </a:lnTo>
                  <a:lnTo>
                    <a:pt x="119684" y="143510"/>
                  </a:lnTo>
                  <a:lnTo>
                    <a:pt x="143624" y="143510"/>
                  </a:lnTo>
                  <a:lnTo>
                    <a:pt x="143624" y="119380"/>
                  </a:lnTo>
                  <a:lnTo>
                    <a:pt x="167551" y="119380"/>
                  </a:lnTo>
                  <a:lnTo>
                    <a:pt x="167551" y="143510"/>
                  </a:lnTo>
                  <a:lnTo>
                    <a:pt x="143624" y="143510"/>
                  </a:lnTo>
                  <a:lnTo>
                    <a:pt x="143624" y="167640"/>
                  </a:lnTo>
                  <a:lnTo>
                    <a:pt x="167551" y="167640"/>
                  </a:lnTo>
                  <a:lnTo>
                    <a:pt x="167551" y="191770"/>
                  </a:lnTo>
                  <a:lnTo>
                    <a:pt x="143624" y="191770"/>
                  </a:lnTo>
                  <a:lnTo>
                    <a:pt x="119684" y="191770"/>
                  </a:lnTo>
                  <a:lnTo>
                    <a:pt x="119684" y="215900"/>
                  </a:lnTo>
                  <a:lnTo>
                    <a:pt x="143624" y="215900"/>
                  </a:lnTo>
                  <a:lnTo>
                    <a:pt x="167551" y="215900"/>
                  </a:lnTo>
                  <a:lnTo>
                    <a:pt x="167551" y="240030"/>
                  </a:lnTo>
                  <a:lnTo>
                    <a:pt x="143624" y="240030"/>
                  </a:lnTo>
                  <a:lnTo>
                    <a:pt x="143624" y="262890"/>
                  </a:lnTo>
                  <a:lnTo>
                    <a:pt x="167551" y="262890"/>
                  </a:lnTo>
                  <a:lnTo>
                    <a:pt x="191490" y="262890"/>
                  </a:lnTo>
                  <a:lnTo>
                    <a:pt x="191490" y="240030"/>
                  </a:lnTo>
                  <a:lnTo>
                    <a:pt x="215430" y="240030"/>
                  </a:lnTo>
                  <a:lnTo>
                    <a:pt x="215430" y="287020"/>
                  </a:lnTo>
                  <a:lnTo>
                    <a:pt x="239369" y="287020"/>
                  </a:lnTo>
                  <a:lnTo>
                    <a:pt x="263309" y="287020"/>
                  </a:lnTo>
                  <a:lnTo>
                    <a:pt x="263309" y="311150"/>
                  </a:lnTo>
                  <a:lnTo>
                    <a:pt x="287235" y="311150"/>
                  </a:lnTo>
                  <a:lnTo>
                    <a:pt x="311175" y="311150"/>
                  </a:lnTo>
                  <a:lnTo>
                    <a:pt x="311175" y="359410"/>
                  </a:lnTo>
                  <a:lnTo>
                    <a:pt x="287235" y="359410"/>
                  </a:lnTo>
                  <a:lnTo>
                    <a:pt x="287235" y="406400"/>
                  </a:lnTo>
                  <a:lnTo>
                    <a:pt x="311175" y="406400"/>
                  </a:lnTo>
                  <a:lnTo>
                    <a:pt x="311175" y="383540"/>
                  </a:lnTo>
                  <a:lnTo>
                    <a:pt x="335114" y="383540"/>
                  </a:lnTo>
                  <a:lnTo>
                    <a:pt x="335114" y="359410"/>
                  </a:lnTo>
                  <a:lnTo>
                    <a:pt x="359054" y="359410"/>
                  </a:lnTo>
                  <a:lnTo>
                    <a:pt x="359054" y="311150"/>
                  </a:lnTo>
                  <a:lnTo>
                    <a:pt x="335114" y="311150"/>
                  </a:lnTo>
                  <a:lnTo>
                    <a:pt x="335114" y="287020"/>
                  </a:lnTo>
                  <a:lnTo>
                    <a:pt x="311175" y="287020"/>
                  </a:lnTo>
                  <a:lnTo>
                    <a:pt x="311175" y="262890"/>
                  </a:lnTo>
                  <a:lnTo>
                    <a:pt x="335114" y="262890"/>
                  </a:lnTo>
                  <a:lnTo>
                    <a:pt x="335114" y="287020"/>
                  </a:lnTo>
                  <a:lnTo>
                    <a:pt x="359054" y="287020"/>
                  </a:lnTo>
                  <a:lnTo>
                    <a:pt x="359054" y="311150"/>
                  </a:lnTo>
                  <a:lnTo>
                    <a:pt x="382993" y="311150"/>
                  </a:lnTo>
                  <a:lnTo>
                    <a:pt x="382993" y="240030"/>
                  </a:lnTo>
                  <a:lnTo>
                    <a:pt x="406920" y="240030"/>
                  </a:lnTo>
                  <a:lnTo>
                    <a:pt x="406920" y="215900"/>
                  </a:lnTo>
                  <a:lnTo>
                    <a:pt x="430860" y="215900"/>
                  </a:lnTo>
                  <a:lnTo>
                    <a:pt x="430860" y="167640"/>
                  </a:lnTo>
                  <a:lnTo>
                    <a:pt x="454799" y="167640"/>
                  </a:lnTo>
                  <a:lnTo>
                    <a:pt x="454799" y="143510"/>
                  </a:lnTo>
                  <a:lnTo>
                    <a:pt x="478739" y="143510"/>
                  </a:lnTo>
                  <a:lnTo>
                    <a:pt x="478739" y="119380"/>
                  </a:lnTo>
                  <a:close/>
                </a:path>
                <a:path w="909954" h="454660">
                  <a:moveTo>
                    <a:pt x="646303" y="214909"/>
                  </a:moveTo>
                  <a:lnTo>
                    <a:pt x="622363" y="214909"/>
                  </a:lnTo>
                  <a:lnTo>
                    <a:pt x="622363" y="238848"/>
                  </a:lnTo>
                  <a:lnTo>
                    <a:pt x="598424" y="238848"/>
                  </a:lnTo>
                  <a:lnTo>
                    <a:pt x="574484" y="238848"/>
                  </a:lnTo>
                  <a:lnTo>
                    <a:pt x="550557" y="238848"/>
                  </a:lnTo>
                  <a:lnTo>
                    <a:pt x="550557" y="262775"/>
                  </a:lnTo>
                  <a:lnTo>
                    <a:pt x="526605" y="262775"/>
                  </a:lnTo>
                  <a:lnTo>
                    <a:pt x="502678" y="262775"/>
                  </a:lnTo>
                  <a:lnTo>
                    <a:pt x="478739" y="262775"/>
                  </a:lnTo>
                  <a:lnTo>
                    <a:pt x="478739" y="286715"/>
                  </a:lnTo>
                  <a:lnTo>
                    <a:pt x="502678" y="286715"/>
                  </a:lnTo>
                  <a:lnTo>
                    <a:pt x="526605" y="286715"/>
                  </a:lnTo>
                  <a:lnTo>
                    <a:pt x="550557" y="286715"/>
                  </a:lnTo>
                  <a:lnTo>
                    <a:pt x="550557" y="310654"/>
                  </a:lnTo>
                  <a:lnTo>
                    <a:pt x="526605" y="310654"/>
                  </a:lnTo>
                  <a:lnTo>
                    <a:pt x="502678" y="310654"/>
                  </a:lnTo>
                  <a:lnTo>
                    <a:pt x="502678" y="334594"/>
                  </a:lnTo>
                  <a:lnTo>
                    <a:pt x="526605" y="334594"/>
                  </a:lnTo>
                  <a:lnTo>
                    <a:pt x="550557" y="334594"/>
                  </a:lnTo>
                  <a:lnTo>
                    <a:pt x="550557" y="358533"/>
                  </a:lnTo>
                  <a:lnTo>
                    <a:pt x="574484" y="358533"/>
                  </a:lnTo>
                  <a:lnTo>
                    <a:pt x="574484" y="262775"/>
                  </a:lnTo>
                  <a:lnTo>
                    <a:pt x="598424" y="262775"/>
                  </a:lnTo>
                  <a:lnTo>
                    <a:pt x="622363" y="262775"/>
                  </a:lnTo>
                  <a:lnTo>
                    <a:pt x="622363" y="286715"/>
                  </a:lnTo>
                  <a:lnTo>
                    <a:pt x="646303" y="286715"/>
                  </a:lnTo>
                  <a:lnTo>
                    <a:pt x="646303" y="214909"/>
                  </a:lnTo>
                  <a:close/>
                </a:path>
                <a:path w="909954" h="454660">
                  <a:moveTo>
                    <a:pt x="694169" y="334594"/>
                  </a:moveTo>
                  <a:lnTo>
                    <a:pt x="670242" y="334594"/>
                  </a:lnTo>
                  <a:lnTo>
                    <a:pt x="670242" y="358533"/>
                  </a:lnTo>
                  <a:lnTo>
                    <a:pt x="694169" y="358533"/>
                  </a:lnTo>
                  <a:lnTo>
                    <a:pt x="694169" y="334594"/>
                  </a:lnTo>
                  <a:close/>
                </a:path>
                <a:path w="909954" h="454660">
                  <a:moveTo>
                    <a:pt x="813854" y="143090"/>
                  </a:moveTo>
                  <a:lnTo>
                    <a:pt x="789927" y="143090"/>
                  </a:lnTo>
                  <a:lnTo>
                    <a:pt x="789927" y="119151"/>
                  </a:lnTo>
                  <a:lnTo>
                    <a:pt x="765987" y="119151"/>
                  </a:lnTo>
                  <a:lnTo>
                    <a:pt x="742048" y="119151"/>
                  </a:lnTo>
                  <a:lnTo>
                    <a:pt x="718108" y="119151"/>
                  </a:lnTo>
                  <a:lnTo>
                    <a:pt x="718108" y="23406"/>
                  </a:lnTo>
                  <a:lnTo>
                    <a:pt x="694169" y="23406"/>
                  </a:lnTo>
                  <a:lnTo>
                    <a:pt x="670242" y="23406"/>
                  </a:lnTo>
                  <a:lnTo>
                    <a:pt x="646303" y="23406"/>
                  </a:lnTo>
                  <a:lnTo>
                    <a:pt x="646303" y="47345"/>
                  </a:lnTo>
                  <a:lnTo>
                    <a:pt x="670242" y="47345"/>
                  </a:lnTo>
                  <a:lnTo>
                    <a:pt x="694169" y="47345"/>
                  </a:lnTo>
                  <a:lnTo>
                    <a:pt x="694169" y="143090"/>
                  </a:lnTo>
                  <a:lnTo>
                    <a:pt x="670242" y="143090"/>
                  </a:lnTo>
                  <a:lnTo>
                    <a:pt x="646303" y="143090"/>
                  </a:lnTo>
                  <a:lnTo>
                    <a:pt x="646303" y="119151"/>
                  </a:lnTo>
                  <a:lnTo>
                    <a:pt x="622363" y="119151"/>
                  </a:lnTo>
                  <a:lnTo>
                    <a:pt x="622363" y="143090"/>
                  </a:lnTo>
                  <a:lnTo>
                    <a:pt x="598424" y="143090"/>
                  </a:lnTo>
                  <a:lnTo>
                    <a:pt x="598424" y="167030"/>
                  </a:lnTo>
                  <a:lnTo>
                    <a:pt x="622363" y="167030"/>
                  </a:lnTo>
                  <a:lnTo>
                    <a:pt x="622363" y="190969"/>
                  </a:lnTo>
                  <a:lnTo>
                    <a:pt x="646303" y="190969"/>
                  </a:lnTo>
                  <a:lnTo>
                    <a:pt x="646303" y="167030"/>
                  </a:lnTo>
                  <a:lnTo>
                    <a:pt x="670242" y="167030"/>
                  </a:lnTo>
                  <a:lnTo>
                    <a:pt x="694169" y="167030"/>
                  </a:lnTo>
                  <a:lnTo>
                    <a:pt x="694169" y="190969"/>
                  </a:lnTo>
                  <a:lnTo>
                    <a:pt x="670242" y="190969"/>
                  </a:lnTo>
                  <a:lnTo>
                    <a:pt x="646303" y="190969"/>
                  </a:lnTo>
                  <a:lnTo>
                    <a:pt x="646303" y="214909"/>
                  </a:lnTo>
                  <a:lnTo>
                    <a:pt x="670242" y="214909"/>
                  </a:lnTo>
                  <a:lnTo>
                    <a:pt x="670242" y="262775"/>
                  </a:lnTo>
                  <a:lnTo>
                    <a:pt x="694169" y="262775"/>
                  </a:lnTo>
                  <a:lnTo>
                    <a:pt x="718108" y="262775"/>
                  </a:lnTo>
                  <a:lnTo>
                    <a:pt x="718108" y="286715"/>
                  </a:lnTo>
                  <a:lnTo>
                    <a:pt x="742048" y="286715"/>
                  </a:lnTo>
                  <a:lnTo>
                    <a:pt x="742048" y="262775"/>
                  </a:lnTo>
                  <a:lnTo>
                    <a:pt x="765987" y="262775"/>
                  </a:lnTo>
                  <a:lnTo>
                    <a:pt x="765987" y="286715"/>
                  </a:lnTo>
                  <a:lnTo>
                    <a:pt x="789927" y="286715"/>
                  </a:lnTo>
                  <a:lnTo>
                    <a:pt x="789927" y="262775"/>
                  </a:lnTo>
                  <a:lnTo>
                    <a:pt x="813854" y="262775"/>
                  </a:lnTo>
                  <a:lnTo>
                    <a:pt x="813854" y="238848"/>
                  </a:lnTo>
                  <a:lnTo>
                    <a:pt x="789927" y="238848"/>
                  </a:lnTo>
                  <a:lnTo>
                    <a:pt x="789927" y="214909"/>
                  </a:lnTo>
                  <a:lnTo>
                    <a:pt x="765987" y="214909"/>
                  </a:lnTo>
                  <a:lnTo>
                    <a:pt x="765987" y="238848"/>
                  </a:lnTo>
                  <a:lnTo>
                    <a:pt x="742048" y="238848"/>
                  </a:lnTo>
                  <a:lnTo>
                    <a:pt x="742048" y="214909"/>
                  </a:lnTo>
                  <a:lnTo>
                    <a:pt x="718108" y="214909"/>
                  </a:lnTo>
                  <a:lnTo>
                    <a:pt x="718108" y="238848"/>
                  </a:lnTo>
                  <a:lnTo>
                    <a:pt x="694169" y="238848"/>
                  </a:lnTo>
                  <a:lnTo>
                    <a:pt x="694169" y="214909"/>
                  </a:lnTo>
                  <a:lnTo>
                    <a:pt x="718108" y="214909"/>
                  </a:lnTo>
                  <a:lnTo>
                    <a:pt x="718108" y="143090"/>
                  </a:lnTo>
                  <a:lnTo>
                    <a:pt x="742048" y="143090"/>
                  </a:lnTo>
                  <a:lnTo>
                    <a:pt x="742048" y="167030"/>
                  </a:lnTo>
                  <a:lnTo>
                    <a:pt x="765987" y="167030"/>
                  </a:lnTo>
                  <a:lnTo>
                    <a:pt x="789927" y="167030"/>
                  </a:lnTo>
                  <a:lnTo>
                    <a:pt x="789927" y="214909"/>
                  </a:lnTo>
                  <a:lnTo>
                    <a:pt x="813854" y="214909"/>
                  </a:lnTo>
                  <a:lnTo>
                    <a:pt x="813854" y="143090"/>
                  </a:lnTo>
                  <a:close/>
                </a:path>
                <a:path w="909954" h="454660">
                  <a:moveTo>
                    <a:pt x="837793" y="334594"/>
                  </a:moveTo>
                  <a:lnTo>
                    <a:pt x="813854" y="334594"/>
                  </a:lnTo>
                  <a:lnTo>
                    <a:pt x="789927" y="334594"/>
                  </a:lnTo>
                  <a:lnTo>
                    <a:pt x="789927" y="310654"/>
                  </a:lnTo>
                  <a:lnTo>
                    <a:pt x="765987" y="310654"/>
                  </a:lnTo>
                  <a:lnTo>
                    <a:pt x="765987" y="334594"/>
                  </a:lnTo>
                  <a:lnTo>
                    <a:pt x="742048" y="334594"/>
                  </a:lnTo>
                  <a:lnTo>
                    <a:pt x="742048" y="358533"/>
                  </a:lnTo>
                  <a:lnTo>
                    <a:pt x="765987" y="358533"/>
                  </a:lnTo>
                  <a:lnTo>
                    <a:pt x="789927" y="358533"/>
                  </a:lnTo>
                  <a:lnTo>
                    <a:pt x="789927" y="406400"/>
                  </a:lnTo>
                  <a:lnTo>
                    <a:pt x="813854" y="406400"/>
                  </a:lnTo>
                  <a:lnTo>
                    <a:pt x="837793" y="406400"/>
                  </a:lnTo>
                  <a:lnTo>
                    <a:pt x="837793" y="382460"/>
                  </a:lnTo>
                  <a:lnTo>
                    <a:pt x="813854" y="382460"/>
                  </a:lnTo>
                  <a:lnTo>
                    <a:pt x="813854" y="358533"/>
                  </a:lnTo>
                  <a:lnTo>
                    <a:pt x="837793" y="358533"/>
                  </a:lnTo>
                  <a:lnTo>
                    <a:pt x="837793" y="334594"/>
                  </a:lnTo>
                  <a:close/>
                </a:path>
                <a:path w="909954" h="454660">
                  <a:moveTo>
                    <a:pt x="861733" y="310654"/>
                  </a:moveTo>
                  <a:lnTo>
                    <a:pt x="837793" y="310654"/>
                  </a:lnTo>
                  <a:lnTo>
                    <a:pt x="837793" y="334594"/>
                  </a:lnTo>
                  <a:lnTo>
                    <a:pt x="861733" y="334594"/>
                  </a:lnTo>
                  <a:lnTo>
                    <a:pt x="861733" y="310654"/>
                  </a:lnTo>
                  <a:close/>
                </a:path>
                <a:path w="909954" h="454660">
                  <a:moveTo>
                    <a:pt x="909612" y="286715"/>
                  </a:moveTo>
                  <a:lnTo>
                    <a:pt x="885672" y="286715"/>
                  </a:lnTo>
                  <a:lnTo>
                    <a:pt x="885672" y="334594"/>
                  </a:lnTo>
                  <a:lnTo>
                    <a:pt x="861733" y="334594"/>
                  </a:lnTo>
                  <a:lnTo>
                    <a:pt x="861733" y="358533"/>
                  </a:lnTo>
                  <a:lnTo>
                    <a:pt x="885672" y="358533"/>
                  </a:lnTo>
                  <a:lnTo>
                    <a:pt x="909612" y="358533"/>
                  </a:lnTo>
                  <a:lnTo>
                    <a:pt x="909612" y="286715"/>
                  </a:lnTo>
                  <a:close/>
                </a:path>
                <a:path w="909954" h="454660">
                  <a:moveTo>
                    <a:pt x="909612" y="190969"/>
                  </a:moveTo>
                  <a:lnTo>
                    <a:pt x="885672" y="190969"/>
                  </a:lnTo>
                  <a:lnTo>
                    <a:pt x="885672" y="238848"/>
                  </a:lnTo>
                  <a:lnTo>
                    <a:pt x="861733" y="238848"/>
                  </a:lnTo>
                  <a:lnTo>
                    <a:pt x="861733" y="214909"/>
                  </a:lnTo>
                  <a:lnTo>
                    <a:pt x="837793" y="214909"/>
                  </a:lnTo>
                  <a:lnTo>
                    <a:pt x="837793" y="286715"/>
                  </a:lnTo>
                  <a:lnTo>
                    <a:pt x="861733" y="286715"/>
                  </a:lnTo>
                  <a:lnTo>
                    <a:pt x="861733" y="262775"/>
                  </a:lnTo>
                  <a:lnTo>
                    <a:pt x="885672" y="262775"/>
                  </a:lnTo>
                  <a:lnTo>
                    <a:pt x="909612" y="262775"/>
                  </a:lnTo>
                  <a:lnTo>
                    <a:pt x="909612" y="19096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99181" y="2559717"/>
              <a:ext cx="981710" cy="621665"/>
            </a:xfrm>
            <a:custGeom>
              <a:avLst/>
              <a:gdLst/>
              <a:ahLst/>
              <a:cxnLst/>
              <a:rect l="l" t="t" r="r" b="b"/>
              <a:pathLst>
                <a:path w="981710" h="621664">
                  <a:moveTo>
                    <a:pt x="95745" y="381774"/>
                  </a:moveTo>
                  <a:lnTo>
                    <a:pt x="71818" y="381774"/>
                  </a:lnTo>
                  <a:lnTo>
                    <a:pt x="47879" y="381774"/>
                  </a:lnTo>
                  <a:lnTo>
                    <a:pt x="23939" y="381774"/>
                  </a:lnTo>
                  <a:lnTo>
                    <a:pt x="0" y="381774"/>
                  </a:lnTo>
                  <a:lnTo>
                    <a:pt x="0" y="405714"/>
                  </a:lnTo>
                  <a:lnTo>
                    <a:pt x="23939" y="405714"/>
                  </a:lnTo>
                  <a:lnTo>
                    <a:pt x="23939" y="453580"/>
                  </a:lnTo>
                  <a:lnTo>
                    <a:pt x="0" y="453580"/>
                  </a:lnTo>
                  <a:lnTo>
                    <a:pt x="0" y="477520"/>
                  </a:lnTo>
                  <a:lnTo>
                    <a:pt x="23939" y="477520"/>
                  </a:lnTo>
                  <a:lnTo>
                    <a:pt x="23939" y="501459"/>
                  </a:lnTo>
                  <a:lnTo>
                    <a:pt x="47879" y="501459"/>
                  </a:lnTo>
                  <a:lnTo>
                    <a:pt x="71818" y="501459"/>
                  </a:lnTo>
                  <a:lnTo>
                    <a:pt x="71818" y="477520"/>
                  </a:lnTo>
                  <a:lnTo>
                    <a:pt x="47879" y="477520"/>
                  </a:lnTo>
                  <a:lnTo>
                    <a:pt x="47879" y="429653"/>
                  </a:lnTo>
                  <a:lnTo>
                    <a:pt x="71818" y="429653"/>
                  </a:lnTo>
                  <a:lnTo>
                    <a:pt x="71818" y="405714"/>
                  </a:lnTo>
                  <a:lnTo>
                    <a:pt x="95745" y="405714"/>
                  </a:lnTo>
                  <a:lnTo>
                    <a:pt x="95745" y="381774"/>
                  </a:lnTo>
                  <a:close/>
                </a:path>
                <a:path w="981710" h="621664">
                  <a:moveTo>
                    <a:pt x="167563" y="573265"/>
                  </a:moveTo>
                  <a:lnTo>
                    <a:pt x="143624" y="573265"/>
                  </a:lnTo>
                  <a:lnTo>
                    <a:pt x="119684" y="573265"/>
                  </a:lnTo>
                  <a:lnTo>
                    <a:pt x="119684" y="597204"/>
                  </a:lnTo>
                  <a:lnTo>
                    <a:pt x="143624" y="597204"/>
                  </a:lnTo>
                  <a:lnTo>
                    <a:pt x="167563" y="597204"/>
                  </a:lnTo>
                  <a:lnTo>
                    <a:pt x="167563" y="573265"/>
                  </a:lnTo>
                  <a:close/>
                </a:path>
                <a:path w="981710" h="621664">
                  <a:moveTo>
                    <a:pt x="167563" y="525399"/>
                  </a:moveTo>
                  <a:lnTo>
                    <a:pt x="143624" y="525399"/>
                  </a:lnTo>
                  <a:lnTo>
                    <a:pt x="119684" y="525399"/>
                  </a:lnTo>
                  <a:lnTo>
                    <a:pt x="95745" y="525399"/>
                  </a:lnTo>
                  <a:lnTo>
                    <a:pt x="95745" y="501459"/>
                  </a:lnTo>
                  <a:lnTo>
                    <a:pt x="71818" y="501459"/>
                  </a:lnTo>
                  <a:lnTo>
                    <a:pt x="71818" y="525399"/>
                  </a:lnTo>
                  <a:lnTo>
                    <a:pt x="47879" y="525399"/>
                  </a:lnTo>
                  <a:lnTo>
                    <a:pt x="23939" y="525399"/>
                  </a:lnTo>
                  <a:lnTo>
                    <a:pt x="23939" y="501459"/>
                  </a:lnTo>
                  <a:lnTo>
                    <a:pt x="0" y="501459"/>
                  </a:lnTo>
                  <a:lnTo>
                    <a:pt x="0" y="573265"/>
                  </a:lnTo>
                  <a:lnTo>
                    <a:pt x="23939" y="573265"/>
                  </a:lnTo>
                  <a:lnTo>
                    <a:pt x="23939" y="549338"/>
                  </a:lnTo>
                  <a:lnTo>
                    <a:pt x="47879" y="549338"/>
                  </a:lnTo>
                  <a:lnTo>
                    <a:pt x="47879" y="621144"/>
                  </a:lnTo>
                  <a:lnTo>
                    <a:pt x="71818" y="621144"/>
                  </a:lnTo>
                  <a:lnTo>
                    <a:pt x="71818" y="573265"/>
                  </a:lnTo>
                  <a:lnTo>
                    <a:pt x="95745" y="573265"/>
                  </a:lnTo>
                  <a:lnTo>
                    <a:pt x="119684" y="573265"/>
                  </a:lnTo>
                  <a:lnTo>
                    <a:pt x="119684" y="549338"/>
                  </a:lnTo>
                  <a:lnTo>
                    <a:pt x="143624" y="549338"/>
                  </a:lnTo>
                  <a:lnTo>
                    <a:pt x="167563" y="549338"/>
                  </a:lnTo>
                  <a:lnTo>
                    <a:pt x="167563" y="525399"/>
                  </a:lnTo>
                  <a:close/>
                </a:path>
                <a:path w="981710" h="621664">
                  <a:moveTo>
                    <a:pt x="239369" y="429653"/>
                  </a:moveTo>
                  <a:lnTo>
                    <a:pt x="215442" y="429653"/>
                  </a:lnTo>
                  <a:lnTo>
                    <a:pt x="215442" y="453580"/>
                  </a:lnTo>
                  <a:lnTo>
                    <a:pt x="191503" y="453580"/>
                  </a:lnTo>
                  <a:lnTo>
                    <a:pt x="191503" y="477520"/>
                  </a:lnTo>
                  <a:lnTo>
                    <a:pt x="215442" y="477520"/>
                  </a:lnTo>
                  <a:lnTo>
                    <a:pt x="239369" y="477520"/>
                  </a:lnTo>
                  <a:lnTo>
                    <a:pt x="239369" y="429653"/>
                  </a:lnTo>
                  <a:close/>
                </a:path>
                <a:path w="981710" h="621664">
                  <a:moveTo>
                    <a:pt x="239369" y="95250"/>
                  </a:moveTo>
                  <a:lnTo>
                    <a:pt x="215442" y="95250"/>
                  </a:lnTo>
                  <a:lnTo>
                    <a:pt x="215442" y="143510"/>
                  </a:lnTo>
                  <a:lnTo>
                    <a:pt x="239369" y="143510"/>
                  </a:lnTo>
                  <a:lnTo>
                    <a:pt x="239369" y="95250"/>
                  </a:lnTo>
                  <a:close/>
                </a:path>
                <a:path w="981710" h="621664">
                  <a:moveTo>
                    <a:pt x="287248" y="501459"/>
                  </a:moveTo>
                  <a:lnTo>
                    <a:pt x="263309" y="501459"/>
                  </a:lnTo>
                  <a:lnTo>
                    <a:pt x="263309" y="525399"/>
                  </a:lnTo>
                  <a:lnTo>
                    <a:pt x="287248" y="525399"/>
                  </a:lnTo>
                  <a:lnTo>
                    <a:pt x="287248" y="501459"/>
                  </a:lnTo>
                  <a:close/>
                </a:path>
                <a:path w="981710" h="621664">
                  <a:moveTo>
                    <a:pt x="287248" y="166370"/>
                  </a:moveTo>
                  <a:lnTo>
                    <a:pt x="263309" y="166370"/>
                  </a:lnTo>
                  <a:lnTo>
                    <a:pt x="263309" y="190500"/>
                  </a:lnTo>
                  <a:lnTo>
                    <a:pt x="287248" y="190500"/>
                  </a:lnTo>
                  <a:lnTo>
                    <a:pt x="287248" y="166370"/>
                  </a:lnTo>
                  <a:close/>
                </a:path>
                <a:path w="981710" h="621664">
                  <a:moveTo>
                    <a:pt x="311188" y="549338"/>
                  </a:moveTo>
                  <a:lnTo>
                    <a:pt x="287248" y="549338"/>
                  </a:lnTo>
                  <a:lnTo>
                    <a:pt x="287248" y="573265"/>
                  </a:lnTo>
                  <a:lnTo>
                    <a:pt x="311188" y="573265"/>
                  </a:lnTo>
                  <a:lnTo>
                    <a:pt x="311188" y="549338"/>
                  </a:lnTo>
                  <a:close/>
                </a:path>
                <a:path w="981710" h="621664">
                  <a:moveTo>
                    <a:pt x="359054" y="477520"/>
                  </a:moveTo>
                  <a:lnTo>
                    <a:pt x="335127" y="477520"/>
                  </a:lnTo>
                  <a:lnTo>
                    <a:pt x="335127" y="525399"/>
                  </a:lnTo>
                  <a:lnTo>
                    <a:pt x="359054" y="525399"/>
                  </a:lnTo>
                  <a:lnTo>
                    <a:pt x="359054" y="477520"/>
                  </a:lnTo>
                  <a:close/>
                </a:path>
                <a:path w="981710" h="621664">
                  <a:moveTo>
                    <a:pt x="359054" y="119380"/>
                  </a:moveTo>
                  <a:lnTo>
                    <a:pt x="335127" y="119380"/>
                  </a:lnTo>
                  <a:lnTo>
                    <a:pt x="311188" y="119380"/>
                  </a:lnTo>
                  <a:lnTo>
                    <a:pt x="311188" y="95250"/>
                  </a:lnTo>
                  <a:lnTo>
                    <a:pt x="287248" y="95250"/>
                  </a:lnTo>
                  <a:lnTo>
                    <a:pt x="287248" y="119380"/>
                  </a:lnTo>
                  <a:lnTo>
                    <a:pt x="263309" y="119380"/>
                  </a:lnTo>
                  <a:lnTo>
                    <a:pt x="263309" y="143510"/>
                  </a:lnTo>
                  <a:lnTo>
                    <a:pt x="287248" y="143510"/>
                  </a:lnTo>
                  <a:lnTo>
                    <a:pt x="287248" y="166370"/>
                  </a:lnTo>
                  <a:lnTo>
                    <a:pt x="311188" y="166370"/>
                  </a:lnTo>
                  <a:lnTo>
                    <a:pt x="311188" y="143510"/>
                  </a:lnTo>
                  <a:lnTo>
                    <a:pt x="335127" y="143510"/>
                  </a:lnTo>
                  <a:lnTo>
                    <a:pt x="335127" y="166370"/>
                  </a:lnTo>
                  <a:lnTo>
                    <a:pt x="359054" y="166370"/>
                  </a:lnTo>
                  <a:lnTo>
                    <a:pt x="359054" y="119380"/>
                  </a:lnTo>
                  <a:close/>
                </a:path>
                <a:path w="981710" h="621664">
                  <a:moveTo>
                    <a:pt x="406933" y="501459"/>
                  </a:moveTo>
                  <a:lnTo>
                    <a:pt x="382993" y="501459"/>
                  </a:lnTo>
                  <a:lnTo>
                    <a:pt x="382993" y="525399"/>
                  </a:lnTo>
                  <a:lnTo>
                    <a:pt x="406933" y="525399"/>
                  </a:lnTo>
                  <a:lnTo>
                    <a:pt x="406933" y="501459"/>
                  </a:lnTo>
                  <a:close/>
                </a:path>
                <a:path w="981710" h="621664">
                  <a:moveTo>
                    <a:pt x="478739" y="95250"/>
                  </a:moveTo>
                  <a:lnTo>
                    <a:pt x="454812" y="95250"/>
                  </a:lnTo>
                  <a:lnTo>
                    <a:pt x="454812" y="119380"/>
                  </a:lnTo>
                  <a:lnTo>
                    <a:pt x="430872" y="119380"/>
                  </a:lnTo>
                  <a:lnTo>
                    <a:pt x="430872" y="95250"/>
                  </a:lnTo>
                  <a:lnTo>
                    <a:pt x="454812" y="95250"/>
                  </a:lnTo>
                  <a:lnTo>
                    <a:pt x="454812" y="0"/>
                  </a:lnTo>
                  <a:lnTo>
                    <a:pt x="430872" y="0"/>
                  </a:lnTo>
                  <a:lnTo>
                    <a:pt x="430872" y="22860"/>
                  </a:lnTo>
                  <a:lnTo>
                    <a:pt x="406933" y="22860"/>
                  </a:lnTo>
                  <a:lnTo>
                    <a:pt x="406933" y="0"/>
                  </a:lnTo>
                  <a:lnTo>
                    <a:pt x="382993" y="0"/>
                  </a:lnTo>
                  <a:lnTo>
                    <a:pt x="382993" y="46990"/>
                  </a:lnTo>
                  <a:lnTo>
                    <a:pt x="406933" y="46990"/>
                  </a:lnTo>
                  <a:lnTo>
                    <a:pt x="406933" y="143510"/>
                  </a:lnTo>
                  <a:lnTo>
                    <a:pt x="430872" y="143510"/>
                  </a:lnTo>
                  <a:lnTo>
                    <a:pt x="430872" y="190500"/>
                  </a:lnTo>
                  <a:lnTo>
                    <a:pt x="454812" y="190500"/>
                  </a:lnTo>
                  <a:lnTo>
                    <a:pt x="454812" y="143510"/>
                  </a:lnTo>
                  <a:lnTo>
                    <a:pt x="478739" y="143510"/>
                  </a:lnTo>
                  <a:lnTo>
                    <a:pt x="478739" y="95250"/>
                  </a:lnTo>
                  <a:close/>
                </a:path>
                <a:path w="981710" h="621664">
                  <a:moveTo>
                    <a:pt x="550557" y="573265"/>
                  </a:moveTo>
                  <a:lnTo>
                    <a:pt x="526618" y="573265"/>
                  </a:lnTo>
                  <a:lnTo>
                    <a:pt x="526618" y="597204"/>
                  </a:lnTo>
                  <a:lnTo>
                    <a:pt x="550557" y="597204"/>
                  </a:lnTo>
                  <a:lnTo>
                    <a:pt x="550557" y="573265"/>
                  </a:lnTo>
                  <a:close/>
                </a:path>
                <a:path w="981710" h="621664">
                  <a:moveTo>
                    <a:pt x="598424" y="429653"/>
                  </a:moveTo>
                  <a:lnTo>
                    <a:pt x="574497" y="429653"/>
                  </a:lnTo>
                  <a:lnTo>
                    <a:pt x="550557" y="429653"/>
                  </a:lnTo>
                  <a:lnTo>
                    <a:pt x="550557" y="357835"/>
                  </a:lnTo>
                  <a:lnTo>
                    <a:pt x="526618" y="357835"/>
                  </a:lnTo>
                  <a:lnTo>
                    <a:pt x="526618" y="381774"/>
                  </a:lnTo>
                  <a:lnTo>
                    <a:pt x="526618" y="405714"/>
                  </a:lnTo>
                  <a:lnTo>
                    <a:pt x="502678" y="405714"/>
                  </a:lnTo>
                  <a:lnTo>
                    <a:pt x="502678" y="381774"/>
                  </a:lnTo>
                  <a:lnTo>
                    <a:pt x="526618" y="381774"/>
                  </a:lnTo>
                  <a:lnTo>
                    <a:pt x="526618" y="357835"/>
                  </a:lnTo>
                  <a:lnTo>
                    <a:pt x="502678" y="357835"/>
                  </a:lnTo>
                  <a:lnTo>
                    <a:pt x="478739" y="357835"/>
                  </a:lnTo>
                  <a:lnTo>
                    <a:pt x="478739" y="405714"/>
                  </a:lnTo>
                  <a:lnTo>
                    <a:pt x="454812" y="405714"/>
                  </a:lnTo>
                  <a:lnTo>
                    <a:pt x="454812" y="429653"/>
                  </a:lnTo>
                  <a:lnTo>
                    <a:pt x="430872" y="429653"/>
                  </a:lnTo>
                  <a:lnTo>
                    <a:pt x="430872" y="453580"/>
                  </a:lnTo>
                  <a:lnTo>
                    <a:pt x="406933" y="453580"/>
                  </a:lnTo>
                  <a:lnTo>
                    <a:pt x="406933" y="477520"/>
                  </a:lnTo>
                  <a:lnTo>
                    <a:pt x="430872" y="477520"/>
                  </a:lnTo>
                  <a:lnTo>
                    <a:pt x="430872" y="525399"/>
                  </a:lnTo>
                  <a:lnTo>
                    <a:pt x="406933" y="525399"/>
                  </a:lnTo>
                  <a:lnTo>
                    <a:pt x="406933" y="549338"/>
                  </a:lnTo>
                  <a:lnTo>
                    <a:pt x="430872" y="549338"/>
                  </a:lnTo>
                  <a:lnTo>
                    <a:pt x="454812" y="549338"/>
                  </a:lnTo>
                  <a:lnTo>
                    <a:pt x="454812" y="477520"/>
                  </a:lnTo>
                  <a:lnTo>
                    <a:pt x="478739" y="477520"/>
                  </a:lnTo>
                  <a:lnTo>
                    <a:pt x="478739" y="429653"/>
                  </a:lnTo>
                  <a:lnTo>
                    <a:pt x="502678" y="429653"/>
                  </a:lnTo>
                  <a:lnTo>
                    <a:pt x="526618" y="429653"/>
                  </a:lnTo>
                  <a:lnTo>
                    <a:pt x="526618" y="453580"/>
                  </a:lnTo>
                  <a:lnTo>
                    <a:pt x="550557" y="453580"/>
                  </a:lnTo>
                  <a:lnTo>
                    <a:pt x="574497" y="453580"/>
                  </a:lnTo>
                  <a:lnTo>
                    <a:pt x="598424" y="453580"/>
                  </a:lnTo>
                  <a:lnTo>
                    <a:pt x="598424" y="429653"/>
                  </a:lnTo>
                  <a:close/>
                </a:path>
                <a:path w="981710" h="621664">
                  <a:moveTo>
                    <a:pt x="622376" y="573265"/>
                  </a:moveTo>
                  <a:lnTo>
                    <a:pt x="598424" y="573265"/>
                  </a:lnTo>
                  <a:lnTo>
                    <a:pt x="598424" y="549338"/>
                  </a:lnTo>
                  <a:lnTo>
                    <a:pt x="574497" y="549338"/>
                  </a:lnTo>
                  <a:lnTo>
                    <a:pt x="574497" y="477520"/>
                  </a:lnTo>
                  <a:lnTo>
                    <a:pt x="550557" y="477520"/>
                  </a:lnTo>
                  <a:lnTo>
                    <a:pt x="526618" y="477520"/>
                  </a:lnTo>
                  <a:lnTo>
                    <a:pt x="526618" y="501459"/>
                  </a:lnTo>
                  <a:lnTo>
                    <a:pt x="550557" y="501459"/>
                  </a:lnTo>
                  <a:lnTo>
                    <a:pt x="550557" y="525399"/>
                  </a:lnTo>
                  <a:lnTo>
                    <a:pt x="526618" y="525399"/>
                  </a:lnTo>
                  <a:lnTo>
                    <a:pt x="526618" y="501459"/>
                  </a:lnTo>
                  <a:lnTo>
                    <a:pt x="502678" y="501459"/>
                  </a:lnTo>
                  <a:lnTo>
                    <a:pt x="502678" y="525399"/>
                  </a:lnTo>
                  <a:lnTo>
                    <a:pt x="478739" y="525399"/>
                  </a:lnTo>
                  <a:lnTo>
                    <a:pt x="478739" y="549338"/>
                  </a:lnTo>
                  <a:lnTo>
                    <a:pt x="502678" y="549338"/>
                  </a:lnTo>
                  <a:lnTo>
                    <a:pt x="502678" y="573265"/>
                  </a:lnTo>
                  <a:lnTo>
                    <a:pt x="526618" y="573265"/>
                  </a:lnTo>
                  <a:lnTo>
                    <a:pt x="526618" y="549338"/>
                  </a:lnTo>
                  <a:lnTo>
                    <a:pt x="550557" y="549338"/>
                  </a:lnTo>
                  <a:lnTo>
                    <a:pt x="550557" y="573265"/>
                  </a:lnTo>
                  <a:lnTo>
                    <a:pt x="574497" y="573265"/>
                  </a:lnTo>
                  <a:lnTo>
                    <a:pt x="574497" y="621144"/>
                  </a:lnTo>
                  <a:lnTo>
                    <a:pt x="598424" y="621144"/>
                  </a:lnTo>
                  <a:lnTo>
                    <a:pt x="598424" y="597204"/>
                  </a:lnTo>
                  <a:lnTo>
                    <a:pt x="622376" y="597204"/>
                  </a:lnTo>
                  <a:lnTo>
                    <a:pt x="622376" y="573265"/>
                  </a:lnTo>
                  <a:close/>
                </a:path>
                <a:path w="981710" h="621664">
                  <a:moveTo>
                    <a:pt x="646303" y="549338"/>
                  </a:moveTo>
                  <a:lnTo>
                    <a:pt x="622376" y="549338"/>
                  </a:lnTo>
                  <a:lnTo>
                    <a:pt x="622376" y="573265"/>
                  </a:lnTo>
                  <a:lnTo>
                    <a:pt x="646303" y="573265"/>
                  </a:lnTo>
                  <a:lnTo>
                    <a:pt x="646303" y="549338"/>
                  </a:lnTo>
                  <a:close/>
                </a:path>
                <a:path w="981710" h="621664">
                  <a:moveTo>
                    <a:pt x="670242" y="573265"/>
                  </a:moveTo>
                  <a:lnTo>
                    <a:pt x="646303" y="573265"/>
                  </a:lnTo>
                  <a:lnTo>
                    <a:pt x="646303" y="597204"/>
                  </a:lnTo>
                  <a:lnTo>
                    <a:pt x="670242" y="597204"/>
                  </a:lnTo>
                  <a:lnTo>
                    <a:pt x="670242" y="573265"/>
                  </a:lnTo>
                  <a:close/>
                </a:path>
                <a:path w="981710" h="621664">
                  <a:moveTo>
                    <a:pt x="670242" y="477520"/>
                  </a:moveTo>
                  <a:lnTo>
                    <a:pt x="646303" y="477520"/>
                  </a:lnTo>
                  <a:lnTo>
                    <a:pt x="646303" y="453580"/>
                  </a:lnTo>
                  <a:lnTo>
                    <a:pt x="622376" y="453580"/>
                  </a:lnTo>
                  <a:lnTo>
                    <a:pt x="622376" y="477520"/>
                  </a:lnTo>
                  <a:lnTo>
                    <a:pt x="598424" y="477520"/>
                  </a:lnTo>
                  <a:lnTo>
                    <a:pt x="598424" y="501459"/>
                  </a:lnTo>
                  <a:lnTo>
                    <a:pt x="622376" y="501459"/>
                  </a:lnTo>
                  <a:lnTo>
                    <a:pt x="646303" y="501459"/>
                  </a:lnTo>
                  <a:lnTo>
                    <a:pt x="670242" y="501459"/>
                  </a:lnTo>
                  <a:lnTo>
                    <a:pt x="670242" y="477520"/>
                  </a:lnTo>
                  <a:close/>
                </a:path>
                <a:path w="981710" h="621664">
                  <a:moveTo>
                    <a:pt x="694182" y="501459"/>
                  </a:moveTo>
                  <a:lnTo>
                    <a:pt x="670242" y="501459"/>
                  </a:lnTo>
                  <a:lnTo>
                    <a:pt x="670242" y="525399"/>
                  </a:lnTo>
                  <a:lnTo>
                    <a:pt x="646303" y="525399"/>
                  </a:lnTo>
                  <a:lnTo>
                    <a:pt x="646303" y="549338"/>
                  </a:lnTo>
                  <a:lnTo>
                    <a:pt x="670242" y="549338"/>
                  </a:lnTo>
                  <a:lnTo>
                    <a:pt x="694182" y="549338"/>
                  </a:lnTo>
                  <a:lnTo>
                    <a:pt x="694182" y="501459"/>
                  </a:lnTo>
                  <a:close/>
                </a:path>
                <a:path w="981710" h="621664">
                  <a:moveTo>
                    <a:pt x="718121" y="573265"/>
                  </a:moveTo>
                  <a:lnTo>
                    <a:pt x="694182" y="573265"/>
                  </a:lnTo>
                  <a:lnTo>
                    <a:pt x="694182" y="597204"/>
                  </a:lnTo>
                  <a:lnTo>
                    <a:pt x="718121" y="597204"/>
                  </a:lnTo>
                  <a:lnTo>
                    <a:pt x="718121" y="573265"/>
                  </a:lnTo>
                  <a:close/>
                </a:path>
                <a:path w="981710" h="621664">
                  <a:moveTo>
                    <a:pt x="718121" y="381774"/>
                  </a:moveTo>
                  <a:lnTo>
                    <a:pt x="694182" y="381774"/>
                  </a:lnTo>
                  <a:lnTo>
                    <a:pt x="694182" y="357835"/>
                  </a:lnTo>
                  <a:lnTo>
                    <a:pt x="670242" y="357835"/>
                  </a:lnTo>
                  <a:lnTo>
                    <a:pt x="670242" y="429653"/>
                  </a:lnTo>
                  <a:lnTo>
                    <a:pt x="646303" y="429653"/>
                  </a:lnTo>
                  <a:lnTo>
                    <a:pt x="646303" y="453580"/>
                  </a:lnTo>
                  <a:lnTo>
                    <a:pt x="670242" y="453580"/>
                  </a:lnTo>
                  <a:lnTo>
                    <a:pt x="694182" y="453580"/>
                  </a:lnTo>
                  <a:lnTo>
                    <a:pt x="694182" y="429653"/>
                  </a:lnTo>
                  <a:lnTo>
                    <a:pt x="718121" y="429653"/>
                  </a:lnTo>
                  <a:lnTo>
                    <a:pt x="718121" y="381774"/>
                  </a:lnTo>
                  <a:close/>
                </a:path>
                <a:path w="981710" h="621664">
                  <a:moveTo>
                    <a:pt x="813866" y="453580"/>
                  </a:moveTo>
                  <a:lnTo>
                    <a:pt x="789927" y="453580"/>
                  </a:lnTo>
                  <a:lnTo>
                    <a:pt x="789927" y="429653"/>
                  </a:lnTo>
                  <a:lnTo>
                    <a:pt x="765987" y="429653"/>
                  </a:lnTo>
                  <a:lnTo>
                    <a:pt x="765987" y="453580"/>
                  </a:lnTo>
                  <a:lnTo>
                    <a:pt x="742061" y="453580"/>
                  </a:lnTo>
                  <a:lnTo>
                    <a:pt x="718121" y="453580"/>
                  </a:lnTo>
                  <a:lnTo>
                    <a:pt x="718121" y="525399"/>
                  </a:lnTo>
                  <a:lnTo>
                    <a:pt x="742061" y="525399"/>
                  </a:lnTo>
                  <a:lnTo>
                    <a:pt x="765987" y="525399"/>
                  </a:lnTo>
                  <a:lnTo>
                    <a:pt x="789927" y="525399"/>
                  </a:lnTo>
                  <a:lnTo>
                    <a:pt x="789927" y="501459"/>
                  </a:lnTo>
                  <a:lnTo>
                    <a:pt x="765987" y="501459"/>
                  </a:lnTo>
                  <a:lnTo>
                    <a:pt x="765987" y="477520"/>
                  </a:lnTo>
                  <a:lnTo>
                    <a:pt x="789927" y="477520"/>
                  </a:lnTo>
                  <a:lnTo>
                    <a:pt x="813866" y="477520"/>
                  </a:lnTo>
                  <a:lnTo>
                    <a:pt x="813866" y="453580"/>
                  </a:lnTo>
                  <a:close/>
                </a:path>
                <a:path w="981710" h="621664">
                  <a:moveTo>
                    <a:pt x="837806" y="501459"/>
                  </a:moveTo>
                  <a:lnTo>
                    <a:pt x="813866" y="501459"/>
                  </a:lnTo>
                  <a:lnTo>
                    <a:pt x="813866" y="525399"/>
                  </a:lnTo>
                  <a:lnTo>
                    <a:pt x="837806" y="525399"/>
                  </a:lnTo>
                  <a:lnTo>
                    <a:pt x="837806" y="501459"/>
                  </a:lnTo>
                  <a:close/>
                </a:path>
                <a:path w="981710" h="621664">
                  <a:moveTo>
                    <a:pt x="861745" y="477520"/>
                  </a:moveTo>
                  <a:lnTo>
                    <a:pt x="837806" y="477520"/>
                  </a:lnTo>
                  <a:lnTo>
                    <a:pt x="837806" y="501459"/>
                  </a:lnTo>
                  <a:lnTo>
                    <a:pt x="861745" y="501459"/>
                  </a:lnTo>
                  <a:lnTo>
                    <a:pt x="861745" y="477520"/>
                  </a:lnTo>
                  <a:close/>
                </a:path>
                <a:path w="981710" h="621664">
                  <a:moveTo>
                    <a:pt x="909612" y="549338"/>
                  </a:moveTo>
                  <a:lnTo>
                    <a:pt x="885672" y="549338"/>
                  </a:lnTo>
                  <a:lnTo>
                    <a:pt x="885672" y="573265"/>
                  </a:lnTo>
                  <a:lnTo>
                    <a:pt x="909612" y="573265"/>
                  </a:lnTo>
                  <a:lnTo>
                    <a:pt x="909612" y="549338"/>
                  </a:lnTo>
                  <a:close/>
                </a:path>
                <a:path w="981710" h="621664">
                  <a:moveTo>
                    <a:pt x="957491" y="453580"/>
                  </a:moveTo>
                  <a:lnTo>
                    <a:pt x="933551" y="453580"/>
                  </a:lnTo>
                  <a:lnTo>
                    <a:pt x="933551" y="477520"/>
                  </a:lnTo>
                  <a:lnTo>
                    <a:pt x="957491" y="477520"/>
                  </a:lnTo>
                  <a:lnTo>
                    <a:pt x="957491" y="453580"/>
                  </a:lnTo>
                  <a:close/>
                </a:path>
                <a:path w="981710" h="621664">
                  <a:moveTo>
                    <a:pt x="981430" y="549338"/>
                  </a:moveTo>
                  <a:lnTo>
                    <a:pt x="957491" y="549338"/>
                  </a:lnTo>
                  <a:lnTo>
                    <a:pt x="933551" y="549338"/>
                  </a:lnTo>
                  <a:lnTo>
                    <a:pt x="933551" y="573265"/>
                  </a:lnTo>
                  <a:lnTo>
                    <a:pt x="957491" y="573265"/>
                  </a:lnTo>
                  <a:lnTo>
                    <a:pt x="981430" y="573265"/>
                  </a:lnTo>
                  <a:lnTo>
                    <a:pt x="981430" y="549338"/>
                  </a:lnTo>
                  <a:close/>
                </a:path>
                <a:path w="981710" h="621664">
                  <a:moveTo>
                    <a:pt x="981430" y="477520"/>
                  </a:moveTo>
                  <a:lnTo>
                    <a:pt x="957491" y="477520"/>
                  </a:lnTo>
                  <a:lnTo>
                    <a:pt x="957491" y="501459"/>
                  </a:lnTo>
                  <a:lnTo>
                    <a:pt x="933551" y="501459"/>
                  </a:lnTo>
                  <a:lnTo>
                    <a:pt x="933551" y="477520"/>
                  </a:lnTo>
                  <a:lnTo>
                    <a:pt x="909612" y="477520"/>
                  </a:lnTo>
                  <a:lnTo>
                    <a:pt x="909612" y="501459"/>
                  </a:lnTo>
                  <a:lnTo>
                    <a:pt x="885672" y="501459"/>
                  </a:lnTo>
                  <a:lnTo>
                    <a:pt x="861745" y="501459"/>
                  </a:lnTo>
                  <a:lnTo>
                    <a:pt x="861745" y="549338"/>
                  </a:lnTo>
                  <a:lnTo>
                    <a:pt x="885672" y="549338"/>
                  </a:lnTo>
                  <a:lnTo>
                    <a:pt x="885672" y="525399"/>
                  </a:lnTo>
                  <a:lnTo>
                    <a:pt x="909612" y="525399"/>
                  </a:lnTo>
                  <a:lnTo>
                    <a:pt x="909612" y="549338"/>
                  </a:lnTo>
                  <a:lnTo>
                    <a:pt x="933551" y="549338"/>
                  </a:lnTo>
                  <a:lnTo>
                    <a:pt x="933551" y="525399"/>
                  </a:lnTo>
                  <a:lnTo>
                    <a:pt x="957491" y="525399"/>
                  </a:lnTo>
                  <a:lnTo>
                    <a:pt x="981430" y="525399"/>
                  </a:lnTo>
                  <a:lnTo>
                    <a:pt x="981430" y="47752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99181" y="3085116"/>
              <a:ext cx="981710" cy="359410"/>
            </a:xfrm>
            <a:custGeom>
              <a:avLst/>
              <a:gdLst/>
              <a:ahLst/>
              <a:cxnLst/>
              <a:rect l="l" t="t" r="r" b="b"/>
              <a:pathLst>
                <a:path w="981710" h="359410">
                  <a:moveTo>
                    <a:pt x="23939" y="167551"/>
                  </a:moveTo>
                  <a:lnTo>
                    <a:pt x="0" y="167551"/>
                  </a:lnTo>
                  <a:lnTo>
                    <a:pt x="0" y="263309"/>
                  </a:lnTo>
                  <a:lnTo>
                    <a:pt x="23939" y="263309"/>
                  </a:lnTo>
                  <a:lnTo>
                    <a:pt x="23939" y="167551"/>
                  </a:lnTo>
                  <a:close/>
                </a:path>
                <a:path w="981710" h="359410">
                  <a:moveTo>
                    <a:pt x="143624" y="167551"/>
                  </a:moveTo>
                  <a:lnTo>
                    <a:pt x="119684" y="167551"/>
                  </a:lnTo>
                  <a:lnTo>
                    <a:pt x="95745" y="167551"/>
                  </a:lnTo>
                  <a:lnTo>
                    <a:pt x="71818" y="167551"/>
                  </a:lnTo>
                  <a:lnTo>
                    <a:pt x="71818" y="119684"/>
                  </a:lnTo>
                  <a:lnTo>
                    <a:pt x="47879" y="119684"/>
                  </a:lnTo>
                  <a:lnTo>
                    <a:pt x="47879" y="143624"/>
                  </a:lnTo>
                  <a:lnTo>
                    <a:pt x="23939" y="143624"/>
                  </a:lnTo>
                  <a:lnTo>
                    <a:pt x="23939" y="167551"/>
                  </a:lnTo>
                  <a:lnTo>
                    <a:pt x="47879" y="167551"/>
                  </a:lnTo>
                  <a:lnTo>
                    <a:pt x="47879" y="191503"/>
                  </a:lnTo>
                  <a:lnTo>
                    <a:pt x="71818" y="191503"/>
                  </a:lnTo>
                  <a:lnTo>
                    <a:pt x="71818" y="215430"/>
                  </a:lnTo>
                  <a:lnTo>
                    <a:pt x="95745" y="215430"/>
                  </a:lnTo>
                  <a:lnTo>
                    <a:pt x="119684" y="215430"/>
                  </a:lnTo>
                  <a:lnTo>
                    <a:pt x="119684" y="191503"/>
                  </a:lnTo>
                  <a:lnTo>
                    <a:pt x="143624" y="191503"/>
                  </a:lnTo>
                  <a:lnTo>
                    <a:pt x="143624" y="167551"/>
                  </a:lnTo>
                  <a:close/>
                </a:path>
                <a:path w="981710" h="359410">
                  <a:moveTo>
                    <a:pt x="167563" y="143624"/>
                  </a:moveTo>
                  <a:lnTo>
                    <a:pt x="143624" y="143624"/>
                  </a:lnTo>
                  <a:lnTo>
                    <a:pt x="143624" y="167551"/>
                  </a:lnTo>
                  <a:lnTo>
                    <a:pt x="167563" y="167551"/>
                  </a:lnTo>
                  <a:lnTo>
                    <a:pt x="167563" y="143624"/>
                  </a:lnTo>
                  <a:close/>
                </a:path>
                <a:path w="981710" h="359410">
                  <a:moveTo>
                    <a:pt x="191503" y="95745"/>
                  </a:moveTo>
                  <a:lnTo>
                    <a:pt x="191503" y="95745"/>
                  </a:lnTo>
                  <a:lnTo>
                    <a:pt x="71818" y="95745"/>
                  </a:lnTo>
                  <a:lnTo>
                    <a:pt x="71818" y="119684"/>
                  </a:lnTo>
                  <a:lnTo>
                    <a:pt x="95745" y="119684"/>
                  </a:lnTo>
                  <a:lnTo>
                    <a:pt x="95745" y="143624"/>
                  </a:lnTo>
                  <a:lnTo>
                    <a:pt x="119684" y="143624"/>
                  </a:lnTo>
                  <a:lnTo>
                    <a:pt x="143624" y="143624"/>
                  </a:lnTo>
                  <a:lnTo>
                    <a:pt x="143624" y="119684"/>
                  </a:lnTo>
                  <a:lnTo>
                    <a:pt x="167563" y="119684"/>
                  </a:lnTo>
                  <a:lnTo>
                    <a:pt x="191503" y="119684"/>
                  </a:lnTo>
                  <a:lnTo>
                    <a:pt x="191503" y="95745"/>
                  </a:lnTo>
                  <a:close/>
                </a:path>
                <a:path w="981710" h="359410">
                  <a:moveTo>
                    <a:pt x="215442" y="215430"/>
                  </a:moveTo>
                  <a:lnTo>
                    <a:pt x="191503" y="215430"/>
                  </a:lnTo>
                  <a:lnTo>
                    <a:pt x="191503" y="167551"/>
                  </a:lnTo>
                  <a:lnTo>
                    <a:pt x="167563" y="167551"/>
                  </a:lnTo>
                  <a:lnTo>
                    <a:pt x="167563" y="191503"/>
                  </a:lnTo>
                  <a:lnTo>
                    <a:pt x="143624" y="191503"/>
                  </a:lnTo>
                  <a:lnTo>
                    <a:pt x="143624" y="215430"/>
                  </a:lnTo>
                  <a:lnTo>
                    <a:pt x="167563" y="215430"/>
                  </a:lnTo>
                  <a:lnTo>
                    <a:pt x="167563" y="239369"/>
                  </a:lnTo>
                  <a:lnTo>
                    <a:pt x="143624" y="239369"/>
                  </a:lnTo>
                  <a:lnTo>
                    <a:pt x="143624" y="215430"/>
                  </a:lnTo>
                  <a:lnTo>
                    <a:pt x="119684" y="215430"/>
                  </a:lnTo>
                  <a:lnTo>
                    <a:pt x="119684" y="263309"/>
                  </a:lnTo>
                  <a:lnTo>
                    <a:pt x="143624" y="263309"/>
                  </a:lnTo>
                  <a:lnTo>
                    <a:pt x="167563" y="263309"/>
                  </a:lnTo>
                  <a:lnTo>
                    <a:pt x="191503" y="263309"/>
                  </a:lnTo>
                  <a:lnTo>
                    <a:pt x="191503" y="239369"/>
                  </a:lnTo>
                  <a:lnTo>
                    <a:pt x="215442" y="239369"/>
                  </a:lnTo>
                  <a:lnTo>
                    <a:pt x="215442" y="215430"/>
                  </a:lnTo>
                  <a:close/>
                </a:path>
                <a:path w="981710" h="359410">
                  <a:moveTo>
                    <a:pt x="311188" y="143624"/>
                  </a:moveTo>
                  <a:lnTo>
                    <a:pt x="287248" y="143624"/>
                  </a:lnTo>
                  <a:lnTo>
                    <a:pt x="287248" y="191503"/>
                  </a:lnTo>
                  <a:lnTo>
                    <a:pt x="263309" y="191503"/>
                  </a:lnTo>
                  <a:lnTo>
                    <a:pt x="239369" y="191503"/>
                  </a:lnTo>
                  <a:lnTo>
                    <a:pt x="239369" y="119684"/>
                  </a:lnTo>
                  <a:lnTo>
                    <a:pt x="263309" y="119684"/>
                  </a:lnTo>
                  <a:lnTo>
                    <a:pt x="263309" y="95745"/>
                  </a:lnTo>
                  <a:lnTo>
                    <a:pt x="239369" y="95745"/>
                  </a:lnTo>
                  <a:lnTo>
                    <a:pt x="239369" y="71805"/>
                  </a:lnTo>
                  <a:lnTo>
                    <a:pt x="215442" y="71805"/>
                  </a:lnTo>
                  <a:lnTo>
                    <a:pt x="215442" y="23939"/>
                  </a:lnTo>
                  <a:lnTo>
                    <a:pt x="239369" y="23939"/>
                  </a:lnTo>
                  <a:lnTo>
                    <a:pt x="263309" y="23939"/>
                  </a:lnTo>
                  <a:lnTo>
                    <a:pt x="263309" y="0"/>
                  </a:lnTo>
                  <a:lnTo>
                    <a:pt x="239369" y="0"/>
                  </a:lnTo>
                  <a:lnTo>
                    <a:pt x="215442" y="0"/>
                  </a:lnTo>
                  <a:lnTo>
                    <a:pt x="191503" y="0"/>
                  </a:lnTo>
                  <a:lnTo>
                    <a:pt x="191503" y="95745"/>
                  </a:lnTo>
                  <a:lnTo>
                    <a:pt x="215442" y="95745"/>
                  </a:lnTo>
                  <a:lnTo>
                    <a:pt x="215442" y="119684"/>
                  </a:lnTo>
                  <a:lnTo>
                    <a:pt x="191503" y="119684"/>
                  </a:lnTo>
                  <a:lnTo>
                    <a:pt x="191503" y="167551"/>
                  </a:lnTo>
                  <a:lnTo>
                    <a:pt x="215442" y="167551"/>
                  </a:lnTo>
                  <a:lnTo>
                    <a:pt x="215442" y="215430"/>
                  </a:lnTo>
                  <a:lnTo>
                    <a:pt x="239369" y="215430"/>
                  </a:lnTo>
                  <a:lnTo>
                    <a:pt x="239369" y="239369"/>
                  </a:lnTo>
                  <a:lnTo>
                    <a:pt x="263309" y="239369"/>
                  </a:lnTo>
                  <a:lnTo>
                    <a:pt x="263309" y="215430"/>
                  </a:lnTo>
                  <a:lnTo>
                    <a:pt x="287248" y="215430"/>
                  </a:lnTo>
                  <a:lnTo>
                    <a:pt x="311188" y="215430"/>
                  </a:lnTo>
                  <a:lnTo>
                    <a:pt x="311188" y="143624"/>
                  </a:lnTo>
                  <a:close/>
                </a:path>
                <a:path w="981710" h="359410">
                  <a:moveTo>
                    <a:pt x="359054" y="167551"/>
                  </a:moveTo>
                  <a:lnTo>
                    <a:pt x="335127" y="167551"/>
                  </a:lnTo>
                  <a:lnTo>
                    <a:pt x="335127" y="191503"/>
                  </a:lnTo>
                  <a:lnTo>
                    <a:pt x="359054" y="191503"/>
                  </a:lnTo>
                  <a:lnTo>
                    <a:pt x="359054" y="167551"/>
                  </a:lnTo>
                  <a:close/>
                </a:path>
                <a:path w="981710" h="359410">
                  <a:moveTo>
                    <a:pt x="406933" y="191503"/>
                  </a:moveTo>
                  <a:lnTo>
                    <a:pt x="382993" y="191503"/>
                  </a:lnTo>
                  <a:lnTo>
                    <a:pt x="359054" y="191503"/>
                  </a:lnTo>
                  <a:lnTo>
                    <a:pt x="359054" y="215430"/>
                  </a:lnTo>
                  <a:lnTo>
                    <a:pt x="335127" y="215430"/>
                  </a:lnTo>
                  <a:lnTo>
                    <a:pt x="311188" y="215430"/>
                  </a:lnTo>
                  <a:lnTo>
                    <a:pt x="311188" y="239369"/>
                  </a:lnTo>
                  <a:lnTo>
                    <a:pt x="335127" y="239369"/>
                  </a:lnTo>
                  <a:lnTo>
                    <a:pt x="359054" y="239369"/>
                  </a:lnTo>
                  <a:lnTo>
                    <a:pt x="359054" y="263309"/>
                  </a:lnTo>
                  <a:lnTo>
                    <a:pt x="382993" y="263309"/>
                  </a:lnTo>
                  <a:lnTo>
                    <a:pt x="382993" y="239369"/>
                  </a:lnTo>
                  <a:lnTo>
                    <a:pt x="406933" y="239369"/>
                  </a:lnTo>
                  <a:lnTo>
                    <a:pt x="406933" y="191503"/>
                  </a:lnTo>
                  <a:close/>
                </a:path>
                <a:path w="981710" h="359410">
                  <a:moveTo>
                    <a:pt x="454812" y="191503"/>
                  </a:moveTo>
                  <a:lnTo>
                    <a:pt x="430872" y="191503"/>
                  </a:lnTo>
                  <a:lnTo>
                    <a:pt x="430872" y="239369"/>
                  </a:lnTo>
                  <a:lnTo>
                    <a:pt x="454812" y="239369"/>
                  </a:lnTo>
                  <a:lnTo>
                    <a:pt x="454812" y="191503"/>
                  </a:lnTo>
                  <a:close/>
                </a:path>
                <a:path w="981710" h="359410">
                  <a:moveTo>
                    <a:pt x="502678" y="167551"/>
                  </a:moveTo>
                  <a:lnTo>
                    <a:pt x="478739" y="167551"/>
                  </a:lnTo>
                  <a:lnTo>
                    <a:pt x="478739" y="143624"/>
                  </a:lnTo>
                  <a:lnTo>
                    <a:pt x="454812" y="143624"/>
                  </a:lnTo>
                  <a:lnTo>
                    <a:pt x="430872" y="143624"/>
                  </a:lnTo>
                  <a:lnTo>
                    <a:pt x="430872" y="95745"/>
                  </a:lnTo>
                  <a:lnTo>
                    <a:pt x="454812" y="95745"/>
                  </a:lnTo>
                  <a:lnTo>
                    <a:pt x="454812" y="71805"/>
                  </a:lnTo>
                  <a:lnTo>
                    <a:pt x="478739" y="71805"/>
                  </a:lnTo>
                  <a:lnTo>
                    <a:pt x="478739" y="23939"/>
                  </a:lnTo>
                  <a:lnTo>
                    <a:pt x="454812" y="23939"/>
                  </a:lnTo>
                  <a:lnTo>
                    <a:pt x="454812" y="47866"/>
                  </a:lnTo>
                  <a:lnTo>
                    <a:pt x="430872" y="47866"/>
                  </a:lnTo>
                  <a:lnTo>
                    <a:pt x="430872" y="71805"/>
                  </a:lnTo>
                  <a:lnTo>
                    <a:pt x="406933" y="71805"/>
                  </a:lnTo>
                  <a:lnTo>
                    <a:pt x="382993" y="71805"/>
                  </a:lnTo>
                  <a:lnTo>
                    <a:pt x="382993" y="95745"/>
                  </a:lnTo>
                  <a:lnTo>
                    <a:pt x="406933" y="95745"/>
                  </a:lnTo>
                  <a:lnTo>
                    <a:pt x="406933" y="119684"/>
                  </a:lnTo>
                  <a:lnTo>
                    <a:pt x="382993" y="119684"/>
                  </a:lnTo>
                  <a:lnTo>
                    <a:pt x="382993" y="95745"/>
                  </a:lnTo>
                  <a:lnTo>
                    <a:pt x="359054" y="95745"/>
                  </a:lnTo>
                  <a:lnTo>
                    <a:pt x="359054" y="119684"/>
                  </a:lnTo>
                  <a:lnTo>
                    <a:pt x="335127" y="119684"/>
                  </a:lnTo>
                  <a:lnTo>
                    <a:pt x="335127" y="95745"/>
                  </a:lnTo>
                  <a:lnTo>
                    <a:pt x="359054" y="95745"/>
                  </a:lnTo>
                  <a:lnTo>
                    <a:pt x="359054" y="71805"/>
                  </a:lnTo>
                  <a:lnTo>
                    <a:pt x="382993" y="71805"/>
                  </a:lnTo>
                  <a:lnTo>
                    <a:pt x="382993" y="0"/>
                  </a:lnTo>
                  <a:lnTo>
                    <a:pt x="359054" y="0"/>
                  </a:lnTo>
                  <a:lnTo>
                    <a:pt x="359054" y="47866"/>
                  </a:lnTo>
                  <a:lnTo>
                    <a:pt x="335127" y="47866"/>
                  </a:lnTo>
                  <a:lnTo>
                    <a:pt x="311188" y="47866"/>
                  </a:lnTo>
                  <a:lnTo>
                    <a:pt x="311188" y="71805"/>
                  </a:lnTo>
                  <a:lnTo>
                    <a:pt x="287248" y="71805"/>
                  </a:lnTo>
                  <a:lnTo>
                    <a:pt x="287248" y="95745"/>
                  </a:lnTo>
                  <a:lnTo>
                    <a:pt x="311188" y="95745"/>
                  </a:lnTo>
                  <a:lnTo>
                    <a:pt x="311188" y="143624"/>
                  </a:lnTo>
                  <a:lnTo>
                    <a:pt x="335127" y="143624"/>
                  </a:lnTo>
                  <a:lnTo>
                    <a:pt x="359054" y="143624"/>
                  </a:lnTo>
                  <a:lnTo>
                    <a:pt x="382993" y="143624"/>
                  </a:lnTo>
                  <a:lnTo>
                    <a:pt x="382993" y="167551"/>
                  </a:lnTo>
                  <a:lnTo>
                    <a:pt x="406933" y="167551"/>
                  </a:lnTo>
                  <a:lnTo>
                    <a:pt x="406933" y="191503"/>
                  </a:lnTo>
                  <a:lnTo>
                    <a:pt x="430872" y="191503"/>
                  </a:lnTo>
                  <a:lnTo>
                    <a:pt x="430872" y="167551"/>
                  </a:lnTo>
                  <a:lnTo>
                    <a:pt x="454812" y="167551"/>
                  </a:lnTo>
                  <a:lnTo>
                    <a:pt x="454812" y="191503"/>
                  </a:lnTo>
                  <a:lnTo>
                    <a:pt x="478739" y="191503"/>
                  </a:lnTo>
                  <a:lnTo>
                    <a:pt x="502678" y="191503"/>
                  </a:lnTo>
                  <a:lnTo>
                    <a:pt x="502678" y="167551"/>
                  </a:lnTo>
                  <a:close/>
                </a:path>
                <a:path w="981710" h="359410">
                  <a:moveTo>
                    <a:pt x="502678" y="119684"/>
                  </a:moveTo>
                  <a:lnTo>
                    <a:pt x="478739" y="119684"/>
                  </a:lnTo>
                  <a:lnTo>
                    <a:pt x="478739" y="143624"/>
                  </a:lnTo>
                  <a:lnTo>
                    <a:pt x="502678" y="143624"/>
                  </a:lnTo>
                  <a:lnTo>
                    <a:pt x="502678" y="119684"/>
                  </a:lnTo>
                  <a:close/>
                </a:path>
                <a:path w="981710" h="359410">
                  <a:moveTo>
                    <a:pt x="550557" y="191503"/>
                  </a:moveTo>
                  <a:lnTo>
                    <a:pt x="526618" y="191503"/>
                  </a:lnTo>
                  <a:lnTo>
                    <a:pt x="502678" y="191503"/>
                  </a:lnTo>
                  <a:lnTo>
                    <a:pt x="502678" y="215430"/>
                  </a:lnTo>
                  <a:lnTo>
                    <a:pt x="478739" y="215430"/>
                  </a:lnTo>
                  <a:lnTo>
                    <a:pt x="478739" y="239369"/>
                  </a:lnTo>
                  <a:lnTo>
                    <a:pt x="502678" y="239369"/>
                  </a:lnTo>
                  <a:lnTo>
                    <a:pt x="502678" y="263309"/>
                  </a:lnTo>
                  <a:lnTo>
                    <a:pt x="526618" y="263309"/>
                  </a:lnTo>
                  <a:lnTo>
                    <a:pt x="526618" y="239369"/>
                  </a:lnTo>
                  <a:lnTo>
                    <a:pt x="550557" y="239369"/>
                  </a:lnTo>
                  <a:lnTo>
                    <a:pt x="550557" y="191503"/>
                  </a:lnTo>
                  <a:close/>
                </a:path>
                <a:path w="981710" h="359410">
                  <a:moveTo>
                    <a:pt x="574497" y="143624"/>
                  </a:moveTo>
                  <a:lnTo>
                    <a:pt x="550557" y="143624"/>
                  </a:lnTo>
                  <a:lnTo>
                    <a:pt x="526618" y="143624"/>
                  </a:lnTo>
                  <a:lnTo>
                    <a:pt x="526618" y="167551"/>
                  </a:lnTo>
                  <a:lnTo>
                    <a:pt x="550557" y="167551"/>
                  </a:lnTo>
                  <a:lnTo>
                    <a:pt x="574497" y="167551"/>
                  </a:lnTo>
                  <a:lnTo>
                    <a:pt x="574497" y="143624"/>
                  </a:lnTo>
                  <a:close/>
                </a:path>
                <a:path w="981710" h="359410">
                  <a:moveTo>
                    <a:pt x="574497" y="95745"/>
                  </a:moveTo>
                  <a:lnTo>
                    <a:pt x="550557" y="95745"/>
                  </a:lnTo>
                  <a:lnTo>
                    <a:pt x="526618" y="95745"/>
                  </a:lnTo>
                  <a:lnTo>
                    <a:pt x="526618" y="119684"/>
                  </a:lnTo>
                  <a:lnTo>
                    <a:pt x="550557" y="119684"/>
                  </a:lnTo>
                  <a:lnTo>
                    <a:pt x="574497" y="119684"/>
                  </a:lnTo>
                  <a:lnTo>
                    <a:pt x="574497" y="95745"/>
                  </a:lnTo>
                  <a:close/>
                </a:path>
                <a:path w="981710" h="359410">
                  <a:moveTo>
                    <a:pt x="598424" y="167551"/>
                  </a:moveTo>
                  <a:lnTo>
                    <a:pt x="574497" y="167551"/>
                  </a:lnTo>
                  <a:lnTo>
                    <a:pt x="574497" y="191503"/>
                  </a:lnTo>
                  <a:lnTo>
                    <a:pt x="598424" y="191503"/>
                  </a:lnTo>
                  <a:lnTo>
                    <a:pt x="598424" y="167551"/>
                  </a:lnTo>
                  <a:close/>
                </a:path>
                <a:path w="981710" h="359410">
                  <a:moveTo>
                    <a:pt x="670242" y="95745"/>
                  </a:moveTo>
                  <a:lnTo>
                    <a:pt x="646303" y="95745"/>
                  </a:lnTo>
                  <a:lnTo>
                    <a:pt x="622376" y="95745"/>
                  </a:lnTo>
                  <a:lnTo>
                    <a:pt x="622376" y="119684"/>
                  </a:lnTo>
                  <a:lnTo>
                    <a:pt x="646303" y="119684"/>
                  </a:lnTo>
                  <a:lnTo>
                    <a:pt x="646303" y="143624"/>
                  </a:lnTo>
                  <a:lnTo>
                    <a:pt x="670242" y="143624"/>
                  </a:lnTo>
                  <a:lnTo>
                    <a:pt x="670242" y="95745"/>
                  </a:lnTo>
                  <a:close/>
                </a:path>
                <a:path w="981710" h="359410">
                  <a:moveTo>
                    <a:pt x="694182" y="71805"/>
                  </a:moveTo>
                  <a:lnTo>
                    <a:pt x="670242" y="71805"/>
                  </a:lnTo>
                  <a:lnTo>
                    <a:pt x="670242" y="95745"/>
                  </a:lnTo>
                  <a:lnTo>
                    <a:pt x="694182" y="95745"/>
                  </a:lnTo>
                  <a:lnTo>
                    <a:pt x="694182" y="71805"/>
                  </a:lnTo>
                  <a:close/>
                </a:path>
                <a:path w="981710" h="359410">
                  <a:moveTo>
                    <a:pt x="718121" y="47866"/>
                  </a:moveTo>
                  <a:lnTo>
                    <a:pt x="694182" y="47866"/>
                  </a:lnTo>
                  <a:lnTo>
                    <a:pt x="694182" y="71805"/>
                  </a:lnTo>
                  <a:lnTo>
                    <a:pt x="718121" y="71805"/>
                  </a:lnTo>
                  <a:lnTo>
                    <a:pt x="718121" y="47866"/>
                  </a:lnTo>
                  <a:close/>
                </a:path>
                <a:path w="981710" h="359410">
                  <a:moveTo>
                    <a:pt x="742061" y="120294"/>
                  </a:moveTo>
                  <a:lnTo>
                    <a:pt x="718121" y="120294"/>
                  </a:lnTo>
                  <a:lnTo>
                    <a:pt x="718121" y="192684"/>
                  </a:lnTo>
                  <a:lnTo>
                    <a:pt x="694182" y="192684"/>
                  </a:lnTo>
                  <a:lnTo>
                    <a:pt x="670242" y="192684"/>
                  </a:lnTo>
                  <a:lnTo>
                    <a:pt x="670242" y="168554"/>
                  </a:lnTo>
                  <a:lnTo>
                    <a:pt x="646303" y="168554"/>
                  </a:lnTo>
                  <a:lnTo>
                    <a:pt x="646303" y="215544"/>
                  </a:lnTo>
                  <a:lnTo>
                    <a:pt x="622376" y="215544"/>
                  </a:lnTo>
                  <a:lnTo>
                    <a:pt x="598424" y="215544"/>
                  </a:lnTo>
                  <a:lnTo>
                    <a:pt x="598424" y="239674"/>
                  </a:lnTo>
                  <a:lnTo>
                    <a:pt x="622376" y="239674"/>
                  </a:lnTo>
                  <a:lnTo>
                    <a:pt x="646303" y="239674"/>
                  </a:lnTo>
                  <a:lnTo>
                    <a:pt x="646303" y="263804"/>
                  </a:lnTo>
                  <a:lnTo>
                    <a:pt x="670242" y="263804"/>
                  </a:lnTo>
                  <a:lnTo>
                    <a:pt x="670242" y="215544"/>
                  </a:lnTo>
                  <a:lnTo>
                    <a:pt x="694182" y="215544"/>
                  </a:lnTo>
                  <a:lnTo>
                    <a:pt x="718121" y="215544"/>
                  </a:lnTo>
                  <a:lnTo>
                    <a:pt x="742061" y="215544"/>
                  </a:lnTo>
                  <a:lnTo>
                    <a:pt x="742061" y="120294"/>
                  </a:lnTo>
                  <a:close/>
                </a:path>
                <a:path w="981710" h="359410">
                  <a:moveTo>
                    <a:pt x="765987" y="71805"/>
                  </a:moveTo>
                  <a:lnTo>
                    <a:pt x="742061" y="71805"/>
                  </a:lnTo>
                  <a:lnTo>
                    <a:pt x="718121" y="71805"/>
                  </a:lnTo>
                  <a:lnTo>
                    <a:pt x="718121" y="95745"/>
                  </a:lnTo>
                  <a:lnTo>
                    <a:pt x="742061" y="95745"/>
                  </a:lnTo>
                  <a:lnTo>
                    <a:pt x="765987" y="95745"/>
                  </a:lnTo>
                  <a:lnTo>
                    <a:pt x="765987" y="71805"/>
                  </a:lnTo>
                  <a:close/>
                </a:path>
                <a:path w="981710" h="359410">
                  <a:moveTo>
                    <a:pt x="933551" y="192684"/>
                  </a:moveTo>
                  <a:lnTo>
                    <a:pt x="909612" y="192684"/>
                  </a:lnTo>
                  <a:lnTo>
                    <a:pt x="909612" y="120294"/>
                  </a:lnTo>
                  <a:lnTo>
                    <a:pt x="885672" y="120294"/>
                  </a:lnTo>
                  <a:lnTo>
                    <a:pt x="885672" y="168554"/>
                  </a:lnTo>
                  <a:lnTo>
                    <a:pt x="861745" y="168554"/>
                  </a:lnTo>
                  <a:lnTo>
                    <a:pt x="861745" y="144424"/>
                  </a:lnTo>
                  <a:lnTo>
                    <a:pt x="837806" y="144424"/>
                  </a:lnTo>
                  <a:lnTo>
                    <a:pt x="837806" y="168554"/>
                  </a:lnTo>
                  <a:lnTo>
                    <a:pt x="813866" y="168554"/>
                  </a:lnTo>
                  <a:lnTo>
                    <a:pt x="789927" y="168554"/>
                  </a:lnTo>
                  <a:lnTo>
                    <a:pt x="789927" y="239674"/>
                  </a:lnTo>
                  <a:lnTo>
                    <a:pt x="813866" y="239674"/>
                  </a:lnTo>
                  <a:lnTo>
                    <a:pt x="837806" y="239674"/>
                  </a:lnTo>
                  <a:lnTo>
                    <a:pt x="837806" y="215544"/>
                  </a:lnTo>
                  <a:lnTo>
                    <a:pt x="861745" y="215544"/>
                  </a:lnTo>
                  <a:lnTo>
                    <a:pt x="885672" y="215544"/>
                  </a:lnTo>
                  <a:lnTo>
                    <a:pt x="885672" y="359054"/>
                  </a:lnTo>
                  <a:lnTo>
                    <a:pt x="909612" y="359054"/>
                  </a:lnTo>
                  <a:lnTo>
                    <a:pt x="933551" y="359054"/>
                  </a:lnTo>
                  <a:lnTo>
                    <a:pt x="933551" y="336194"/>
                  </a:lnTo>
                  <a:lnTo>
                    <a:pt x="909612" y="336194"/>
                  </a:lnTo>
                  <a:lnTo>
                    <a:pt x="909612" y="263804"/>
                  </a:lnTo>
                  <a:lnTo>
                    <a:pt x="933551" y="263804"/>
                  </a:lnTo>
                  <a:lnTo>
                    <a:pt x="933551" y="239674"/>
                  </a:lnTo>
                  <a:lnTo>
                    <a:pt x="909612" y="239674"/>
                  </a:lnTo>
                  <a:lnTo>
                    <a:pt x="909612" y="215544"/>
                  </a:lnTo>
                  <a:lnTo>
                    <a:pt x="933551" y="215544"/>
                  </a:lnTo>
                  <a:lnTo>
                    <a:pt x="933551" y="192684"/>
                  </a:lnTo>
                  <a:close/>
                </a:path>
                <a:path w="981710" h="359410">
                  <a:moveTo>
                    <a:pt x="933551" y="47866"/>
                  </a:moveTo>
                  <a:lnTo>
                    <a:pt x="909612" y="47866"/>
                  </a:lnTo>
                  <a:lnTo>
                    <a:pt x="909612" y="71805"/>
                  </a:lnTo>
                  <a:lnTo>
                    <a:pt x="933551" y="71805"/>
                  </a:lnTo>
                  <a:lnTo>
                    <a:pt x="933551" y="47866"/>
                  </a:lnTo>
                  <a:close/>
                </a:path>
                <a:path w="981710" h="359410">
                  <a:moveTo>
                    <a:pt x="981430" y="71805"/>
                  </a:moveTo>
                  <a:lnTo>
                    <a:pt x="957491" y="71805"/>
                  </a:lnTo>
                  <a:lnTo>
                    <a:pt x="933551" y="71805"/>
                  </a:lnTo>
                  <a:lnTo>
                    <a:pt x="933551" y="95745"/>
                  </a:lnTo>
                  <a:lnTo>
                    <a:pt x="957491" y="95745"/>
                  </a:lnTo>
                  <a:lnTo>
                    <a:pt x="981430" y="95745"/>
                  </a:lnTo>
                  <a:lnTo>
                    <a:pt x="981430" y="7180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70999" y="3086030"/>
              <a:ext cx="909955" cy="454025"/>
            </a:xfrm>
            <a:custGeom>
              <a:avLst/>
              <a:gdLst/>
              <a:ahLst/>
              <a:cxnLst/>
              <a:rect l="l" t="t" r="r" b="b"/>
              <a:pathLst>
                <a:path w="909954" h="454025">
                  <a:moveTo>
                    <a:pt x="23926" y="238455"/>
                  </a:moveTo>
                  <a:lnTo>
                    <a:pt x="0" y="238455"/>
                  </a:lnTo>
                  <a:lnTo>
                    <a:pt x="0" y="262394"/>
                  </a:lnTo>
                  <a:lnTo>
                    <a:pt x="23926" y="262394"/>
                  </a:lnTo>
                  <a:lnTo>
                    <a:pt x="23926" y="238455"/>
                  </a:lnTo>
                  <a:close/>
                </a:path>
                <a:path w="909954" h="454025">
                  <a:moveTo>
                    <a:pt x="167551" y="262394"/>
                  </a:moveTo>
                  <a:lnTo>
                    <a:pt x="143624" y="262394"/>
                  </a:lnTo>
                  <a:lnTo>
                    <a:pt x="119684" y="262394"/>
                  </a:lnTo>
                  <a:lnTo>
                    <a:pt x="119684" y="286334"/>
                  </a:lnTo>
                  <a:lnTo>
                    <a:pt x="143624" y="286334"/>
                  </a:lnTo>
                  <a:lnTo>
                    <a:pt x="167551" y="286334"/>
                  </a:lnTo>
                  <a:lnTo>
                    <a:pt x="167551" y="262394"/>
                  </a:lnTo>
                  <a:close/>
                </a:path>
                <a:path w="909954" h="454025">
                  <a:moveTo>
                    <a:pt x="239369" y="262394"/>
                  </a:moveTo>
                  <a:lnTo>
                    <a:pt x="215430" y="262394"/>
                  </a:lnTo>
                  <a:lnTo>
                    <a:pt x="215430" y="238455"/>
                  </a:lnTo>
                  <a:lnTo>
                    <a:pt x="191490" y="238455"/>
                  </a:lnTo>
                  <a:lnTo>
                    <a:pt x="191490" y="286334"/>
                  </a:lnTo>
                  <a:lnTo>
                    <a:pt x="215430" y="286334"/>
                  </a:lnTo>
                  <a:lnTo>
                    <a:pt x="239369" y="286334"/>
                  </a:lnTo>
                  <a:lnTo>
                    <a:pt x="239369" y="262394"/>
                  </a:lnTo>
                  <a:close/>
                </a:path>
                <a:path w="909954" h="454025">
                  <a:moveTo>
                    <a:pt x="263309" y="406019"/>
                  </a:moveTo>
                  <a:lnTo>
                    <a:pt x="239369" y="406019"/>
                  </a:lnTo>
                  <a:lnTo>
                    <a:pt x="215430" y="406019"/>
                  </a:lnTo>
                  <a:lnTo>
                    <a:pt x="215430" y="382079"/>
                  </a:lnTo>
                  <a:lnTo>
                    <a:pt x="191490" y="382079"/>
                  </a:lnTo>
                  <a:lnTo>
                    <a:pt x="191490" y="406019"/>
                  </a:lnTo>
                  <a:lnTo>
                    <a:pt x="167551" y="406019"/>
                  </a:lnTo>
                  <a:lnTo>
                    <a:pt x="143624" y="406019"/>
                  </a:lnTo>
                  <a:lnTo>
                    <a:pt x="143624" y="429958"/>
                  </a:lnTo>
                  <a:lnTo>
                    <a:pt x="167551" y="429958"/>
                  </a:lnTo>
                  <a:lnTo>
                    <a:pt x="167551" y="453885"/>
                  </a:lnTo>
                  <a:lnTo>
                    <a:pt x="191490" y="453885"/>
                  </a:lnTo>
                  <a:lnTo>
                    <a:pt x="191490" y="429958"/>
                  </a:lnTo>
                  <a:lnTo>
                    <a:pt x="215430" y="429958"/>
                  </a:lnTo>
                  <a:lnTo>
                    <a:pt x="239369" y="429958"/>
                  </a:lnTo>
                  <a:lnTo>
                    <a:pt x="263309" y="429958"/>
                  </a:lnTo>
                  <a:lnTo>
                    <a:pt x="263309" y="406019"/>
                  </a:lnTo>
                  <a:close/>
                </a:path>
                <a:path w="909954" h="454025">
                  <a:moveTo>
                    <a:pt x="311175" y="310273"/>
                  </a:moveTo>
                  <a:lnTo>
                    <a:pt x="287235" y="310273"/>
                  </a:lnTo>
                  <a:lnTo>
                    <a:pt x="287235" y="286334"/>
                  </a:lnTo>
                  <a:lnTo>
                    <a:pt x="263309" y="286334"/>
                  </a:lnTo>
                  <a:lnTo>
                    <a:pt x="263309" y="310273"/>
                  </a:lnTo>
                  <a:lnTo>
                    <a:pt x="239369" y="310273"/>
                  </a:lnTo>
                  <a:lnTo>
                    <a:pt x="215430" y="310273"/>
                  </a:lnTo>
                  <a:lnTo>
                    <a:pt x="191490" y="310273"/>
                  </a:lnTo>
                  <a:lnTo>
                    <a:pt x="167551" y="310273"/>
                  </a:lnTo>
                  <a:lnTo>
                    <a:pt x="143624" y="310273"/>
                  </a:lnTo>
                  <a:lnTo>
                    <a:pt x="143624" y="334200"/>
                  </a:lnTo>
                  <a:lnTo>
                    <a:pt x="119684" y="334200"/>
                  </a:lnTo>
                  <a:lnTo>
                    <a:pt x="119684" y="406019"/>
                  </a:lnTo>
                  <a:lnTo>
                    <a:pt x="143624" y="406019"/>
                  </a:lnTo>
                  <a:lnTo>
                    <a:pt x="143624" y="382079"/>
                  </a:lnTo>
                  <a:lnTo>
                    <a:pt x="167551" y="382079"/>
                  </a:lnTo>
                  <a:lnTo>
                    <a:pt x="191490" y="382079"/>
                  </a:lnTo>
                  <a:lnTo>
                    <a:pt x="191490" y="334200"/>
                  </a:lnTo>
                  <a:lnTo>
                    <a:pt x="215430" y="334200"/>
                  </a:lnTo>
                  <a:lnTo>
                    <a:pt x="239369" y="334200"/>
                  </a:lnTo>
                  <a:lnTo>
                    <a:pt x="239369" y="358140"/>
                  </a:lnTo>
                  <a:lnTo>
                    <a:pt x="215430" y="358140"/>
                  </a:lnTo>
                  <a:lnTo>
                    <a:pt x="215430" y="382079"/>
                  </a:lnTo>
                  <a:lnTo>
                    <a:pt x="239369" y="382079"/>
                  </a:lnTo>
                  <a:lnTo>
                    <a:pt x="263309" y="382079"/>
                  </a:lnTo>
                  <a:lnTo>
                    <a:pt x="263309" y="358140"/>
                  </a:lnTo>
                  <a:lnTo>
                    <a:pt x="287235" y="358140"/>
                  </a:lnTo>
                  <a:lnTo>
                    <a:pt x="287235" y="334200"/>
                  </a:lnTo>
                  <a:lnTo>
                    <a:pt x="311175" y="334200"/>
                  </a:lnTo>
                  <a:lnTo>
                    <a:pt x="311175" y="310273"/>
                  </a:lnTo>
                  <a:close/>
                </a:path>
                <a:path w="909954" h="454025">
                  <a:moveTo>
                    <a:pt x="359054" y="262394"/>
                  </a:moveTo>
                  <a:lnTo>
                    <a:pt x="335114" y="262394"/>
                  </a:lnTo>
                  <a:lnTo>
                    <a:pt x="311175" y="262394"/>
                  </a:lnTo>
                  <a:lnTo>
                    <a:pt x="311175" y="286334"/>
                  </a:lnTo>
                  <a:lnTo>
                    <a:pt x="335114" y="286334"/>
                  </a:lnTo>
                  <a:lnTo>
                    <a:pt x="359054" y="286334"/>
                  </a:lnTo>
                  <a:lnTo>
                    <a:pt x="359054" y="262394"/>
                  </a:lnTo>
                  <a:close/>
                </a:path>
                <a:path w="909954" h="454025">
                  <a:moveTo>
                    <a:pt x="382993" y="406019"/>
                  </a:moveTo>
                  <a:lnTo>
                    <a:pt x="359054" y="406019"/>
                  </a:lnTo>
                  <a:lnTo>
                    <a:pt x="359054" y="429958"/>
                  </a:lnTo>
                  <a:lnTo>
                    <a:pt x="382993" y="429958"/>
                  </a:lnTo>
                  <a:lnTo>
                    <a:pt x="382993" y="406019"/>
                  </a:lnTo>
                  <a:close/>
                </a:path>
                <a:path w="909954" h="454025">
                  <a:moveTo>
                    <a:pt x="382993" y="358140"/>
                  </a:moveTo>
                  <a:lnTo>
                    <a:pt x="359054" y="358140"/>
                  </a:lnTo>
                  <a:lnTo>
                    <a:pt x="359054" y="334200"/>
                  </a:lnTo>
                  <a:lnTo>
                    <a:pt x="335114" y="334200"/>
                  </a:lnTo>
                  <a:lnTo>
                    <a:pt x="311175" y="334200"/>
                  </a:lnTo>
                  <a:lnTo>
                    <a:pt x="311175" y="358140"/>
                  </a:lnTo>
                  <a:lnTo>
                    <a:pt x="335114" y="358140"/>
                  </a:lnTo>
                  <a:lnTo>
                    <a:pt x="335114" y="382079"/>
                  </a:lnTo>
                  <a:lnTo>
                    <a:pt x="311175" y="382079"/>
                  </a:lnTo>
                  <a:lnTo>
                    <a:pt x="311175" y="358140"/>
                  </a:lnTo>
                  <a:lnTo>
                    <a:pt x="287235" y="358140"/>
                  </a:lnTo>
                  <a:lnTo>
                    <a:pt x="287235" y="382079"/>
                  </a:lnTo>
                  <a:lnTo>
                    <a:pt x="263309" y="382079"/>
                  </a:lnTo>
                  <a:lnTo>
                    <a:pt x="263309" y="406019"/>
                  </a:lnTo>
                  <a:lnTo>
                    <a:pt x="287235" y="406019"/>
                  </a:lnTo>
                  <a:lnTo>
                    <a:pt x="287235" y="429958"/>
                  </a:lnTo>
                  <a:lnTo>
                    <a:pt x="311175" y="429958"/>
                  </a:lnTo>
                  <a:lnTo>
                    <a:pt x="311175" y="406019"/>
                  </a:lnTo>
                  <a:lnTo>
                    <a:pt x="335114" y="406019"/>
                  </a:lnTo>
                  <a:lnTo>
                    <a:pt x="359054" y="406019"/>
                  </a:lnTo>
                  <a:lnTo>
                    <a:pt x="359054" y="382079"/>
                  </a:lnTo>
                  <a:lnTo>
                    <a:pt x="382993" y="382079"/>
                  </a:lnTo>
                  <a:lnTo>
                    <a:pt x="382993" y="358140"/>
                  </a:lnTo>
                  <a:close/>
                </a:path>
                <a:path w="909954" h="454025">
                  <a:moveTo>
                    <a:pt x="406920" y="310273"/>
                  </a:moveTo>
                  <a:lnTo>
                    <a:pt x="382993" y="310273"/>
                  </a:lnTo>
                  <a:lnTo>
                    <a:pt x="382993" y="334200"/>
                  </a:lnTo>
                  <a:lnTo>
                    <a:pt x="406920" y="334200"/>
                  </a:lnTo>
                  <a:lnTo>
                    <a:pt x="406920" y="310273"/>
                  </a:lnTo>
                  <a:close/>
                </a:path>
                <a:path w="909954" h="454025">
                  <a:moveTo>
                    <a:pt x="430860" y="286334"/>
                  </a:moveTo>
                  <a:lnTo>
                    <a:pt x="406920" y="286334"/>
                  </a:lnTo>
                  <a:lnTo>
                    <a:pt x="406920" y="310273"/>
                  </a:lnTo>
                  <a:lnTo>
                    <a:pt x="430860" y="310273"/>
                  </a:lnTo>
                  <a:lnTo>
                    <a:pt x="430860" y="286334"/>
                  </a:lnTo>
                  <a:close/>
                </a:path>
                <a:path w="909954" h="454025">
                  <a:moveTo>
                    <a:pt x="478739" y="358140"/>
                  </a:moveTo>
                  <a:lnTo>
                    <a:pt x="454799" y="358140"/>
                  </a:lnTo>
                  <a:lnTo>
                    <a:pt x="454799" y="382079"/>
                  </a:lnTo>
                  <a:lnTo>
                    <a:pt x="478739" y="382079"/>
                  </a:lnTo>
                  <a:lnTo>
                    <a:pt x="478739" y="358140"/>
                  </a:lnTo>
                  <a:close/>
                </a:path>
                <a:path w="909954" h="454025">
                  <a:moveTo>
                    <a:pt x="526605" y="358140"/>
                  </a:moveTo>
                  <a:lnTo>
                    <a:pt x="502678" y="358140"/>
                  </a:lnTo>
                  <a:lnTo>
                    <a:pt x="502678" y="382079"/>
                  </a:lnTo>
                  <a:lnTo>
                    <a:pt x="478739" y="382079"/>
                  </a:lnTo>
                  <a:lnTo>
                    <a:pt x="478739" y="406019"/>
                  </a:lnTo>
                  <a:lnTo>
                    <a:pt x="502678" y="406019"/>
                  </a:lnTo>
                  <a:lnTo>
                    <a:pt x="526605" y="406019"/>
                  </a:lnTo>
                  <a:lnTo>
                    <a:pt x="526605" y="358140"/>
                  </a:lnTo>
                  <a:close/>
                </a:path>
                <a:path w="909954" h="454025">
                  <a:moveTo>
                    <a:pt x="526605" y="262394"/>
                  </a:moveTo>
                  <a:lnTo>
                    <a:pt x="502678" y="262394"/>
                  </a:lnTo>
                  <a:lnTo>
                    <a:pt x="502678" y="310273"/>
                  </a:lnTo>
                  <a:lnTo>
                    <a:pt x="478739" y="310273"/>
                  </a:lnTo>
                  <a:lnTo>
                    <a:pt x="454799" y="310273"/>
                  </a:lnTo>
                  <a:lnTo>
                    <a:pt x="430860" y="310273"/>
                  </a:lnTo>
                  <a:lnTo>
                    <a:pt x="430860" y="334200"/>
                  </a:lnTo>
                  <a:lnTo>
                    <a:pt x="406920" y="334200"/>
                  </a:lnTo>
                  <a:lnTo>
                    <a:pt x="406920" y="453885"/>
                  </a:lnTo>
                  <a:lnTo>
                    <a:pt x="430860" y="453885"/>
                  </a:lnTo>
                  <a:lnTo>
                    <a:pt x="454799" y="453885"/>
                  </a:lnTo>
                  <a:lnTo>
                    <a:pt x="454799" y="429958"/>
                  </a:lnTo>
                  <a:lnTo>
                    <a:pt x="478739" y="429958"/>
                  </a:lnTo>
                  <a:lnTo>
                    <a:pt x="478739" y="406019"/>
                  </a:lnTo>
                  <a:lnTo>
                    <a:pt x="454799" y="406019"/>
                  </a:lnTo>
                  <a:lnTo>
                    <a:pt x="430860" y="406019"/>
                  </a:lnTo>
                  <a:lnTo>
                    <a:pt x="430860" y="358140"/>
                  </a:lnTo>
                  <a:lnTo>
                    <a:pt x="454799" y="358140"/>
                  </a:lnTo>
                  <a:lnTo>
                    <a:pt x="454799" y="334200"/>
                  </a:lnTo>
                  <a:lnTo>
                    <a:pt x="478739" y="334200"/>
                  </a:lnTo>
                  <a:lnTo>
                    <a:pt x="478739" y="358140"/>
                  </a:lnTo>
                  <a:lnTo>
                    <a:pt x="502678" y="358140"/>
                  </a:lnTo>
                  <a:lnTo>
                    <a:pt x="502678" y="334200"/>
                  </a:lnTo>
                  <a:lnTo>
                    <a:pt x="526605" y="334200"/>
                  </a:lnTo>
                  <a:lnTo>
                    <a:pt x="526605" y="262394"/>
                  </a:lnTo>
                  <a:close/>
                </a:path>
                <a:path w="909954" h="454025">
                  <a:moveTo>
                    <a:pt x="574484" y="262394"/>
                  </a:moveTo>
                  <a:lnTo>
                    <a:pt x="550557" y="262394"/>
                  </a:lnTo>
                  <a:lnTo>
                    <a:pt x="550557" y="286334"/>
                  </a:lnTo>
                  <a:lnTo>
                    <a:pt x="574484" y="286334"/>
                  </a:lnTo>
                  <a:lnTo>
                    <a:pt x="574484" y="262394"/>
                  </a:lnTo>
                  <a:close/>
                </a:path>
                <a:path w="909954" h="454025">
                  <a:moveTo>
                    <a:pt x="574484" y="143510"/>
                  </a:moveTo>
                  <a:lnTo>
                    <a:pt x="550557" y="143510"/>
                  </a:lnTo>
                  <a:lnTo>
                    <a:pt x="550557" y="119380"/>
                  </a:lnTo>
                  <a:lnTo>
                    <a:pt x="526605" y="119380"/>
                  </a:lnTo>
                  <a:lnTo>
                    <a:pt x="502678" y="119380"/>
                  </a:lnTo>
                  <a:lnTo>
                    <a:pt x="502678" y="143510"/>
                  </a:lnTo>
                  <a:lnTo>
                    <a:pt x="526605" y="143510"/>
                  </a:lnTo>
                  <a:lnTo>
                    <a:pt x="526605" y="167640"/>
                  </a:lnTo>
                  <a:lnTo>
                    <a:pt x="550557" y="167640"/>
                  </a:lnTo>
                  <a:lnTo>
                    <a:pt x="550557" y="191770"/>
                  </a:lnTo>
                  <a:lnTo>
                    <a:pt x="574484" y="191770"/>
                  </a:lnTo>
                  <a:lnTo>
                    <a:pt x="574484" y="143510"/>
                  </a:lnTo>
                  <a:close/>
                </a:path>
                <a:path w="909954" h="454025">
                  <a:moveTo>
                    <a:pt x="598424" y="382079"/>
                  </a:moveTo>
                  <a:lnTo>
                    <a:pt x="574484" y="382079"/>
                  </a:lnTo>
                  <a:lnTo>
                    <a:pt x="574484" y="406019"/>
                  </a:lnTo>
                  <a:lnTo>
                    <a:pt x="598424" y="406019"/>
                  </a:lnTo>
                  <a:lnTo>
                    <a:pt x="598424" y="382079"/>
                  </a:lnTo>
                  <a:close/>
                </a:path>
                <a:path w="909954" h="454025">
                  <a:moveTo>
                    <a:pt x="622363" y="358140"/>
                  </a:moveTo>
                  <a:lnTo>
                    <a:pt x="598424" y="358140"/>
                  </a:lnTo>
                  <a:lnTo>
                    <a:pt x="598424" y="382079"/>
                  </a:lnTo>
                  <a:lnTo>
                    <a:pt x="622363" y="382079"/>
                  </a:lnTo>
                  <a:lnTo>
                    <a:pt x="622363" y="358140"/>
                  </a:lnTo>
                  <a:close/>
                </a:path>
                <a:path w="909954" h="454025">
                  <a:moveTo>
                    <a:pt x="646303" y="143510"/>
                  </a:moveTo>
                  <a:lnTo>
                    <a:pt x="622363" y="143510"/>
                  </a:lnTo>
                  <a:lnTo>
                    <a:pt x="598424" y="143510"/>
                  </a:lnTo>
                  <a:lnTo>
                    <a:pt x="598424" y="167640"/>
                  </a:lnTo>
                  <a:lnTo>
                    <a:pt x="622363" y="167640"/>
                  </a:lnTo>
                  <a:lnTo>
                    <a:pt x="646303" y="167640"/>
                  </a:lnTo>
                  <a:lnTo>
                    <a:pt x="646303" y="143510"/>
                  </a:lnTo>
                  <a:close/>
                </a:path>
                <a:path w="909954" h="454025">
                  <a:moveTo>
                    <a:pt x="694169" y="238455"/>
                  </a:moveTo>
                  <a:lnTo>
                    <a:pt x="670242" y="238455"/>
                  </a:lnTo>
                  <a:lnTo>
                    <a:pt x="670242" y="262394"/>
                  </a:lnTo>
                  <a:lnTo>
                    <a:pt x="646303" y="262394"/>
                  </a:lnTo>
                  <a:lnTo>
                    <a:pt x="646303" y="238455"/>
                  </a:lnTo>
                  <a:lnTo>
                    <a:pt x="622363" y="238455"/>
                  </a:lnTo>
                  <a:lnTo>
                    <a:pt x="622363" y="262394"/>
                  </a:lnTo>
                  <a:lnTo>
                    <a:pt x="598424" y="262394"/>
                  </a:lnTo>
                  <a:lnTo>
                    <a:pt x="598424" y="286334"/>
                  </a:lnTo>
                  <a:lnTo>
                    <a:pt x="574484" y="286334"/>
                  </a:lnTo>
                  <a:lnTo>
                    <a:pt x="574484" y="334200"/>
                  </a:lnTo>
                  <a:lnTo>
                    <a:pt x="550557" y="334200"/>
                  </a:lnTo>
                  <a:lnTo>
                    <a:pt x="550557" y="358140"/>
                  </a:lnTo>
                  <a:lnTo>
                    <a:pt x="574484" y="358140"/>
                  </a:lnTo>
                  <a:lnTo>
                    <a:pt x="598424" y="358140"/>
                  </a:lnTo>
                  <a:lnTo>
                    <a:pt x="598424" y="334200"/>
                  </a:lnTo>
                  <a:lnTo>
                    <a:pt x="622363" y="334200"/>
                  </a:lnTo>
                  <a:lnTo>
                    <a:pt x="646303" y="334200"/>
                  </a:lnTo>
                  <a:lnTo>
                    <a:pt x="670242" y="334200"/>
                  </a:lnTo>
                  <a:lnTo>
                    <a:pt x="694169" y="334200"/>
                  </a:lnTo>
                  <a:lnTo>
                    <a:pt x="694169" y="310273"/>
                  </a:lnTo>
                  <a:lnTo>
                    <a:pt x="670242" y="310273"/>
                  </a:lnTo>
                  <a:lnTo>
                    <a:pt x="646303" y="310273"/>
                  </a:lnTo>
                  <a:lnTo>
                    <a:pt x="646303" y="286334"/>
                  </a:lnTo>
                  <a:lnTo>
                    <a:pt x="670242" y="286334"/>
                  </a:lnTo>
                  <a:lnTo>
                    <a:pt x="694169" y="286334"/>
                  </a:lnTo>
                  <a:lnTo>
                    <a:pt x="694169" y="238455"/>
                  </a:lnTo>
                  <a:close/>
                </a:path>
                <a:path w="909954" h="454025">
                  <a:moveTo>
                    <a:pt x="813854" y="119380"/>
                  </a:moveTo>
                  <a:lnTo>
                    <a:pt x="789927" y="119380"/>
                  </a:lnTo>
                  <a:lnTo>
                    <a:pt x="789927" y="143510"/>
                  </a:lnTo>
                  <a:lnTo>
                    <a:pt x="813854" y="143510"/>
                  </a:lnTo>
                  <a:lnTo>
                    <a:pt x="813854" y="119380"/>
                  </a:lnTo>
                  <a:close/>
                </a:path>
                <a:path w="909954" h="454025">
                  <a:moveTo>
                    <a:pt x="837793" y="71120"/>
                  </a:moveTo>
                  <a:lnTo>
                    <a:pt x="813854" y="71120"/>
                  </a:lnTo>
                  <a:lnTo>
                    <a:pt x="789927" y="71120"/>
                  </a:lnTo>
                  <a:lnTo>
                    <a:pt x="789927" y="24130"/>
                  </a:lnTo>
                  <a:lnTo>
                    <a:pt x="765987" y="24130"/>
                  </a:lnTo>
                  <a:lnTo>
                    <a:pt x="742048" y="24130"/>
                  </a:lnTo>
                  <a:lnTo>
                    <a:pt x="742048" y="0"/>
                  </a:lnTo>
                  <a:lnTo>
                    <a:pt x="718108" y="0"/>
                  </a:lnTo>
                  <a:lnTo>
                    <a:pt x="718108" y="24130"/>
                  </a:lnTo>
                  <a:lnTo>
                    <a:pt x="694169" y="24130"/>
                  </a:lnTo>
                  <a:lnTo>
                    <a:pt x="694169" y="46990"/>
                  </a:lnTo>
                  <a:lnTo>
                    <a:pt x="718108" y="46990"/>
                  </a:lnTo>
                  <a:lnTo>
                    <a:pt x="742048" y="46990"/>
                  </a:lnTo>
                  <a:lnTo>
                    <a:pt x="765987" y="46990"/>
                  </a:lnTo>
                  <a:lnTo>
                    <a:pt x="765987" y="71120"/>
                  </a:lnTo>
                  <a:lnTo>
                    <a:pt x="742048" y="71120"/>
                  </a:lnTo>
                  <a:lnTo>
                    <a:pt x="718108" y="71120"/>
                  </a:lnTo>
                  <a:lnTo>
                    <a:pt x="718108" y="95250"/>
                  </a:lnTo>
                  <a:lnTo>
                    <a:pt x="742048" y="95250"/>
                  </a:lnTo>
                  <a:lnTo>
                    <a:pt x="742048" y="119380"/>
                  </a:lnTo>
                  <a:lnTo>
                    <a:pt x="718108" y="119380"/>
                  </a:lnTo>
                  <a:lnTo>
                    <a:pt x="718108" y="95250"/>
                  </a:lnTo>
                  <a:lnTo>
                    <a:pt x="694169" y="95250"/>
                  </a:lnTo>
                  <a:lnTo>
                    <a:pt x="694169" y="119380"/>
                  </a:lnTo>
                  <a:lnTo>
                    <a:pt x="670242" y="119380"/>
                  </a:lnTo>
                  <a:lnTo>
                    <a:pt x="670242" y="191770"/>
                  </a:lnTo>
                  <a:lnTo>
                    <a:pt x="694169" y="191770"/>
                  </a:lnTo>
                  <a:lnTo>
                    <a:pt x="718108" y="191770"/>
                  </a:lnTo>
                  <a:lnTo>
                    <a:pt x="718108" y="143510"/>
                  </a:lnTo>
                  <a:lnTo>
                    <a:pt x="742048" y="143510"/>
                  </a:lnTo>
                  <a:lnTo>
                    <a:pt x="765987" y="143510"/>
                  </a:lnTo>
                  <a:lnTo>
                    <a:pt x="765987" y="119380"/>
                  </a:lnTo>
                  <a:lnTo>
                    <a:pt x="789927" y="119380"/>
                  </a:lnTo>
                  <a:lnTo>
                    <a:pt x="789927" y="95250"/>
                  </a:lnTo>
                  <a:lnTo>
                    <a:pt x="813854" y="95250"/>
                  </a:lnTo>
                  <a:lnTo>
                    <a:pt x="837793" y="95250"/>
                  </a:lnTo>
                  <a:lnTo>
                    <a:pt x="837793" y="71120"/>
                  </a:lnTo>
                  <a:close/>
                </a:path>
                <a:path w="909954" h="454025">
                  <a:moveTo>
                    <a:pt x="885672" y="382079"/>
                  </a:moveTo>
                  <a:lnTo>
                    <a:pt x="861733" y="382079"/>
                  </a:lnTo>
                  <a:lnTo>
                    <a:pt x="861733" y="429958"/>
                  </a:lnTo>
                  <a:lnTo>
                    <a:pt x="885672" y="429958"/>
                  </a:lnTo>
                  <a:lnTo>
                    <a:pt x="885672" y="382079"/>
                  </a:lnTo>
                  <a:close/>
                </a:path>
                <a:path w="909954" h="454025">
                  <a:moveTo>
                    <a:pt x="909612" y="310273"/>
                  </a:moveTo>
                  <a:lnTo>
                    <a:pt x="885672" y="310273"/>
                  </a:lnTo>
                  <a:lnTo>
                    <a:pt x="885672" y="382079"/>
                  </a:lnTo>
                  <a:lnTo>
                    <a:pt x="909612" y="382079"/>
                  </a:lnTo>
                  <a:lnTo>
                    <a:pt x="909612" y="310273"/>
                  </a:lnTo>
                  <a:close/>
                </a:path>
                <a:path w="909954" h="454025">
                  <a:moveTo>
                    <a:pt x="909612" y="238455"/>
                  </a:moveTo>
                  <a:lnTo>
                    <a:pt x="885672" y="238455"/>
                  </a:lnTo>
                  <a:lnTo>
                    <a:pt x="885672" y="262394"/>
                  </a:lnTo>
                  <a:lnTo>
                    <a:pt x="861733" y="262394"/>
                  </a:lnTo>
                  <a:lnTo>
                    <a:pt x="861733" y="286334"/>
                  </a:lnTo>
                  <a:lnTo>
                    <a:pt x="885672" y="286334"/>
                  </a:lnTo>
                  <a:lnTo>
                    <a:pt x="909612" y="286334"/>
                  </a:lnTo>
                  <a:lnTo>
                    <a:pt x="909612" y="238455"/>
                  </a:lnTo>
                  <a:close/>
                </a:path>
                <a:path w="909954" h="454025">
                  <a:moveTo>
                    <a:pt x="909612" y="143510"/>
                  </a:moveTo>
                  <a:lnTo>
                    <a:pt x="885672" y="143510"/>
                  </a:lnTo>
                  <a:lnTo>
                    <a:pt x="861733" y="143510"/>
                  </a:lnTo>
                  <a:lnTo>
                    <a:pt x="837793" y="143510"/>
                  </a:lnTo>
                  <a:lnTo>
                    <a:pt x="837793" y="167640"/>
                  </a:lnTo>
                  <a:lnTo>
                    <a:pt x="861733" y="167640"/>
                  </a:lnTo>
                  <a:lnTo>
                    <a:pt x="861733" y="191770"/>
                  </a:lnTo>
                  <a:lnTo>
                    <a:pt x="837793" y="191770"/>
                  </a:lnTo>
                  <a:lnTo>
                    <a:pt x="837793" y="214630"/>
                  </a:lnTo>
                  <a:lnTo>
                    <a:pt x="861733" y="214630"/>
                  </a:lnTo>
                  <a:lnTo>
                    <a:pt x="885672" y="214630"/>
                  </a:lnTo>
                  <a:lnTo>
                    <a:pt x="885672" y="191770"/>
                  </a:lnTo>
                  <a:lnTo>
                    <a:pt x="909612" y="191770"/>
                  </a:lnTo>
                  <a:lnTo>
                    <a:pt x="909612" y="14351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99181" y="2558739"/>
              <a:ext cx="981710" cy="981710"/>
            </a:xfrm>
            <a:custGeom>
              <a:avLst/>
              <a:gdLst/>
              <a:ahLst/>
              <a:cxnLst/>
              <a:rect l="l" t="t" r="r" b="b"/>
              <a:pathLst>
                <a:path w="981710" h="981710">
                  <a:moveTo>
                    <a:pt x="119684" y="861491"/>
                  </a:moveTo>
                  <a:lnTo>
                    <a:pt x="47879" y="861491"/>
                  </a:lnTo>
                  <a:lnTo>
                    <a:pt x="47879" y="933310"/>
                  </a:lnTo>
                  <a:lnTo>
                    <a:pt x="119684" y="933310"/>
                  </a:lnTo>
                  <a:lnTo>
                    <a:pt x="119684" y="861491"/>
                  </a:lnTo>
                  <a:close/>
                </a:path>
                <a:path w="981710" h="981710">
                  <a:moveTo>
                    <a:pt x="119684" y="47625"/>
                  </a:moveTo>
                  <a:lnTo>
                    <a:pt x="47879" y="47625"/>
                  </a:lnTo>
                  <a:lnTo>
                    <a:pt x="47879" y="119443"/>
                  </a:lnTo>
                  <a:lnTo>
                    <a:pt x="119684" y="119443"/>
                  </a:lnTo>
                  <a:lnTo>
                    <a:pt x="119684" y="47625"/>
                  </a:lnTo>
                  <a:close/>
                </a:path>
                <a:path w="981710" h="981710">
                  <a:moveTo>
                    <a:pt x="167563" y="837565"/>
                  </a:moveTo>
                  <a:lnTo>
                    <a:pt x="143624" y="837565"/>
                  </a:lnTo>
                  <a:lnTo>
                    <a:pt x="143624" y="957249"/>
                  </a:lnTo>
                  <a:lnTo>
                    <a:pt x="167563" y="957249"/>
                  </a:lnTo>
                  <a:lnTo>
                    <a:pt x="167563" y="837565"/>
                  </a:lnTo>
                  <a:close/>
                </a:path>
                <a:path w="981710" h="981710">
                  <a:moveTo>
                    <a:pt x="167563" y="814070"/>
                  </a:moveTo>
                  <a:lnTo>
                    <a:pt x="0" y="814070"/>
                  </a:lnTo>
                  <a:lnTo>
                    <a:pt x="0" y="836930"/>
                  </a:lnTo>
                  <a:lnTo>
                    <a:pt x="0" y="957580"/>
                  </a:lnTo>
                  <a:lnTo>
                    <a:pt x="0" y="981710"/>
                  </a:lnTo>
                  <a:lnTo>
                    <a:pt x="167563" y="981710"/>
                  </a:lnTo>
                  <a:lnTo>
                    <a:pt x="167563" y="957580"/>
                  </a:lnTo>
                  <a:lnTo>
                    <a:pt x="23939" y="957580"/>
                  </a:lnTo>
                  <a:lnTo>
                    <a:pt x="23939" y="836930"/>
                  </a:lnTo>
                  <a:lnTo>
                    <a:pt x="167563" y="836930"/>
                  </a:lnTo>
                  <a:lnTo>
                    <a:pt x="167563" y="814070"/>
                  </a:lnTo>
                  <a:close/>
                </a:path>
                <a:path w="981710" h="981710">
                  <a:moveTo>
                    <a:pt x="16756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43510"/>
                  </a:lnTo>
                  <a:lnTo>
                    <a:pt x="0" y="167640"/>
                  </a:lnTo>
                  <a:lnTo>
                    <a:pt x="167563" y="167640"/>
                  </a:lnTo>
                  <a:lnTo>
                    <a:pt x="167563" y="143510"/>
                  </a:lnTo>
                  <a:lnTo>
                    <a:pt x="23939" y="143510"/>
                  </a:lnTo>
                  <a:lnTo>
                    <a:pt x="23939" y="24130"/>
                  </a:lnTo>
                  <a:lnTo>
                    <a:pt x="143624" y="24130"/>
                  </a:lnTo>
                  <a:lnTo>
                    <a:pt x="143624" y="143383"/>
                  </a:lnTo>
                  <a:lnTo>
                    <a:pt x="167563" y="143383"/>
                  </a:lnTo>
                  <a:lnTo>
                    <a:pt x="167563" y="24130"/>
                  </a:lnTo>
                  <a:lnTo>
                    <a:pt x="167563" y="23698"/>
                  </a:lnTo>
                  <a:lnTo>
                    <a:pt x="167563" y="0"/>
                  </a:lnTo>
                  <a:close/>
                </a:path>
                <a:path w="981710" h="981710">
                  <a:moveTo>
                    <a:pt x="430872" y="957249"/>
                  </a:moveTo>
                  <a:lnTo>
                    <a:pt x="406933" y="957249"/>
                  </a:lnTo>
                  <a:lnTo>
                    <a:pt x="406933" y="981176"/>
                  </a:lnTo>
                  <a:lnTo>
                    <a:pt x="430872" y="981176"/>
                  </a:lnTo>
                  <a:lnTo>
                    <a:pt x="430872" y="957249"/>
                  </a:lnTo>
                  <a:close/>
                </a:path>
                <a:path w="981710" h="981710">
                  <a:moveTo>
                    <a:pt x="454812" y="933310"/>
                  </a:moveTo>
                  <a:lnTo>
                    <a:pt x="430872" y="933310"/>
                  </a:lnTo>
                  <a:lnTo>
                    <a:pt x="430872" y="957249"/>
                  </a:lnTo>
                  <a:lnTo>
                    <a:pt x="454812" y="957249"/>
                  </a:lnTo>
                  <a:lnTo>
                    <a:pt x="454812" y="933310"/>
                  </a:lnTo>
                  <a:close/>
                </a:path>
                <a:path w="981710" h="981710">
                  <a:moveTo>
                    <a:pt x="598424" y="957249"/>
                  </a:moveTo>
                  <a:lnTo>
                    <a:pt x="574497" y="957249"/>
                  </a:lnTo>
                  <a:lnTo>
                    <a:pt x="550557" y="957249"/>
                  </a:lnTo>
                  <a:lnTo>
                    <a:pt x="550557" y="981176"/>
                  </a:lnTo>
                  <a:lnTo>
                    <a:pt x="574497" y="981176"/>
                  </a:lnTo>
                  <a:lnTo>
                    <a:pt x="598424" y="981176"/>
                  </a:lnTo>
                  <a:lnTo>
                    <a:pt x="598424" y="957249"/>
                  </a:lnTo>
                  <a:close/>
                </a:path>
                <a:path w="981710" h="981710">
                  <a:moveTo>
                    <a:pt x="646303" y="933310"/>
                  </a:moveTo>
                  <a:lnTo>
                    <a:pt x="622376" y="933310"/>
                  </a:lnTo>
                  <a:lnTo>
                    <a:pt x="622376" y="957249"/>
                  </a:lnTo>
                  <a:lnTo>
                    <a:pt x="646303" y="957249"/>
                  </a:lnTo>
                  <a:lnTo>
                    <a:pt x="646303" y="933310"/>
                  </a:lnTo>
                  <a:close/>
                </a:path>
                <a:path w="981710" h="981710">
                  <a:moveTo>
                    <a:pt x="694182" y="933310"/>
                  </a:moveTo>
                  <a:lnTo>
                    <a:pt x="670242" y="933310"/>
                  </a:lnTo>
                  <a:lnTo>
                    <a:pt x="670242" y="957249"/>
                  </a:lnTo>
                  <a:lnTo>
                    <a:pt x="694182" y="957249"/>
                  </a:lnTo>
                  <a:lnTo>
                    <a:pt x="694182" y="933310"/>
                  </a:lnTo>
                  <a:close/>
                </a:path>
                <a:path w="981710" h="981710">
                  <a:moveTo>
                    <a:pt x="718121" y="957249"/>
                  </a:moveTo>
                  <a:lnTo>
                    <a:pt x="694182" y="957249"/>
                  </a:lnTo>
                  <a:lnTo>
                    <a:pt x="694182" y="981176"/>
                  </a:lnTo>
                  <a:lnTo>
                    <a:pt x="718121" y="981176"/>
                  </a:lnTo>
                  <a:lnTo>
                    <a:pt x="718121" y="957249"/>
                  </a:lnTo>
                  <a:close/>
                </a:path>
                <a:path w="981710" h="981710">
                  <a:moveTo>
                    <a:pt x="765987" y="957249"/>
                  </a:moveTo>
                  <a:lnTo>
                    <a:pt x="742061" y="957249"/>
                  </a:lnTo>
                  <a:lnTo>
                    <a:pt x="742061" y="981176"/>
                  </a:lnTo>
                  <a:lnTo>
                    <a:pt x="765987" y="981176"/>
                  </a:lnTo>
                  <a:lnTo>
                    <a:pt x="765987" y="957249"/>
                  </a:lnTo>
                  <a:close/>
                </a:path>
                <a:path w="981710" h="981710">
                  <a:moveTo>
                    <a:pt x="837806" y="813625"/>
                  </a:moveTo>
                  <a:lnTo>
                    <a:pt x="813866" y="813625"/>
                  </a:lnTo>
                  <a:lnTo>
                    <a:pt x="813866" y="837565"/>
                  </a:lnTo>
                  <a:lnTo>
                    <a:pt x="837806" y="837565"/>
                  </a:lnTo>
                  <a:lnTo>
                    <a:pt x="837806" y="813625"/>
                  </a:lnTo>
                  <a:close/>
                </a:path>
                <a:path w="981710" h="981710">
                  <a:moveTo>
                    <a:pt x="885672" y="765810"/>
                  </a:moveTo>
                  <a:lnTo>
                    <a:pt x="861745" y="765810"/>
                  </a:lnTo>
                  <a:lnTo>
                    <a:pt x="861745" y="789940"/>
                  </a:lnTo>
                  <a:lnTo>
                    <a:pt x="861745" y="861060"/>
                  </a:lnTo>
                  <a:lnTo>
                    <a:pt x="789927" y="861060"/>
                  </a:lnTo>
                  <a:lnTo>
                    <a:pt x="789927" y="789940"/>
                  </a:lnTo>
                  <a:lnTo>
                    <a:pt x="861745" y="789940"/>
                  </a:lnTo>
                  <a:lnTo>
                    <a:pt x="861745" y="765810"/>
                  </a:lnTo>
                  <a:lnTo>
                    <a:pt x="765987" y="765810"/>
                  </a:lnTo>
                  <a:lnTo>
                    <a:pt x="765987" y="789940"/>
                  </a:lnTo>
                  <a:lnTo>
                    <a:pt x="765987" y="861060"/>
                  </a:lnTo>
                  <a:lnTo>
                    <a:pt x="765987" y="885190"/>
                  </a:lnTo>
                  <a:lnTo>
                    <a:pt x="885672" y="885190"/>
                  </a:lnTo>
                  <a:lnTo>
                    <a:pt x="885672" y="861491"/>
                  </a:lnTo>
                  <a:lnTo>
                    <a:pt x="885672" y="861060"/>
                  </a:lnTo>
                  <a:lnTo>
                    <a:pt x="885672" y="789940"/>
                  </a:lnTo>
                  <a:lnTo>
                    <a:pt x="885672" y="789686"/>
                  </a:lnTo>
                  <a:lnTo>
                    <a:pt x="885672" y="765810"/>
                  </a:lnTo>
                  <a:close/>
                </a:path>
                <a:path w="981710" h="981710">
                  <a:moveTo>
                    <a:pt x="909612" y="909370"/>
                  </a:moveTo>
                  <a:lnTo>
                    <a:pt x="885672" y="909370"/>
                  </a:lnTo>
                  <a:lnTo>
                    <a:pt x="861745" y="909370"/>
                  </a:lnTo>
                  <a:lnTo>
                    <a:pt x="861745" y="885431"/>
                  </a:lnTo>
                  <a:lnTo>
                    <a:pt x="837806" y="885431"/>
                  </a:lnTo>
                  <a:lnTo>
                    <a:pt x="837806" y="909370"/>
                  </a:lnTo>
                  <a:lnTo>
                    <a:pt x="813866" y="909370"/>
                  </a:lnTo>
                  <a:lnTo>
                    <a:pt x="813866" y="885431"/>
                  </a:lnTo>
                  <a:lnTo>
                    <a:pt x="789927" y="885431"/>
                  </a:lnTo>
                  <a:lnTo>
                    <a:pt x="765987" y="885431"/>
                  </a:lnTo>
                  <a:lnTo>
                    <a:pt x="742061" y="885431"/>
                  </a:lnTo>
                  <a:lnTo>
                    <a:pt x="718121" y="885431"/>
                  </a:lnTo>
                  <a:lnTo>
                    <a:pt x="718121" y="909370"/>
                  </a:lnTo>
                  <a:lnTo>
                    <a:pt x="694182" y="909370"/>
                  </a:lnTo>
                  <a:lnTo>
                    <a:pt x="694182" y="933310"/>
                  </a:lnTo>
                  <a:lnTo>
                    <a:pt x="718121" y="933310"/>
                  </a:lnTo>
                  <a:lnTo>
                    <a:pt x="742061" y="933310"/>
                  </a:lnTo>
                  <a:lnTo>
                    <a:pt x="765987" y="933310"/>
                  </a:lnTo>
                  <a:lnTo>
                    <a:pt x="765987" y="957249"/>
                  </a:lnTo>
                  <a:lnTo>
                    <a:pt x="789927" y="957249"/>
                  </a:lnTo>
                  <a:lnTo>
                    <a:pt x="789927" y="933310"/>
                  </a:lnTo>
                  <a:lnTo>
                    <a:pt x="813866" y="933310"/>
                  </a:lnTo>
                  <a:lnTo>
                    <a:pt x="837806" y="933310"/>
                  </a:lnTo>
                  <a:lnTo>
                    <a:pt x="861745" y="933310"/>
                  </a:lnTo>
                  <a:lnTo>
                    <a:pt x="861745" y="957249"/>
                  </a:lnTo>
                  <a:lnTo>
                    <a:pt x="837806" y="957249"/>
                  </a:lnTo>
                  <a:lnTo>
                    <a:pt x="837806" y="981176"/>
                  </a:lnTo>
                  <a:lnTo>
                    <a:pt x="861745" y="981176"/>
                  </a:lnTo>
                  <a:lnTo>
                    <a:pt x="885672" y="981176"/>
                  </a:lnTo>
                  <a:lnTo>
                    <a:pt x="885672" y="957249"/>
                  </a:lnTo>
                  <a:lnTo>
                    <a:pt x="909612" y="957249"/>
                  </a:lnTo>
                  <a:lnTo>
                    <a:pt x="909612" y="909370"/>
                  </a:lnTo>
                  <a:close/>
                </a:path>
                <a:path w="981710" h="981710">
                  <a:moveTo>
                    <a:pt x="933551" y="957249"/>
                  </a:moveTo>
                  <a:lnTo>
                    <a:pt x="909612" y="957249"/>
                  </a:lnTo>
                  <a:lnTo>
                    <a:pt x="909612" y="981176"/>
                  </a:lnTo>
                  <a:lnTo>
                    <a:pt x="933551" y="981176"/>
                  </a:lnTo>
                  <a:lnTo>
                    <a:pt x="933551" y="957249"/>
                  </a:lnTo>
                  <a:close/>
                </a:path>
                <a:path w="981710" h="981710">
                  <a:moveTo>
                    <a:pt x="933551" y="47625"/>
                  </a:moveTo>
                  <a:lnTo>
                    <a:pt x="861745" y="47625"/>
                  </a:lnTo>
                  <a:lnTo>
                    <a:pt x="861745" y="119443"/>
                  </a:lnTo>
                  <a:lnTo>
                    <a:pt x="933551" y="119443"/>
                  </a:lnTo>
                  <a:lnTo>
                    <a:pt x="933551" y="47625"/>
                  </a:lnTo>
                  <a:close/>
                </a:path>
                <a:path w="981710" h="981710">
                  <a:moveTo>
                    <a:pt x="981430" y="0"/>
                  </a:moveTo>
                  <a:lnTo>
                    <a:pt x="813866" y="0"/>
                  </a:lnTo>
                  <a:lnTo>
                    <a:pt x="813866" y="24130"/>
                  </a:lnTo>
                  <a:lnTo>
                    <a:pt x="813866" y="143510"/>
                  </a:lnTo>
                  <a:lnTo>
                    <a:pt x="813866" y="167640"/>
                  </a:lnTo>
                  <a:lnTo>
                    <a:pt x="981430" y="167640"/>
                  </a:lnTo>
                  <a:lnTo>
                    <a:pt x="981430" y="143510"/>
                  </a:lnTo>
                  <a:lnTo>
                    <a:pt x="837806" y="143510"/>
                  </a:lnTo>
                  <a:lnTo>
                    <a:pt x="837806" y="24130"/>
                  </a:lnTo>
                  <a:lnTo>
                    <a:pt x="957491" y="24130"/>
                  </a:lnTo>
                  <a:lnTo>
                    <a:pt x="957491" y="143383"/>
                  </a:lnTo>
                  <a:lnTo>
                    <a:pt x="981430" y="143383"/>
                  </a:lnTo>
                  <a:lnTo>
                    <a:pt x="981430" y="24130"/>
                  </a:lnTo>
                  <a:lnTo>
                    <a:pt x="981430" y="23698"/>
                  </a:lnTo>
                  <a:lnTo>
                    <a:pt x="98143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770" y="1094809"/>
            <a:ext cx="3920490" cy="142811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-635" algn="ctr">
              <a:lnSpc>
                <a:spcPts val="1340"/>
              </a:lnSpc>
              <a:spcBef>
                <a:spcPts val="225"/>
              </a:spcBef>
            </a:pP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VIEW,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2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VIEWS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CAST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ALUMINIUM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BRACKET.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FOLLOW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WHERE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NECESSARY,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ESTIMATE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MEASUREMENTS.</a:t>
            </a:r>
            <a:endParaRPr sz="1200">
              <a:latin typeface="Arial"/>
              <a:cs typeface="Arial"/>
            </a:endParaRPr>
          </a:p>
          <a:p>
            <a:pPr marL="306705" marR="248920" algn="ctr">
              <a:lnSpc>
                <a:spcPts val="1340"/>
              </a:lnSpc>
              <a:spcBef>
                <a:spcPts val="6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SIX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COMPLETED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ORTHOGRAPHIC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200">
              <a:latin typeface="Arial"/>
              <a:cs typeface="Arial"/>
            </a:endParaRPr>
          </a:p>
          <a:p>
            <a:pPr marR="208279" algn="r">
              <a:lnSpc>
                <a:spcPct val="100000"/>
              </a:lnSpc>
              <a:spcBef>
                <a:spcPts val="81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63" name="object 6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6507" y="684593"/>
            <a:ext cx="53092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7429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85"/>
              </a:spcBef>
              <a:tabLst>
                <a:tab pos="143954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15"/>
              </a:rPr>
              <a:t>https://technologystudent.com/despro_3/sectional5.html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115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sectional5b.cdr</dc:title>
  <dc:creator>BY V.RYAN</dc:creator>
  <cp:keywords>SECTIONAL VIEWS - WEBS</cp:keywords>
  <cp:lastModifiedBy>Vincent RYan</cp:lastModifiedBy>
  <cp:revision>1</cp:revision>
  <dcterms:created xsi:type="dcterms:W3CDTF">2023-11-26T13:32:54Z</dcterms:created>
  <dcterms:modified xsi:type="dcterms:W3CDTF">2023-11-26T13:33:12Z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2023-11-26T00:00:00Z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2023-11-26T00:00:00Z</vt:filetime>
  </property>
  <property fmtid="{D5CDD505-2E9C-101B-9397-08002B2CF9AE}" pid="5" name="Producer">
    <vt:lpwstr>Corel PDF Engine Version 19.1.0.419</vt:lpwstr>
  </property>
</Properties>
</file>