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4206" y="1330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206" y="1330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2"/>
                </a:lnTo>
                <a:lnTo>
                  <a:pt x="0" y="731520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65103" y="131896"/>
            <a:ext cx="6071234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truelength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0000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80493" y="411751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59267" y="6808586"/>
            <a:ext cx="6617970" cy="0"/>
          </a:xfrm>
          <a:custGeom>
            <a:avLst/>
            <a:gdLst/>
            <a:ahLst/>
            <a:cxnLst/>
            <a:rect l="l" t="t" r="r" b="b"/>
            <a:pathLst>
              <a:path w="6617970">
                <a:moveTo>
                  <a:pt x="0" y="0"/>
                </a:moveTo>
                <a:lnTo>
                  <a:pt x="6617891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84828" y="6588273"/>
            <a:ext cx="883285" cy="22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3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1609636" y="734581"/>
            <a:ext cx="8442960" cy="6216650"/>
            <a:chOff x="1609636" y="734581"/>
            <a:chExt cx="8442960" cy="6216650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13185" y="1657900"/>
              <a:ext cx="1960880" cy="5147310"/>
            </a:xfrm>
            <a:custGeom>
              <a:avLst/>
              <a:gdLst/>
              <a:ahLst/>
              <a:cxnLst/>
              <a:rect l="l" t="t" r="r" b="b"/>
              <a:pathLst>
                <a:path w="1960879" h="5147309">
                  <a:moveTo>
                    <a:pt x="0" y="5147157"/>
                  </a:moveTo>
                  <a:lnTo>
                    <a:pt x="1960556" y="5147157"/>
                  </a:lnTo>
                  <a:lnTo>
                    <a:pt x="1960556" y="2613506"/>
                  </a:lnTo>
                  <a:lnTo>
                    <a:pt x="0" y="2613506"/>
                  </a:lnTo>
                  <a:lnTo>
                    <a:pt x="0" y="5147157"/>
                  </a:lnTo>
                  <a:close/>
                </a:path>
                <a:path w="1960879" h="5147309">
                  <a:moveTo>
                    <a:pt x="1525593" y="0"/>
                  </a:moveTo>
                  <a:lnTo>
                    <a:pt x="1525593" y="3986128"/>
                  </a:lnTo>
                </a:path>
                <a:path w="1960879" h="5147309">
                  <a:moveTo>
                    <a:pt x="1258895" y="0"/>
                  </a:moveTo>
                  <a:lnTo>
                    <a:pt x="1258895" y="4011529"/>
                  </a:lnTo>
                </a:path>
                <a:path w="1960879" h="5147309">
                  <a:moveTo>
                    <a:pt x="705592" y="0"/>
                  </a:moveTo>
                  <a:lnTo>
                    <a:pt x="705592" y="4011529"/>
                  </a:lnTo>
                </a:path>
                <a:path w="1960879" h="5147309">
                  <a:moveTo>
                    <a:pt x="433392" y="0"/>
                  </a:moveTo>
                  <a:lnTo>
                    <a:pt x="433392" y="4017879"/>
                  </a:lnTo>
                </a:path>
                <a:path w="1960879" h="5147309">
                  <a:moveTo>
                    <a:pt x="1595" y="0"/>
                  </a:moveTo>
                  <a:lnTo>
                    <a:pt x="1595" y="5122781"/>
                  </a:lnTo>
                </a:path>
                <a:path w="1960879" h="5147309">
                  <a:moveTo>
                    <a:pt x="1957395" y="0"/>
                  </a:moveTo>
                  <a:lnTo>
                    <a:pt x="1957395" y="5122781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96612" y="4279448"/>
              <a:ext cx="1967864" cy="2520950"/>
            </a:xfrm>
            <a:custGeom>
              <a:avLst/>
              <a:gdLst/>
              <a:ahLst/>
              <a:cxnLst/>
              <a:rect l="l" t="t" r="r" b="b"/>
              <a:pathLst>
                <a:path w="1967865" h="2520950">
                  <a:moveTo>
                    <a:pt x="1967824" y="2520896"/>
                  </a:moveTo>
                  <a:lnTo>
                    <a:pt x="0" y="2520896"/>
                  </a:lnTo>
                  <a:lnTo>
                    <a:pt x="98391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12859" y="5420772"/>
              <a:ext cx="2320290" cy="0"/>
            </a:xfrm>
            <a:custGeom>
              <a:avLst/>
              <a:gdLst/>
              <a:ahLst/>
              <a:cxnLst/>
              <a:rect l="l" t="t" r="r" b="b"/>
              <a:pathLst>
                <a:path w="2320290">
                  <a:moveTo>
                    <a:pt x="0" y="0"/>
                  </a:moveTo>
                  <a:lnTo>
                    <a:pt x="231994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80352" y="1004338"/>
              <a:ext cx="3268345" cy="3268345"/>
            </a:xfrm>
            <a:custGeom>
              <a:avLst/>
              <a:gdLst/>
              <a:ahLst/>
              <a:cxnLst/>
              <a:rect l="l" t="t" r="r" b="b"/>
              <a:pathLst>
                <a:path w="3268345" h="3268345">
                  <a:moveTo>
                    <a:pt x="0" y="3267896"/>
                  </a:moveTo>
                  <a:lnTo>
                    <a:pt x="326789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95289" y="1386100"/>
              <a:ext cx="4471035" cy="5412740"/>
            </a:xfrm>
            <a:custGeom>
              <a:avLst/>
              <a:gdLst/>
              <a:ahLst/>
              <a:cxnLst/>
              <a:rect l="l" t="t" r="r" b="b"/>
              <a:pathLst>
                <a:path w="4471034" h="5412740">
                  <a:moveTo>
                    <a:pt x="2488378" y="5412621"/>
                  </a:moveTo>
                  <a:lnTo>
                    <a:pt x="2488378" y="1981210"/>
                  </a:lnTo>
                </a:path>
                <a:path w="4471034" h="5412740">
                  <a:moveTo>
                    <a:pt x="1585875" y="1984039"/>
                  </a:moveTo>
                  <a:lnTo>
                    <a:pt x="2489155" y="1984039"/>
                  </a:lnTo>
                </a:path>
                <a:path w="4471034" h="5412740">
                  <a:moveTo>
                    <a:pt x="4470001" y="5412621"/>
                  </a:moveTo>
                  <a:lnTo>
                    <a:pt x="4470001" y="0"/>
                  </a:lnTo>
                </a:path>
                <a:path w="4471034" h="5412740">
                  <a:moveTo>
                    <a:pt x="1662498" y="4464"/>
                  </a:moveTo>
                  <a:lnTo>
                    <a:pt x="4470778" y="4464"/>
                  </a:lnTo>
                </a:path>
                <a:path w="4471034" h="5412740">
                  <a:moveTo>
                    <a:pt x="3035275" y="4033526"/>
                  </a:moveTo>
                  <a:lnTo>
                    <a:pt x="3035275" y="1447873"/>
                  </a:lnTo>
                </a:path>
                <a:path w="4471034" h="5412740">
                  <a:moveTo>
                    <a:pt x="0" y="1450004"/>
                  </a:moveTo>
                  <a:lnTo>
                    <a:pt x="3035603" y="1450004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3508" y="2030636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10">
                  <a:moveTo>
                    <a:pt x="0" y="0"/>
                  </a:moveTo>
                  <a:lnTo>
                    <a:pt x="0" y="61304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3508" y="2686449"/>
              <a:ext cx="0" cy="107314"/>
            </a:xfrm>
            <a:custGeom>
              <a:avLst/>
              <a:gdLst/>
              <a:ahLst/>
              <a:cxnLst/>
              <a:rect l="l" t="t" r="r" b="b"/>
              <a:pathLst>
                <a:path h="107314">
                  <a:moveTo>
                    <a:pt x="0" y="0"/>
                  </a:moveTo>
                  <a:lnTo>
                    <a:pt x="0" y="10692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2833656"/>
              <a:ext cx="1905" cy="1680210"/>
            </a:xfrm>
            <a:custGeom>
              <a:avLst/>
              <a:gdLst/>
              <a:ahLst/>
              <a:cxnLst/>
              <a:rect l="l" t="t" r="r" b="b"/>
              <a:pathLst>
                <a:path w="1904" h="1680210">
                  <a:moveTo>
                    <a:pt x="0" y="255772"/>
                  </a:moveTo>
                  <a:lnTo>
                    <a:pt x="0" y="0"/>
                  </a:lnTo>
                </a:path>
                <a:path w="1904" h="1680210">
                  <a:moveTo>
                    <a:pt x="612" y="378313"/>
                  </a:moveTo>
                  <a:lnTo>
                    <a:pt x="612" y="279515"/>
                  </a:lnTo>
                </a:path>
                <a:path w="1904" h="1680210">
                  <a:moveTo>
                    <a:pt x="443" y="672224"/>
                  </a:moveTo>
                  <a:lnTo>
                    <a:pt x="443" y="416452"/>
                  </a:lnTo>
                </a:path>
                <a:path w="1904" h="1680210">
                  <a:moveTo>
                    <a:pt x="914" y="825699"/>
                  </a:moveTo>
                  <a:lnTo>
                    <a:pt x="914" y="726901"/>
                  </a:lnTo>
                </a:path>
                <a:path w="1904" h="1680210">
                  <a:moveTo>
                    <a:pt x="749" y="1119611"/>
                  </a:moveTo>
                  <a:lnTo>
                    <a:pt x="749" y="863838"/>
                  </a:lnTo>
                </a:path>
                <a:path w="1904" h="1680210">
                  <a:moveTo>
                    <a:pt x="1360" y="1242151"/>
                  </a:moveTo>
                  <a:lnTo>
                    <a:pt x="1360" y="1143349"/>
                  </a:lnTo>
                </a:path>
                <a:path w="1904" h="1680210">
                  <a:moveTo>
                    <a:pt x="0" y="1545267"/>
                  </a:moveTo>
                  <a:lnTo>
                    <a:pt x="0" y="1289494"/>
                  </a:lnTo>
                </a:path>
                <a:path w="1904" h="1680210">
                  <a:moveTo>
                    <a:pt x="1360" y="1679609"/>
                  </a:moveTo>
                  <a:lnTo>
                    <a:pt x="1360" y="158081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4560612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39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5258" y="738391"/>
              <a:ext cx="635" cy="815975"/>
            </a:xfrm>
            <a:custGeom>
              <a:avLst/>
              <a:gdLst/>
              <a:ahLst/>
              <a:cxnLst/>
              <a:rect l="l" t="t" r="r" b="b"/>
              <a:pathLst>
                <a:path w="635" h="815975">
                  <a:moveTo>
                    <a:pt x="0" y="255772"/>
                  </a:moveTo>
                  <a:lnTo>
                    <a:pt x="0" y="0"/>
                  </a:lnTo>
                </a:path>
                <a:path w="635" h="815975">
                  <a:moveTo>
                    <a:pt x="610" y="378313"/>
                  </a:moveTo>
                  <a:lnTo>
                    <a:pt x="610" y="279511"/>
                  </a:lnTo>
                </a:path>
                <a:path w="635" h="815975">
                  <a:moveTo>
                    <a:pt x="610" y="815771"/>
                  </a:moveTo>
                  <a:lnTo>
                    <a:pt x="610" y="71697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4509" y="1601510"/>
              <a:ext cx="0" cy="434340"/>
            </a:xfrm>
            <a:custGeom>
              <a:avLst/>
              <a:gdLst/>
              <a:ahLst/>
              <a:cxnLst/>
              <a:rect l="l" t="t" r="r" b="b"/>
              <a:pathLst>
                <a:path h="434339">
                  <a:moveTo>
                    <a:pt x="0" y="433922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95869" y="1874468"/>
              <a:ext cx="0" cy="99060"/>
            </a:xfrm>
            <a:custGeom>
              <a:avLst/>
              <a:gdLst/>
              <a:ahLst/>
              <a:cxnLst/>
              <a:rect l="l" t="t" r="r" b="b"/>
              <a:pathLst>
                <a:path h="99060">
                  <a:moveTo>
                    <a:pt x="0" y="98798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3472" y="1396541"/>
              <a:ext cx="2571115" cy="5410835"/>
            </a:xfrm>
            <a:custGeom>
              <a:avLst/>
              <a:gdLst/>
              <a:ahLst/>
              <a:cxnLst/>
              <a:rect l="l" t="t" r="r" b="b"/>
              <a:pathLst>
                <a:path w="2571115" h="5410834">
                  <a:moveTo>
                    <a:pt x="589913" y="0"/>
                  </a:moveTo>
                  <a:lnTo>
                    <a:pt x="2571116" y="0"/>
                  </a:lnTo>
                  <a:lnTo>
                    <a:pt x="2571116" y="1981201"/>
                  </a:lnTo>
                  <a:lnTo>
                    <a:pt x="589913" y="1981201"/>
                  </a:lnTo>
                  <a:lnTo>
                    <a:pt x="589913" y="0"/>
                  </a:lnTo>
                  <a:close/>
                </a:path>
                <a:path w="2571115" h="5410834">
                  <a:moveTo>
                    <a:pt x="589899" y="1978019"/>
                  </a:moveTo>
                  <a:lnTo>
                    <a:pt x="2564751" y="1579"/>
                  </a:lnTo>
                </a:path>
                <a:path w="2571115" h="5410834">
                  <a:moveTo>
                    <a:pt x="1572764" y="2883170"/>
                  </a:moveTo>
                  <a:lnTo>
                    <a:pt x="2066032" y="4146969"/>
                  </a:lnTo>
                  <a:lnTo>
                    <a:pt x="2559293" y="5410774"/>
                  </a:lnTo>
                  <a:lnTo>
                    <a:pt x="1572764" y="5410774"/>
                  </a:lnTo>
                  <a:lnTo>
                    <a:pt x="586230" y="5410774"/>
                  </a:lnTo>
                  <a:lnTo>
                    <a:pt x="1079496" y="4146969"/>
                  </a:lnTo>
                  <a:lnTo>
                    <a:pt x="1572764" y="2883170"/>
                  </a:lnTo>
                  <a:close/>
                </a:path>
                <a:path w="2571115" h="5410834">
                  <a:moveTo>
                    <a:pt x="272185" y="3988374"/>
                  </a:moveTo>
                  <a:lnTo>
                    <a:pt x="321110" y="3992759"/>
                  </a:lnTo>
                  <a:lnTo>
                    <a:pt x="367159" y="4005402"/>
                  </a:lnTo>
                  <a:lnTo>
                    <a:pt x="409561" y="4025534"/>
                  </a:lnTo>
                  <a:lnTo>
                    <a:pt x="447549" y="4052386"/>
                  </a:lnTo>
                  <a:lnTo>
                    <a:pt x="480353" y="4085191"/>
                  </a:lnTo>
                  <a:lnTo>
                    <a:pt x="507206" y="4123179"/>
                  </a:lnTo>
                  <a:lnTo>
                    <a:pt x="527338" y="4165581"/>
                  </a:lnTo>
                  <a:lnTo>
                    <a:pt x="539981" y="4211630"/>
                  </a:lnTo>
                  <a:lnTo>
                    <a:pt x="544366" y="4260556"/>
                  </a:lnTo>
                  <a:lnTo>
                    <a:pt x="539981" y="4309482"/>
                  </a:lnTo>
                  <a:lnTo>
                    <a:pt x="527338" y="4355531"/>
                  </a:lnTo>
                  <a:lnTo>
                    <a:pt x="507206" y="4397934"/>
                  </a:lnTo>
                  <a:lnTo>
                    <a:pt x="480353" y="4435922"/>
                  </a:lnTo>
                  <a:lnTo>
                    <a:pt x="447549" y="4468727"/>
                  </a:lnTo>
                  <a:lnTo>
                    <a:pt x="409561" y="4495580"/>
                  </a:lnTo>
                  <a:lnTo>
                    <a:pt x="367159" y="4515713"/>
                  </a:lnTo>
                  <a:lnTo>
                    <a:pt x="321110" y="4528356"/>
                  </a:lnTo>
                  <a:lnTo>
                    <a:pt x="272185" y="4532741"/>
                  </a:lnTo>
                  <a:lnTo>
                    <a:pt x="223259" y="4528356"/>
                  </a:lnTo>
                  <a:lnTo>
                    <a:pt x="177210" y="4515713"/>
                  </a:lnTo>
                  <a:lnTo>
                    <a:pt x="134807" y="4495580"/>
                  </a:lnTo>
                  <a:lnTo>
                    <a:pt x="96819" y="4468727"/>
                  </a:lnTo>
                  <a:lnTo>
                    <a:pt x="64014" y="4435922"/>
                  </a:lnTo>
                  <a:lnTo>
                    <a:pt x="37160" y="4397934"/>
                  </a:lnTo>
                  <a:lnTo>
                    <a:pt x="17028" y="4355531"/>
                  </a:lnTo>
                  <a:lnTo>
                    <a:pt x="4385" y="4309482"/>
                  </a:lnTo>
                  <a:lnTo>
                    <a:pt x="0" y="4260556"/>
                  </a:lnTo>
                  <a:lnTo>
                    <a:pt x="4385" y="4211630"/>
                  </a:lnTo>
                  <a:lnTo>
                    <a:pt x="17028" y="4165581"/>
                  </a:lnTo>
                  <a:lnTo>
                    <a:pt x="37160" y="4123179"/>
                  </a:lnTo>
                  <a:lnTo>
                    <a:pt x="64014" y="4085191"/>
                  </a:lnTo>
                  <a:lnTo>
                    <a:pt x="96819" y="4052386"/>
                  </a:lnTo>
                  <a:lnTo>
                    <a:pt x="134807" y="4025534"/>
                  </a:lnTo>
                  <a:lnTo>
                    <a:pt x="177210" y="4005402"/>
                  </a:lnTo>
                  <a:lnTo>
                    <a:pt x="223259" y="3992759"/>
                  </a:lnTo>
                  <a:lnTo>
                    <a:pt x="272185" y="3988374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26614" y="5596308"/>
              <a:ext cx="119380" cy="119380"/>
            </a:xfrm>
            <a:custGeom>
              <a:avLst/>
              <a:gdLst/>
              <a:ahLst/>
              <a:cxnLst/>
              <a:rect l="l" t="t" r="r" b="b"/>
              <a:pathLst>
                <a:path w="119379" h="119379">
                  <a:moveTo>
                    <a:pt x="59691" y="119380"/>
                  </a:moveTo>
                  <a:lnTo>
                    <a:pt x="59691" y="0"/>
                  </a:lnTo>
                </a:path>
                <a:path w="119379" h="119379">
                  <a:moveTo>
                    <a:pt x="0" y="59687"/>
                  </a:moveTo>
                  <a:lnTo>
                    <a:pt x="119379" y="59687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14398" y="6568743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5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4"/>
                  </a:lnTo>
                  <a:lnTo>
                    <a:pt x="370834" y="138603"/>
                  </a:lnTo>
                  <a:lnTo>
                    <a:pt x="377578" y="188791"/>
                  </a:lnTo>
                  <a:lnTo>
                    <a:pt x="370834" y="238979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3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9"/>
                  </a:lnTo>
                  <a:lnTo>
                    <a:pt x="0" y="188791"/>
                  </a:lnTo>
                  <a:lnTo>
                    <a:pt x="6743" y="138603"/>
                  </a:lnTo>
                  <a:lnTo>
                    <a:pt x="25775" y="93504"/>
                  </a:lnTo>
                  <a:lnTo>
                    <a:pt x="55295" y="55295"/>
                  </a:lnTo>
                  <a:lnTo>
                    <a:pt x="93503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5" h="377825">
                  <a:moveTo>
                    <a:pt x="539398" y="67424"/>
                  </a:moveTo>
                  <a:lnTo>
                    <a:pt x="965530" y="10786"/>
                  </a:lnTo>
                  <a:lnTo>
                    <a:pt x="965530" y="372182"/>
                  </a:lnTo>
                  <a:lnTo>
                    <a:pt x="539398" y="312847"/>
                  </a:lnTo>
                  <a:lnTo>
                    <a:pt x="539398" y="67424"/>
                  </a:lnTo>
                  <a:close/>
                </a:path>
                <a:path w="965835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3"/>
                  </a:lnTo>
                  <a:lnTo>
                    <a:pt x="297619" y="109153"/>
                  </a:lnTo>
                  <a:lnTo>
                    <a:pt x="316762" y="146169"/>
                  </a:lnTo>
                  <a:lnTo>
                    <a:pt x="323636" y="188791"/>
                  </a:lnTo>
                  <a:lnTo>
                    <a:pt x="316762" y="231413"/>
                  </a:lnTo>
                  <a:lnTo>
                    <a:pt x="297619" y="268429"/>
                  </a:lnTo>
                  <a:lnTo>
                    <a:pt x="268429" y="297619"/>
                  </a:lnTo>
                  <a:lnTo>
                    <a:pt x="231412" y="316762"/>
                  </a:lnTo>
                  <a:lnTo>
                    <a:pt x="188790" y="323636"/>
                  </a:lnTo>
                  <a:lnTo>
                    <a:pt x="146167" y="316762"/>
                  </a:lnTo>
                  <a:lnTo>
                    <a:pt x="109149" y="297619"/>
                  </a:lnTo>
                  <a:lnTo>
                    <a:pt x="79959" y="268429"/>
                  </a:lnTo>
                  <a:lnTo>
                    <a:pt x="60816" y="231413"/>
                  </a:lnTo>
                  <a:lnTo>
                    <a:pt x="53941" y="188791"/>
                  </a:lnTo>
                  <a:lnTo>
                    <a:pt x="60816" y="146169"/>
                  </a:lnTo>
                  <a:lnTo>
                    <a:pt x="79959" y="109153"/>
                  </a:lnTo>
                  <a:lnTo>
                    <a:pt x="109149" y="79963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23215" y="6845594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794509" y="1164048"/>
            <a:ext cx="0" cy="255904"/>
          </a:xfrm>
          <a:custGeom>
            <a:avLst/>
            <a:gdLst/>
            <a:ahLst/>
            <a:cxnLst/>
            <a:rect l="l" t="t" r="r" b="b"/>
            <a:pathLst>
              <a:path h="255905">
                <a:moveTo>
                  <a:pt x="0" y="255772"/>
                </a:moveTo>
                <a:lnTo>
                  <a:pt x="0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2265103" y="131896"/>
            <a:ext cx="6071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DRAWING</a:t>
            </a:r>
            <a:r>
              <a:rPr spc="-15" dirty="0"/>
              <a:t> </a:t>
            </a:r>
            <a:r>
              <a:rPr dirty="0"/>
              <a:t>TRUE</a:t>
            </a:r>
            <a:r>
              <a:rPr spc="-15" dirty="0"/>
              <a:t> </a:t>
            </a:r>
            <a:r>
              <a:rPr dirty="0"/>
              <a:t>SHAPES</a:t>
            </a:r>
            <a:r>
              <a:rPr spc="-15" dirty="0"/>
              <a:t> </a:t>
            </a:r>
            <a:r>
              <a:rPr dirty="0"/>
              <a:t>-</a:t>
            </a:r>
            <a:r>
              <a:rPr spc="-15" dirty="0"/>
              <a:t> </a:t>
            </a:r>
            <a:r>
              <a:rPr dirty="0"/>
              <a:t>ORTHOGRAPHIC</a:t>
            </a:r>
            <a:r>
              <a:rPr spc="-10" dirty="0"/>
              <a:t> DRAWING</a:t>
            </a: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666" y="1218027"/>
            <a:ext cx="3048635" cy="88963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ctr">
              <a:lnSpc>
                <a:spcPts val="1340"/>
              </a:lnSpc>
              <a:spcBef>
                <a:spcPts val="22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USE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COMPASS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TECHNIQUE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DRAW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ACCURATELY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39156" y="7079273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91188" y="6446635"/>
            <a:ext cx="1125855" cy="636270"/>
          </a:xfrm>
          <a:custGeom>
            <a:avLst/>
            <a:gdLst/>
            <a:ahLst/>
            <a:cxnLst/>
            <a:rect l="l" t="t" r="r" b="b"/>
            <a:pathLst>
              <a:path w="1125855" h="636270">
                <a:moveTo>
                  <a:pt x="145047" y="311310"/>
                </a:moveTo>
                <a:lnTo>
                  <a:pt x="0" y="311310"/>
                </a:lnTo>
              </a:path>
              <a:path w="1125855" h="636270">
                <a:moveTo>
                  <a:pt x="214534" y="311310"/>
                </a:moveTo>
                <a:lnTo>
                  <a:pt x="158508" y="311310"/>
                </a:lnTo>
              </a:path>
              <a:path w="1125855" h="636270">
                <a:moveTo>
                  <a:pt x="381208" y="311310"/>
                </a:moveTo>
                <a:lnTo>
                  <a:pt x="236164" y="311310"/>
                </a:lnTo>
              </a:path>
              <a:path w="1125855" h="636270">
                <a:moveTo>
                  <a:pt x="468245" y="311310"/>
                </a:moveTo>
                <a:lnTo>
                  <a:pt x="412214" y="311310"/>
                </a:lnTo>
              </a:path>
              <a:path w="1125855" h="636270">
                <a:moveTo>
                  <a:pt x="634917" y="311310"/>
                </a:moveTo>
                <a:lnTo>
                  <a:pt x="489870" y="311310"/>
                </a:lnTo>
              </a:path>
              <a:path w="1125855" h="636270">
                <a:moveTo>
                  <a:pt x="704408" y="311310"/>
                </a:moveTo>
                <a:lnTo>
                  <a:pt x="648378" y="311310"/>
                </a:lnTo>
              </a:path>
              <a:path w="1125855" h="636270">
                <a:moveTo>
                  <a:pt x="876301" y="311310"/>
                </a:moveTo>
                <a:lnTo>
                  <a:pt x="731257" y="311310"/>
                </a:lnTo>
              </a:path>
              <a:path w="1125855" h="636270">
                <a:moveTo>
                  <a:pt x="954439" y="311310"/>
                </a:moveTo>
                <a:lnTo>
                  <a:pt x="898409" y="311310"/>
                </a:lnTo>
              </a:path>
              <a:path w="1125855" h="636270">
                <a:moveTo>
                  <a:pt x="1125540" y="311310"/>
                </a:moveTo>
                <a:lnTo>
                  <a:pt x="980495" y="311310"/>
                </a:lnTo>
              </a:path>
              <a:path w="1125855" h="636270">
                <a:moveTo>
                  <a:pt x="311731" y="490622"/>
                </a:moveTo>
                <a:lnTo>
                  <a:pt x="311731" y="635669"/>
                </a:lnTo>
              </a:path>
              <a:path w="1125855" h="636270">
                <a:moveTo>
                  <a:pt x="311731" y="421130"/>
                </a:moveTo>
                <a:lnTo>
                  <a:pt x="311731" y="477161"/>
                </a:lnTo>
              </a:path>
              <a:path w="1125855" h="636270">
                <a:moveTo>
                  <a:pt x="311731" y="249238"/>
                </a:moveTo>
                <a:lnTo>
                  <a:pt x="311731" y="394282"/>
                </a:lnTo>
              </a:path>
              <a:path w="1125855" h="636270">
                <a:moveTo>
                  <a:pt x="311731" y="171100"/>
                </a:moveTo>
                <a:lnTo>
                  <a:pt x="311731" y="227130"/>
                </a:lnTo>
              </a:path>
              <a:path w="1125855" h="636270">
                <a:moveTo>
                  <a:pt x="311731" y="0"/>
                </a:moveTo>
                <a:lnTo>
                  <a:pt x="311731" y="145044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10256" y="6594039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sz="100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sz="1000" spc="-30" dirty="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0938" y="637020"/>
            <a:ext cx="5373370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85"/>
              </a:spcBef>
              <a:tabLst>
                <a:tab pos="143954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https://technologystudent.com/despro_3/truelength1.html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7882" y="1228719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181932" y="1430578"/>
            <a:ext cx="9395460" cy="5120640"/>
            <a:chOff x="181932" y="1430578"/>
            <a:chExt cx="9395460" cy="512064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72419" y="1430578"/>
              <a:ext cx="1234440" cy="1234440"/>
            </a:xfrm>
            <a:custGeom>
              <a:avLst/>
              <a:gdLst/>
              <a:ahLst/>
              <a:cxnLst/>
              <a:rect l="l" t="t" r="r" b="b"/>
              <a:pathLst>
                <a:path w="1234439" h="1234439">
                  <a:moveTo>
                    <a:pt x="1234281" y="0"/>
                  </a:moveTo>
                  <a:lnTo>
                    <a:pt x="0" y="0"/>
                  </a:lnTo>
                  <a:lnTo>
                    <a:pt x="0" y="1234281"/>
                  </a:lnTo>
                  <a:lnTo>
                    <a:pt x="1234281" y="1234281"/>
                  </a:lnTo>
                  <a:lnTo>
                    <a:pt x="12342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46817" y="1497667"/>
              <a:ext cx="993140" cy="402590"/>
            </a:xfrm>
            <a:custGeom>
              <a:avLst/>
              <a:gdLst/>
              <a:ahLst/>
              <a:cxnLst/>
              <a:rect l="l" t="t" r="r" b="b"/>
              <a:pathLst>
                <a:path w="993139" h="402589">
                  <a:moveTo>
                    <a:pt x="26835" y="268312"/>
                  </a:moveTo>
                  <a:lnTo>
                    <a:pt x="0" y="268312"/>
                  </a:lnTo>
                  <a:lnTo>
                    <a:pt x="0" y="295148"/>
                  </a:lnTo>
                  <a:lnTo>
                    <a:pt x="26835" y="295148"/>
                  </a:lnTo>
                  <a:lnTo>
                    <a:pt x="26835" y="268312"/>
                  </a:lnTo>
                  <a:close/>
                </a:path>
                <a:path w="993139" h="402589">
                  <a:moveTo>
                    <a:pt x="53670" y="295148"/>
                  </a:moveTo>
                  <a:lnTo>
                    <a:pt x="26835" y="295148"/>
                  </a:lnTo>
                  <a:lnTo>
                    <a:pt x="26835" y="321983"/>
                  </a:lnTo>
                  <a:lnTo>
                    <a:pt x="53670" y="321983"/>
                  </a:lnTo>
                  <a:lnTo>
                    <a:pt x="53670" y="295148"/>
                  </a:lnTo>
                  <a:close/>
                </a:path>
                <a:path w="993139" h="402589">
                  <a:moveTo>
                    <a:pt x="53670" y="241490"/>
                  </a:moveTo>
                  <a:lnTo>
                    <a:pt x="26835" y="241490"/>
                  </a:lnTo>
                  <a:lnTo>
                    <a:pt x="26835" y="268312"/>
                  </a:lnTo>
                  <a:lnTo>
                    <a:pt x="53670" y="268312"/>
                  </a:lnTo>
                  <a:lnTo>
                    <a:pt x="53670" y="241490"/>
                  </a:lnTo>
                  <a:close/>
                </a:path>
                <a:path w="993139" h="402589">
                  <a:moveTo>
                    <a:pt x="107340" y="214655"/>
                  </a:moveTo>
                  <a:lnTo>
                    <a:pt x="80505" y="214655"/>
                  </a:lnTo>
                  <a:lnTo>
                    <a:pt x="53670" y="214655"/>
                  </a:lnTo>
                  <a:lnTo>
                    <a:pt x="53670" y="241490"/>
                  </a:lnTo>
                  <a:lnTo>
                    <a:pt x="80505" y="241490"/>
                  </a:lnTo>
                  <a:lnTo>
                    <a:pt x="107340" y="241490"/>
                  </a:lnTo>
                  <a:lnTo>
                    <a:pt x="107340" y="214655"/>
                  </a:lnTo>
                  <a:close/>
                </a:path>
                <a:path w="993139" h="402589">
                  <a:moveTo>
                    <a:pt x="134162" y="160985"/>
                  </a:moveTo>
                  <a:lnTo>
                    <a:pt x="107340" y="160985"/>
                  </a:lnTo>
                  <a:lnTo>
                    <a:pt x="107340" y="187820"/>
                  </a:lnTo>
                  <a:lnTo>
                    <a:pt x="134162" y="187820"/>
                  </a:lnTo>
                  <a:lnTo>
                    <a:pt x="134162" y="160985"/>
                  </a:lnTo>
                  <a:close/>
                </a:path>
                <a:path w="993139" h="402589">
                  <a:moveTo>
                    <a:pt x="134162" y="53657"/>
                  </a:moveTo>
                  <a:lnTo>
                    <a:pt x="107340" y="53657"/>
                  </a:lnTo>
                  <a:lnTo>
                    <a:pt x="107340" y="107327"/>
                  </a:lnTo>
                  <a:lnTo>
                    <a:pt x="134162" y="107327"/>
                  </a:lnTo>
                  <a:lnTo>
                    <a:pt x="134162" y="53657"/>
                  </a:lnTo>
                  <a:close/>
                </a:path>
                <a:path w="993139" h="402589">
                  <a:moveTo>
                    <a:pt x="160997" y="214655"/>
                  </a:move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60997" y="214655"/>
                  </a:lnTo>
                  <a:close/>
                </a:path>
                <a:path w="993139" h="402589">
                  <a:moveTo>
                    <a:pt x="187833" y="268312"/>
                  </a:moveTo>
                  <a:lnTo>
                    <a:pt x="160997" y="268312"/>
                  </a:lnTo>
                  <a:lnTo>
                    <a:pt x="160997" y="295148"/>
                  </a:lnTo>
                  <a:lnTo>
                    <a:pt x="187833" y="295148"/>
                  </a:lnTo>
                  <a:lnTo>
                    <a:pt x="187833" y="268312"/>
                  </a:lnTo>
                  <a:close/>
                </a:path>
                <a:path w="993139" h="402589">
                  <a:moveTo>
                    <a:pt x="187833" y="160985"/>
                  </a:moveTo>
                  <a:lnTo>
                    <a:pt x="160997" y="160985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85"/>
                  </a:lnTo>
                  <a:close/>
                </a:path>
                <a:path w="993139" h="402589">
                  <a:moveTo>
                    <a:pt x="187833" y="53657"/>
                  </a:move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53657"/>
                  </a:lnTo>
                  <a:close/>
                </a:path>
                <a:path w="993139" h="402589">
                  <a:moveTo>
                    <a:pt x="214655" y="295148"/>
                  </a:moveTo>
                  <a:lnTo>
                    <a:pt x="187833" y="295148"/>
                  </a:lnTo>
                  <a:lnTo>
                    <a:pt x="187833" y="321983"/>
                  </a:lnTo>
                  <a:lnTo>
                    <a:pt x="214655" y="321983"/>
                  </a:lnTo>
                  <a:lnTo>
                    <a:pt x="214655" y="295148"/>
                  </a:lnTo>
                  <a:close/>
                </a:path>
                <a:path w="993139" h="402589">
                  <a:moveTo>
                    <a:pt x="214655" y="241490"/>
                  </a:moveTo>
                  <a:lnTo>
                    <a:pt x="187833" y="241490"/>
                  </a:lnTo>
                  <a:lnTo>
                    <a:pt x="187833" y="268312"/>
                  </a:lnTo>
                  <a:lnTo>
                    <a:pt x="214655" y="268312"/>
                  </a:lnTo>
                  <a:lnTo>
                    <a:pt x="214655" y="241490"/>
                  </a:lnTo>
                  <a:close/>
                </a:path>
                <a:path w="993139" h="402589">
                  <a:moveTo>
                    <a:pt x="214655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55" y="214655"/>
                  </a:lnTo>
                  <a:lnTo>
                    <a:pt x="214655" y="187820"/>
                  </a:lnTo>
                  <a:close/>
                </a:path>
                <a:path w="993139" h="402589">
                  <a:moveTo>
                    <a:pt x="241490" y="107327"/>
                  </a:moveTo>
                  <a:lnTo>
                    <a:pt x="214655" y="107327"/>
                  </a:lnTo>
                  <a:lnTo>
                    <a:pt x="214655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34162" y="107327"/>
                  </a:lnTo>
                  <a:lnTo>
                    <a:pt x="134162" y="134162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55" y="134162"/>
                  </a:lnTo>
                  <a:lnTo>
                    <a:pt x="214655" y="187820"/>
                  </a:lnTo>
                  <a:lnTo>
                    <a:pt x="241490" y="187820"/>
                  </a:lnTo>
                  <a:lnTo>
                    <a:pt x="241490" y="107327"/>
                  </a:lnTo>
                  <a:close/>
                </a:path>
                <a:path w="993139" h="402589">
                  <a:moveTo>
                    <a:pt x="268325" y="214655"/>
                  </a:moveTo>
                  <a:lnTo>
                    <a:pt x="241490" y="214655"/>
                  </a:lnTo>
                  <a:lnTo>
                    <a:pt x="241490" y="241490"/>
                  </a:lnTo>
                  <a:lnTo>
                    <a:pt x="268325" y="241490"/>
                  </a:lnTo>
                  <a:lnTo>
                    <a:pt x="268325" y="214655"/>
                  </a:lnTo>
                  <a:close/>
                </a:path>
                <a:path w="993139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41490" y="26835"/>
                  </a:lnTo>
                  <a:lnTo>
                    <a:pt x="241490" y="0"/>
                  </a:lnTo>
                  <a:lnTo>
                    <a:pt x="214655" y="0"/>
                  </a:lnTo>
                  <a:lnTo>
                    <a:pt x="187833" y="0"/>
                  </a:lnTo>
                  <a:lnTo>
                    <a:pt x="160997" y="0"/>
                  </a:lnTo>
                  <a:lnTo>
                    <a:pt x="134162" y="0"/>
                  </a:lnTo>
                  <a:lnTo>
                    <a:pt x="134162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87833" y="26835"/>
                  </a:lnTo>
                  <a:lnTo>
                    <a:pt x="214655" y="26835"/>
                  </a:lnTo>
                  <a:lnTo>
                    <a:pt x="214655" y="53657"/>
                  </a:lnTo>
                  <a:lnTo>
                    <a:pt x="241490" y="53657"/>
                  </a:lnTo>
                  <a:lnTo>
                    <a:pt x="241490" y="107327"/>
                  </a:lnTo>
                  <a:lnTo>
                    <a:pt x="268325" y="107327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993139" h="402589">
                  <a:moveTo>
                    <a:pt x="321995" y="0"/>
                  </a:moveTo>
                  <a:lnTo>
                    <a:pt x="295160" y="0"/>
                  </a:lnTo>
                  <a:lnTo>
                    <a:pt x="295160" y="26835"/>
                  </a:lnTo>
                  <a:lnTo>
                    <a:pt x="321995" y="26835"/>
                  </a:lnTo>
                  <a:lnTo>
                    <a:pt x="321995" y="0"/>
                  </a:lnTo>
                  <a:close/>
                </a:path>
                <a:path w="993139" h="402589">
                  <a:moveTo>
                    <a:pt x="375653" y="0"/>
                  </a:moveTo>
                  <a:lnTo>
                    <a:pt x="348818" y="0"/>
                  </a:lnTo>
                  <a:lnTo>
                    <a:pt x="348818" y="26835"/>
                  </a:lnTo>
                  <a:lnTo>
                    <a:pt x="375653" y="26835"/>
                  </a:lnTo>
                  <a:lnTo>
                    <a:pt x="375653" y="0"/>
                  </a:lnTo>
                  <a:close/>
                </a:path>
                <a:path w="993139" h="402589">
                  <a:moveTo>
                    <a:pt x="402488" y="53657"/>
                  </a:moveTo>
                  <a:lnTo>
                    <a:pt x="375653" y="5365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993139" h="402589">
                  <a:moveTo>
                    <a:pt x="429323" y="187820"/>
                  </a:moveTo>
                  <a:lnTo>
                    <a:pt x="402488" y="187820"/>
                  </a:lnTo>
                  <a:lnTo>
                    <a:pt x="402488" y="214655"/>
                  </a:lnTo>
                  <a:lnTo>
                    <a:pt x="375653" y="214655"/>
                  </a:lnTo>
                  <a:lnTo>
                    <a:pt x="375653" y="241490"/>
                  </a:lnTo>
                  <a:lnTo>
                    <a:pt x="348818" y="241490"/>
                  </a:lnTo>
                  <a:lnTo>
                    <a:pt x="348818" y="134162"/>
                  </a:lnTo>
                  <a:lnTo>
                    <a:pt x="321995" y="134162"/>
                  </a:lnTo>
                  <a:lnTo>
                    <a:pt x="321995" y="107327"/>
                  </a:lnTo>
                  <a:lnTo>
                    <a:pt x="348818" y="107327"/>
                  </a:lnTo>
                  <a:lnTo>
                    <a:pt x="348818" y="80492"/>
                  </a:lnTo>
                  <a:lnTo>
                    <a:pt x="321995" y="80492"/>
                  </a:lnTo>
                  <a:lnTo>
                    <a:pt x="295160" y="8049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214655"/>
                  </a:lnTo>
                  <a:lnTo>
                    <a:pt x="295160" y="214655"/>
                  </a:lnTo>
                  <a:lnTo>
                    <a:pt x="295160" y="160985"/>
                  </a:lnTo>
                  <a:lnTo>
                    <a:pt x="321995" y="160985"/>
                  </a:lnTo>
                  <a:lnTo>
                    <a:pt x="321995" y="214655"/>
                  </a:lnTo>
                  <a:lnTo>
                    <a:pt x="295160" y="214655"/>
                  </a:lnTo>
                  <a:lnTo>
                    <a:pt x="295160" y="268312"/>
                  </a:lnTo>
                  <a:lnTo>
                    <a:pt x="321995" y="268312"/>
                  </a:lnTo>
                  <a:lnTo>
                    <a:pt x="348818" y="268312"/>
                  </a:lnTo>
                  <a:lnTo>
                    <a:pt x="375653" y="268312"/>
                  </a:lnTo>
                  <a:lnTo>
                    <a:pt x="402488" y="268312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187820"/>
                  </a:lnTo>
                  <a:close/>
                </a:path>
                <a:path w="993139" h="402589">
                  <a:moveTo>
                    <a:pt x="456158" y="0"/>
                  </a:moveTo>
                  <a:lnTo>
                    <a:pt x="429323" y="0"/>
                  </a:lnTo>
                  <a:lnTo>
                    <a:pt x="402488" y="0"/>
                  </a:lnTo>
                  <a:lnTo>
                    <a:pt x="402488" y="26835"/>
                  </a:lnTo>
                  <a:lnTo>
                    <a:pt x="429323" y="26835"/>
                  </a:lnTo>
                  <a:lnTo>
                    <a:pt x="456158" y="26835"/>
                  </a:lnTo>
                  <a:lnTo>
                    <a:pt x="456158" y="0"/>
                  </a:lnTo>
                  <a:close/>
                </a:path>
                <a:path w="993139" h="402589">
                  <a:moveTo>
                    <a:pt x="482981" y="53657"/>
                  </a:moveTo>
                  <a:lnTo>
                    <a:pt x="456158" y="53657"/>
                  </a:lnTo>
                  <a:lnTo>
                    <a:pt x="456158" y="80492"/>
                  </a:lnTo>
                  <a:lnTo>
                    <a:pt x="482981" y="80492"/>
                  </a:lnTo>
                  <a:lnTo>
                    <a:pt x="482981" y="53657"/>
                  </a:lnTo>
                  <a:close/>
                </a:path>
                <a:path w="993139" h="402589">
                  <a:moveTo>
                    <a:pt x="563486" y="214655"/>
                  </a:moveTo>
                  <a:lnTo>
                    <a:pt x="536651" y="214655"/>
                  </a:lnTo>
                  <a:lnTo>
                    <a:pt x="536651" y="241490"/>
                  </a:lnTo>
                  <a:lnTo>
                    <a:pt x="563486" y="241490"/>
                  </a:lnTo>
                  <a:lnTo>
                    <a:pt x="563486" y="214655"/>
                  </a:lnTo>
                  <a:close/>
                </a:path>
                <a:path w="993139" h="402589">
                  <a:moveTo>
                    <a:pt x="563486" y="160985"/>
                  </a:moveTo>
                  <a:lnTo>
                    <a:pt x="536651" y="160985"/>
                  </a:lnTo>
                  <a:lnTo>
                    <a:pt x="536651" y="187820"/>
                  </a:lnTo>
                  <a:lnTo>
                    <a:pt x="563486" y="187820"/>
                  </a:lnTo>
                  <a:lnTo>
                    <a:pt x="563486" y="160985"/>
                  </a:lnTo>
                  <a:close/>
                </a:path>
                <a:path w="993139" h="402589">
                  <a:moveTo>
                    <a:pt x="590308" y="268312"/>
                  </a:moveTo>
                  <a:lnTo>
                    <a:pt x="563486" y="268312"/>
                  </a:lnTo>
                  <a:lnTo>
                    <a:pt x="536651" y="268312"/>
                  </a:lnTo>
                  <a:lnTo>
                    <a:pt x="536651" y="295148"/>
                  </a:lnTo>
                  <a:lnTo>
                    <a:pt x="563486" y="295148"/>
                  </a:lnTo>
                  <a:lnTo>
                    <a:pt x="590308" y="295148"/>
                  </a:lnTo>
                  <a:lnTo>
                    <a:pt x="590308" y="268312"/>
                  </a:lnTo>
                  <a:close/>
                </a:path>
                <a:path w="993139" h="402589">
                  <a:moveTo>
                    <a:pt x="617143" y="0"/>
                  </a:moveTo>
                  <a:lnTo>
                    <a:pt x="590308" y="0"/>
                  </a:lnTo>
                  <a:lnTo>
                    <a:pt x="590308" y="26835"/>
                  </a:lnTo>
                  <a:lnTo>
                    <a:pt x="617143" y="26835"/>
                  </a:lnTo>
                  <a:lnTo>
                    <a:pt x="617143" y="0"/>
                  </a:lnTo>
                  <a:close/>
                </a:path>
                <a:path w="993139" h="402589">
                  <a:moveTo>
                    <a:pt x="643978" y="53657"/>
                  </a:moveTo>
                  <a:lnTo>
                    <a:pt x="617143" y="53657"/>
                  </a:lnTo>
                  <a:lnTo>
                    <a:pt x="617143" y="80492"/>
                  </a:lnTo>
                  <a:lnTo>
                    <a:pt x="643978" y="80492"/>
                  </a:lnTo>
                  <a:lnTo>
                    <a:pt x="643978" y="53657"/>
                  </a:lnTo>
                  <a:close/>
                </a:path>
                <a:path w="993139" h="402589">
                  <a:moveTo>
                    <a:pt x="670814" y="26835"/>
                  </a:moveTo>
                  <a:lnTo>
                    <a:pt x="643978" y="26835"/>
                  </a:lnTo>
                  <a:lnTo>
                    <a:pt x="643978" y="53657"/>
                  </a:lnTo>
                  <a:lnTo>
                    <a:pt x="670814" y="53657"/>
                  </a:lnTo>
                  <a:lnTo>
                    <a:pt x="670814" y="26835"/>
                  </a:lnTo>
                  <a:close/>
                </a:path>
                <a:path w="993139" h="402589">
                  <a:moveTo>
                    <a:pt x="724471" y="53657"/>
                  </a:moveTo>
                  <a:lnTo>
                    <a:pt x="697636" y="53657"/>
                  </a:lnTo>
                  <a:lnTo>
                    <a:pt x="697636" y="80492"/>
                  </a:lnTo>
                  <a:lnTo>
                    <a:pt x="724471" y="80492"/>
                  </a:lnTo>
                  <a:lnTo>
                    <a:pt x="724471" y="53657"/>
                  </a:lnTo>
                  <a:close/>
                </a:path>
                <a:path w="993139" h="402589">
                  <a:moveTo>
                    <a:pt x="724471" y="0"/>
                  </a:moveTo>
                  <a:lnTo>
                    <a:pt x="697636" y="0"/>
                  </a:lnTo>
                  <a:lnTo>
                    <a:pt x="670814" y="0"/>
                  </a:lnTo>
                  <a:lnTo>
                    <a:pt x="670814" y="26835"/>
                  </a:lnTo>
                  <a:lnTo>
                    <a:pt x="697636" y="26835"/>
                  </a:lnTo>
                  <a:lnTo>
                    <a:pt x="724471" y="26835"/>
                  </a:lnTo>
                  <a:lnTo>
                    <a:pt x="724471" y="0"/>
                  </a:lnTo>
                  <a:close/>
                </a:path>
                <a:path w="993139" h="402589">
                  <a:moveTo>
                    <a:pt x="751306" y="107327"/>
                  </a:moveTo>
                  <a:lnTo>
                    <a:pt x="724471" y="107327"/>
                  </a:lnTo>
                  <a:lnTo>
                    <a:pt x="697636" y="107327"/>
                  </a:lnTo>
                  <a:lnTo>
                    <a:pt x="697636" y="80492"/>
                  </a:lnTo>
                  <a:lnTo>
                    <a:pt x="670814" y="80492"/>
                  </a:lnTo>
                  <a:lnTo>
                    <a:pt x="643978" y="80492"/>
                  </a:lnTo>
                  <a:lnTo>
                    <a:pt x="643978" y="134162"/>
                  </a:lnTo>
                  <a:lnTo>
                    <a:pt x="670814" y="134162"/>
                  </a:lnTo>
                  <a:lnTo>
                    <a:pt x="670814" y="160985"/>
                  </a:lnTo>
                  <a:lnTo>
                    <a:pt x="697636" y="160985"/>
                  </a:lnTo>
                  <a:lnTo>
                    <a:pt x="697636" y="134162"/>
                  </a:lnTo>
                  <a:lnTo>
                    <a:pt x="724471" y="134162"/>
                  </a:lnTo>
                  <a:lnTo>
                    <a:pt x="751306" y="134162"/>
                  </a:lnTo>
                  <a:lnTo>
                    <a:pt x="751306" y="107327"/>
                  </a:lnTo>
                  <a:close/>
                </a:path>
                <a:path w="993139" h="402589">
                  <a:moveTo>
                    <a:pt x="751306" y="26835"/>
                  </a:moveTo>
                  <a:lnTo>
                    <a:pt x="724471" y="26835"/>
                  </a:lnTo>
                  <a:lnTo>
                    <a:pt x="724471" y="53657"/>
                  </a:lnTo>
                  <a:lnTo>
                    <a:pt x="751306" y="53657"/>
                  </a:lnTo>
                  <a:lnTo>
                    <a:pt x="751306" y="26835"/>
                  </a:lnTo>
                  <a:close/>
                </a:path>
                <a:path w="993139" h="402589">
                  <a:moveTo>
                    <a:pt x="778141" y="295148"/>
                  </a:moveTo>
                  <a:lnTo>
                    <a:pt x="751306" y="295148"/>
                  </a:lnTo>
                  <a:lnTo>
                    <a:pt x="724471" y="295148"/>
                  </a:lnTo>
                  <a:lnTo>
                    <a:pt x="697636" y="295148"/>
                  </a:lnTo>
                  <a:lnTo>
                    <a:pt x="670814" y="295148"/>
                  </a:lnTo>
                  <a:lnTo>
                    <a:pt x="670814" y="321983"/>
                  </a:lnTo>
                  <a:lnTo>
                    <a:pt x="697636" y="321983"/>
                  </a:lnTo>
                  <a:lnTo>
                    <a:pt x="724471" y="321983"/>
                  </a:lnTo>
                  <a:lnTo>
                    <a:pt x="751306" y="321983"/>
                  </a:lnTo>
                  <a:lnTo>
                    <a:pt x="778141" y="321983"/>
                  </a:lnTo>
                  <a:lnTo>
                    <a:pt x="778141" y="295148"/>
                  </a:lnTo>
                  <a:close/>
                </a:path>
                <a:path w="993139" h="402589">
                  <a:moveTo>
                    <a:pt x="778141" y="214655"/>
                  </a:moveTo>
                  <a:lnTo>
                    <a:pt x="751306" y="214655"/>
                  </a:lnTo>
                  <a:lnTo>
                    <a:pt x="751306" y="187820"/>
                  </a:lnTo>
                  <a:lnTo>
                    <a:pt x="724471" y="187820"/>
                  </a:lnTo>
                  <a:lnTo>
                    <a:pt x="724471" y="160985"/>
                  </a:lnTo>
                  <a:lnTo>
                    <a:pt x="697636" y="160985"/>
                  </a:lnTo>
                  <a:lnTo>
                    <a:pt x="697636" y="214655"/>
                  </a:lnTo>
                  <a:lnTo>
                    <a:pt x="724471" y="214655"/>
                  </a:lnTo>
                  <a:lnTo>
                    <a:pt x="724471" y="241490"/>
                  </a:lnTo>
                  <a:lnTo>
                    <a:pt x="697636" y="241490"/>
                  </a:lnTo>
                  <a:lnTo>
                    <a:pt x="697636" y="214655"/>
                  </a:lnTo>
                  <a:lnTo>
                    <a:pt x="670814" y="214655"/>
                  </a:lnTo>
                  <a:lnTo>
                    <a:pt x="670814" y="160985"/>
                  </a:lnTo>
                  <a:lnTo>
                    <a:pt x="643978" y="160985"/>
                  </a:lnTo>
                  <a:lnTo>
                    <a:pt x="643978" y="187820"/>
                  </a:lnTo>
                  <a:lnTo>
                    <a:pt x="617143" y="187820"/>
                  </a:lnTo>
                  <a:lnTo>
                    <a:pt x="617143" y="160985"/>
                  </a:lnTo>
                  <a:lnTo>
                    <a:pt x="590308" y="160985"/>
                  </a:lnTo>
                  <a:lnTo>
                    <a:pt x="590308" y="187820"/>
                  </a:lnTo>
                  <a:lnTo>
                    <a:pt x="563486" y="187820"/>
                  </a:lnTo>
                  <a:lnTo>
                    <a:pt x="563486" y="214655"/>
                  </a:lnTo>
                  <a:lnTo>
                    <a:pt x="590308" y="214655"/>
                  </a:lnTo>
                  <a:lnTo>
                    <a:pt x="590308" y="268312"/>
                  </a:lnTo>
                  <a:lnTo>
                    <a:pt x="617143" y="268312"/>
                  </a:lnTo>
                  <a:lnTo>
                    <a:pt x="617143" y="321983"/>
                  </a:lnTo>
                  <a:lnTo>
                    <a:pt x="643978" y="321983"/>
                  </a:lnTo>
                  <a:lnTo>
                    <a:pt x="643978" y="241490"/>
                  </a:lnTo>
                  <a:lnTo>
                    <a:pt x="617143" y="241490"/>
                  </a:lnTo>
                  <a:lnTo>
                    <a:pt x="617143" y="214655"/>
                  </a:lnTo>
                  <a:lnTo>
                    <a:pt x="643978" y="214655"/>
                  </a:lnTo>
                  <a:lnTo>
                    <a:pt x="643978" y="241490"/>
                  </a:lnTo>
                  <a:lnTo>
                    <a:pt x="670814" y="241490"/>
                  </a:lnTo>
                  <a:lnTo>
                    <a:pt x="670814" y="268312"/>
                  </a:lnTo>
                  <a:lnTo>
                    <a:pt x="697636" y="268312"/>
                  </a:lnTo>
                  <a:lnTo>
                    <a:pt x="724471" y="268312"/>
                  </a:lnTo>
                  <a:lnTo>
                    <a:pt x="751306" y="268312"/>
                  </a:lnTo>
                  <a:lnTo>
                    <a:pt x="751306" y="241490"/>
                  </a:lnTo>
                  <a:lnTo>
                    <a:pt x="778141" y="241490"/>
                  </a:lnTo>
                  <a:lnTo>
                    <a:pt x="778141" y="214655"/>
                  </a:lnTo>
                  <a:close/>
                </a:path>
                <a:path w="993139" h="402589">
                  <a:moveTo>
                    <a:pt x="778141" y="134162"/>
                  </a:moveTo>
                  <a:lnTo>
                    <a:pt x="751306" y="134162"/>
                  </a:lnTo>
                  <a:lnTo>
                    <a:pt x="751306" y="187820"/>
                  </a:lnTo>
                  <a:lnTo>
                    <a:pt x="778141" y="187820"/>
                  </a:lnTo>
                  <a:lnTo>
                    <a:pt x="778141" y="134162"/>
                  </a:lnTo>
                  <a:close/>
                </a:path>
                <a:path w="993139" h="402589">
                  <a:moveTo>
                    <a:pt x="778141" y="80492"/>
                  </a:moveTo>
                  <a:lnTo>
                    <a:pt x="751306" y="80492"/>
                  </a:lnTo>
                  <a:lnTo>
                    <a:pt x="751306" y="107327"/>
                  </a:lnTo>
                  <a:lnTo>
                    <a:pt x="778141" y="107327"/>
                  </a:lnTo>
                  <a:lnTo>
                    <a:pt x="778141" y="80492"/>
                  </a:lnTo>
                  <a:close/>
                </a:path>
                <a:path w="993139" h="402589">
                  <a:moveTo>
                    <a:pt x="778141" y="0"/>
                  </a:moveTo>
                  <a:lnTo>
                    <a:pt x="751306" y="0"/>
                  </a:lnTo>
                  <a:lnTo>
                    <a:pt x="751306" y="26835"/>
                  </a:lnTo>
                  <a:lnTo>
                    <a:pt x="778141" y="26835"/>
                  </a:lnTo>
                  <a:lnTo>
                    <a:pt x="778141" y="0"/>
                  </a:lnTo>
                  <a:close/>
                </a:path>
                <a:path w="993139" h="402589">
                  <a:moveTo>
                    <a:pt x="939126" y="268312"/>
                  </a:moveTo>
                  <a:lnTo>
                    <a:pt x="912304" y="268312"/>
                  </a:lnTo>
                  <a:lnTo>
                    <a:pt x="912304" y="295148"/>
                  </a:lnTo>
                  <a:lnTo>
                    <a:pt x="939126" y="295148"/>
                  </a:lnTo>
                  <a:lnTo>
                    <a:pt x="939126" y="268312"/>
                  </a:lnTo>
                  <a:close/>
                </a:path>
                <a:path w="993139" h="402589">
                  <a:moveTo>
                    <a:pt x="939126" y="214655"/>
                  </a:moveTo>
                  <a:lnTo>
                    <a:pt x="912304" y="214655"/>
                  </a:lnTo>
                  <a:lnTo>
                    <a:pt x="885469" y="214655"/>
                  </a:lnTo>
                  <a:lnTo>
                    <a:pt x="885469" y="241490"/>
                  </a:lnTo>
                  <a:lnTo>
                    <a:pt x="912304" y="241490"/>
                  </a:lnTo>
                  <a:lnTo>
                    <a:pt x="939126" y="241490"/>
                  </a:lnTo>
                  <a:lnTo>
                    <a:pt x="939126" y="214655"/>
                  </a:lnTo>
                  <a:close/>
                </a:path>
                <a:path w="993139" h="402589">
                  <a:moveTo>
                    <a:pt x="992797" y="295148"/>
                  </a:moveTo>
                  <a:lnTo>
                    <a:pt x="965962" y="295148"/>
                  </a:lnTo>
                  <a:lnTo>
                    <a:pt x="939126" y="295148"/>
                  </a:lnTo>
                  <a:lnTo>
                    <a:pt x="939126" y="321983"/>
                  </a:lnTo>
                  <a:lnTo>
                    <a:pt x="965962" y="321983"/>
                  </a:lnTo>
                  <a:lnTo>
                    <a:pt x="965962" y="402475"/>
                  </a:lnTo>
                  <a:lnTo>
                    <a:pt x="992797" y="402475"/>
                  </a:lnTo>
                  <a:lnTo>
                    <a:pt x="992797" y="29514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490" y="1712322"/>
              <a:ext cx="1100455" cy="429895"/>
            </a:xfrm>
            <a:custGeom>
              <a:avLst/>
              <a:gdLst/>
              <a:ahLst/>
              <a:cxnLst/>
              <a:rect l="l" t="t" r="r" b="b"/>
              <a:pathLst>
                <a:path w="1100454" h="429894">
                  <a:moveTo>
                    <a:pt x="26835" y="295148"/>
                  </a:moveTo>
                  <a:lnTo>
                    <a:pt x="0" y="295148"/>
                  </a:lnTo>
                  <a:lnTo>
                    <a:pt x="0" y="321983"/>
                  </a:lnTo>
                  <a:lnTo>
                    <a:pt x="26835" y="321983"/>
                  </a:lnTo>
                  <a:lnTo>
                    <a:pt x="26835" y="295148"/>
                  </a:lnTo>
                  <a:close/>
                </a:path>
                <a:path w="1100454" h="429894">
                  <a:moveTo>
                    <a:pt x="80505" y="268325"/>
                  </a:moveTo>
                  <a:lnTo>
                    <a:pt x="53670" y="268325"/>
                  </a:lnTo>
                  <a:lnTo>
                    <a:pt x="53670" y="321983"/>
                  </a:lnTo>
                  <a:lnTo>
                    <a:pt x="80505" y="321983"/>
                  </a:lnTo>
                  <a:lnTo>
                    <a:pt x="80505" y="268325"/>
                  </a:lnTo>
                  <a:close/>
                </a:path>
                <a:path w="1100454" h="429894">
                  <a:moveTo>
                    <a:pt x="107327" y="241490"/>
                  </a:moveTo>
                  <a:lnTo>
                    <a:pt x="80505" y="241490"/>
                  </a:lnTo>
                  <a:lnTo>
                    <a:pt x="80505" y="268325"/>
                  </a:lnTo>
                  <a:lnTo>
                    <a:pt x="107327" y="268325"/>
                  </a:lnTo>
                  <a:lnTo>
                    <a:pt x="107327" y="241490"/>
                  </a:lnTo>
                  <a:close/>
                </a:path>
                <a:path w="1100454" h="429894">
                  <a:moveTo>
                    <a:pt x="134162" y="0"/>
                  </a:moveTo>
                  <a:lnTo>
                    <a:pt x="107327" y="0"/>
                  </a:lnTo>
                  <a:lnTo>
                    <a:pt x="80505" y="0"/>
                  </a:lnTo>
                  <a:lnTo>
                    <a:pt x="80505" y="26835"/>
                  </a:lnTo>
                  <a:lnTo>
                    <a:pt x="53670" y="26835"/>
                  </a:lnTo>
                  <a:lnTo>
                    <a:pt x="26835" y="26835"/>
                  </a:lnTo>
                  <a:lnTo>
                    <a:pt x="0" y="26835"/>
                  </a:lnTo>
                  <a:lnTo>
                    <a:pt x="0" y="107327"/>
                  </a:lnTo>
                  <a:lnTo>
                    <a:pt x="26835" y="107327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107327"/>
                  </a:lnTo>
                  <a:lnTo>
                    <a:pt x="26835" y="107327"/>
                  </a:lnTo>
                  <a:lnTo>
                    <a:pt x="26835" y="134162"/>
                  </a:lnTo>
                  <a:lnTo>
                    <a:pt x="0" y="134162"/>
                  </a:lnTo>
                  <a:lnTo>
                    <a:pt x="0" y="241490"/>
                  </a:lnTo>
                  <a:lnTo>
                    <a:pt x="26835" y="241490"/>
                  </a:lnTo>
                  <a:lnTo>
                    <a:pt x="53670" y="241490"/>
                  </a:lnTo>
                  <a:lnTo>
                    <a:pt x="53670" y="214655"/>
                  </a:lnTo>
                  <a:lnTo>
                    <a:pt x="80505" y="214655"/>
                  </a:lnTo>
                  <a:lnTo>
                    <a:pt x="107327" y="214655"/>
                  </a:lnTo>
                  <a:lnTo>
                    <a:pt x="107327" y="187820"/>
                  </a:lnTo>
                  <a:lnTo>
                    <a:pt x="80505" y="187820"/>
                  </a:lnTo>
                  <a:lnTo>
                    <a:pt x="53670" y="187820"/>
                  </a:lnTo>
                  <a:lnTo>
                    <a:pt x="53670" y="134162"/>
                  </a:lnTo>
                  <a:lnTo>
                    <a:pt x="80505" y="134162"/>
                  </a:lnTo>
                  <a:lnTo>
                    <a:pt x="107327" y="134162"/>
                  </a:lnTo>
                  <a:lnTo>
                    <a:pt x="107327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107327" y="53657"/>
                  </a:lnTo>
                  <a:lnTo>
                    <a:pt x="107327" y="26835"/>
                  </a:lnTo>
                  <a:lnTo>
                    <a:pt x="134162" y="26835"/>
                  </a:lnTo>
                  <a:lnTo>
                    <a:pt x="134162" y="0"/>
                  </a:lnTo>
                  <a:close/>
                </a:path>
                <a:path w="1100454" h="429894">
                  <a:moveTo>
                    <a:pt x="160997" y="134162"/>
                  </a:moveTo>
                  <a:lnTo>
                    <a:pt x="134162" y="134162"/>
                  </a:lnTo>
                  <a:lnTo>
                    <a:pt x="107327" y="134162"/>
                  </a:lnTo>
                  <a:lnTo>
                    <a:pt x="107327" y="187820"/>
                  </a:lnTo>
                  <a:lnTo>
                    <a:pt x="134162" y="187820"/>
                  </a:lnTo>
                  <a:lnTo>
                    <a:pt x="134162" y="160997"/>
                  </a:lnTo>
                  <a:lnTo>
                    <a:pt x="160997" y="160997"/>
                  </a:lnTo>
                  <a:lnTo>
                    <a:pt x="160997" y="134162"/>
                  </a:lnTo>
                  <a:close/>
                </a:path>
                <a:path w="1100454" h="429894">
                  <a:moveTo>
                    <a:pt x="187833" y="268325"/>
                  </a:moveTo>
                  <a:lnTo>
                    <a:pt x="160997" y="268325"/>
                  </a:lnTo>
                  <a:lnTo>
                    <a:pt x="160997" y="295148"/>
                  </a:lnTo>
                  <a:lnTo>
                    <a:pt x="187833" y="295148"/>
                  </a:lnTo>
                  <a:lnTo>
                    <a:pt x="187833" y="268325"/>
                  </a:lnTo>
                  <a:close/>
                </a:path>
                <a:path w="1100454" h="429894">
                  <a:moveTo>
                    <a:pt x="187833" y="214655"/>
                  </a:moveTo>
                  <a:lnTo>
                    <a:pt x="160997" y="214655"/>
                  </a:lnTo>
                  <a:lnTo>
                    <a:pt x="134162" y="214655"/>
                  </a:lnTo>
                  <a:lnTo>
                    <a:pt x="134162" y="241490"/>
                  </a:lnTo>
                  <a:lnTo>
                    <a:pt x="160997" y="241490"/>
                  </a:lnTo>
                  <a:lnTo>
                    <a:pt x="187833" y="241490"/>
                  </a:lnTo>
                  <a:lnTo>
                    <a:pt x="187833" y="214655"/>
                  </a:lnTo>
                  <a:close/>
                </a:path>
                <a:path w="1100454" h="429894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29894">
                  <a:moveTo>
                    <a:pt x="214668" y="187820"/>
                  </a:moveTo>
                  <a:lnTo>
                    <a:pt x="187833" y="187820"/>
                  </a:lnTo>
                  <a:lnTo>
                    <a:pt x="187833" y="214655"/>
                  </a:lnTo>
                  <a:lnTo>
                    <a:pt x="214668" y="214655"/>
                  </a:lnTo>
                  <a:lnTo>
                    <a:pt x="214668" y="187820"/>
                  </a:lnTo>
                  <a:close/>
                </a:path>
                <a:path w="1100454" h="429894">
                  <a:moveTo>
                    <a:pt x="241490" y="214655"/>
                  </a:moveTo>
                  <a:lnTo>
                    <a:pt x="214668" y="214655"/>
                  </a:lnTo>
                  <a:lnTo>
                    <a:pt x="214668" y="241490"/>
                  </a:lnTo>
                  <a:lnTo>
                    <a:pt x="241490" y="241490"/>
                  </a:lnTo>
                  <a:lnTo>
                    <a:pt x="241490" y="214655"/>
                  </a:lnTo>
                  <a:close/>
                </a:path>
                <a:path w="1100454" h="429894">
                  <a:moveTo>
                    <a:pt x="241490" y="53657"/>
                  </a:moveTo>
                  <a:lnTo>
                    <a:pt x="214668" y="53657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214668" y="80492"/>
                  </a:lnTo>
                  <a:lnTo>
                    <a:pt x="214668" y="107327"/>
                  </a:lnTo>
                  <a:lnTo>
                    <a:pt x="187833" y="107327"/>
                  </a:ln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214668" y="134162"/>
                  </a:lnTo>
                  <a:lnTo>
                    <a:pt x="214668" y="187820"/>
                  </a:lnTo>
                  <a:lnTo>
                    <a:pt x="241490" y="187820"/>
                  </a:lnTo>
                  <a:lnTo>
                    <a:pt x="241490" y="53657"/>
                  </a:lnTo>
                  <a:close/>
                </a:path>
                <a:path w="1100454" h="429894">
                  <a:moveTo>
                    <a:pt x="402488" y="53657"/>
                  </a:moveTo>
                  <a:lnTo>
                    <a:pt x="375653" y="53657"/>
                  </a:lnTo>
                  <a:lnTo>
                    <a:pt x="348818" y="53657"/>
                  </a:lnTo>
                  <a:lnTo>
                    <a:pt x="321983" y="53657"/>
                  </a:lnTo>
                  <a:lnTo>
                    <a:pt x="321983" y="80492"/>
                  </a:lnTo>
                  <a:lnTo>
                    <a:pt x="348818" y="80492"/>
                  </a:lnTo>
                  <a:lnTo>
                    <a:pt x="348818" y="107327"/>
                  </a:lnTo>
                  <a:lnTo>
                    <a:pt x="321983" y="107327"/>
                  </a:lnTo>
                  <a:lnTo>
                    <a:pt x="321983" y="134162"/>
                  </a:lnTo>
                  <a:lnTo>
                    <a:pt x="295160" y="134162"/>
                  </a:lnTo>
                  <a:lnTo>
                    <a:pt x="268325" y="134162"/>
                  </a:lnTo>
                  <a:lnTo>
                    <a:pt x="268325" y="160997"/>
                  </a:lnTo>
                  <a:lnTo>
                    <a:pt x="295160" y="160997"/>
                  </a:lnTo>
                  <a:lnTo>
                    <a:pt x="321983" y="160997"/>
                  </a:lnTo>
                  <a:lnTo>
                    <a:pt x="321983" y="187820"/>
                  </a:lnTo>
                  <a:lnTo>
                    <a:pt x="348818" y="187820"/>
                  </a:lnTo>
                  <a:lnTo>
                    <a:pt x="348818" y="160997"/>
                  </a:lnTo>
                  <a:lnTo>
                    <a:pt x="375653" y="160997"/>
                  </a:lnTo>
                  <a:lnTo>
                    <a:pt x="375653" y="80492"/>
                  </a:lnTo>
                  <a:lnTo>
                    <a:pt x="402488" y="80492"/>
                  </a:lnTo>
                  <a:lnTo>
                    <a:pt x="402488" y="53657"/>
                  </a:lnTo>
                  <a:close/>
                </a:path>
                <a:path w="1100454" h="429894">
                  <a:moveTo>
                    <a:pt x="536651" y="241490"/>
                  </a:moveTo>
                  <a:lnTo>
                    <a:pt x="509816" y="241490"/>
                  </a:lnTo>
                  <a:lnTo>
                    <a:pt x="509816" y="81330"/>
                  </a:lnTo>
                  <a:lnTo>
                    <a:pt x="482981" y="81330"/>
                  </a:lnTo>
                  <a:lnTo>
                    <a:pt x="482981" y="188010"/>
                  </a:lnTo>
                  <a:lnTo>
                    <a:pt x="456145" y="188010"/>
                  </a:lnTo>
                  <a:lnTo>
                    <a:pt x="456145" y="214680"/>
                  </a:lnTo>
                  <a:lnTo>
                    <a:pt x="429323" y="214680"/>
                  </a:lnTo>
                  <a:lnTo>
                    <a:pt x="429323" y="188010"/>
                  </a:lnTo>
                  <a:lnTo>
                    <a:pt x="402488" y="188010"/>
                  </a:lnTo>
                  <a:lnTo>
                    <a:pt x="402488" y="242620"/>
                  </a:lnTo>
                  <a:lnTo>
                    <a:pt x="429323" y="242620"/>
                  </a:lnTo>
                  <a:lnTo>
                    <a:pt x="429323" y="269290"/>
                  </a:lnTo>
                  <a:lnTo>
                    <a:pt x="402488" y="269290"/>
                  </a:lnTo>
                  <a:lnTo>
                    <a:pt x="402488" y="242620"/>
                  </a:lnTo>
                  <a:lnTo>
                    <a:pt x="375653" y="242620"/>
                  </a:lnTo>
                  <a:lnTo>
                    <a:pt x="375653" y="188010"/>
                  </a:lnTo>
                  <a:lnTo>
                    <a:pt x="348818" y="188010"/>
                  </a:lnTo>
                  <a:lnTo>
                    <a:pt x="348818" y="268325"/>
                  </a:lnTo>
                  <a:lnTo>
                    <a:pt x="321983" y="268325"/>
                  </a:lnTo>
                  <a:lnTo>
                    <a:pt x="321983" y="295148"/>
                  </a:lnTo>
                  <a:lnTo>
                    <a:pt x="348818" y="295148"/>
                  </a:lnTo>
                  <a:lnTo>
                    <a:pt x="348818" y="269290"/>
                  </a:lnTo>
                  <a:lnTo>
                    <a:pt x="375653" y="269290"/>
                  </a:lnTo>
                  <a:lnTo>
                    <a:pt x="375653" y="295960"/>
                  </a:lnTo>
                  <a:lnTo>
                    <a:pt x="348818" y="295960"/>
                  </a:lnTo>
                  <a:lnTo>
                    <a:pt x="348818" y="349300"/>
                  </a:lnTo>
                  <a:lnTo>
                    <a:pt x="375653" y="349300"/>
                  </a:lnTo>
                  <a:lnTo>
                    <a:pt x="375653" y="322630"/>
                  </a:lnTo>
                  <a:lnTo>
                    <a:pt x="402488" y="322630"/>
                  </a:lnTo>
                  <a:lnTo>
                    <a:pt x="402488" y="295960"/>
                  </a:lnTo>
                  <a:lnTo>
                    <a:pt x="429323" y="295960"/>
                  </a:lnTo>
                  <a:lnTo>
                    <a:pt x="429323" y="349300"/>
                  </a:lnTo>
                  <a:lnTo>
                    <a:pt x="456145" y="349300"/>
                  </a:lnTo>
                  <a:lnTo>
                    <a:pt x="456145" y="402640"/>
                  </a:lnTo>
                  <a:lnTo>
                    <a:pt x="482981" y="402640"/>
                  </a:lnTo>
                  <a:lnTo>
                    <a:pt x="482981" y="429310"/>
                  </a:lnTo>
                  <a:lnTo>
                    <a:pt x="509816" y="429310"/>
                  </a:lnTo>
                  <a:lnTo>
                    <a:pt x="536651" y="429310"/>
                  </a:lnTo>
                  <a:lnTo>
                    <a:pt x="536651" y="402640"/>
                  </a:lnTo>
                  <a:lnTo>
                    <a:pt x="509816" y="402640"/>
                  </a:lnTo>
                  <a:lnTo>
                    <a:pt x="509816" y="375970"/>
                  </a:lnTo>
                  <a:lnTo>
                    <a:pt x="482981" y="375970"/>
                  </a:lnTo>
                  <a:lnTo>
                    <a:pt x="482981" y="349300"/>
                  </a:lnTo>
                  <a:lnTo>
                    <a:pt x="509816" y="349300"/>
                  </a:lnTo>
                  <a:lnTo>
                    <a:pt x="536651" y="349300"/>
                  </a:lnTo>
                  <a:lnTo>
                    <a:pt x="536651" y="322630"/>
                  </a:lnTo>
                  <a:lnTo>
                    <a:pt x="509816" y="322630"/>
                  </a:lnTo>
                  <a:lnTo>
                    <a:pt x="482981" y="322630"/>
                  </a:lnTo>
                  <a:lnTo>
                    <a:pt x="456145" y="322630"/>
                  </a:lnTo>
                  <a:lnTo>
                    <a:pt x="456145" y="269290"/>
                  </a:lnTo>
                  <a:lnTo>
                    <a:pt x="482981" y="269290"/>
                  </a:lnTo>
                  <a:lnTo>
                    <a:pt x="482981" y="295148"/>
                  </a:lnTo>
                  <a:lnTo>
                    <a:pt x="509816" y="295148"/>
                  </a:lnTo>
                  <a:lnTo>
                    <a:pt x="509816" y="268325"/>
                  </a:lnTo>
                  <a:lnTo>
                    <a:pt x="482981" y="268325"/>
                  </a:lnTo>
                  <a:lnTo>
                    <a:pt x="482981" y="242620"/>
                  </a:lnTo>
                  <a:lnTo>
                    <a:pt x="509816" y="242620"/>
                  </a:lnTo>
                  <a:lnTo>
                    <a:pt x="509816" y="268325"/>
                  </a:lnTo>
                  <a:lnTo>
                    <a:pt x="536651" y="268325"/>
                  </a:lnTo>
                  <a:lnTo>
                    <a:pt x="536651" y="241490"/>
                  </a:lnTo>
                  <a:close/>
                </a:path>
                <a:path w="1100454" h="429894">
                  <a:moveTo>
                    <a:pt x="670814" y="107327"/>
                  </a:moveTo>
                  <a:lnTo>
                    <a:pt x="643978" y="107327"/>
                  </a:lnTo>
                  <a:lnTo>
                    <a:pt x="643978" y="160997"/>
                  </a:lnTo>
                  <a:lnTo>
                    <a:pt x="670814" y="160997"/>
                  </a:lnTo>
                  <a:lnTo>
                    <a:pt x="670814" y="107327"/>
                  </a:lnTo>
                  <a:close/>
                </a:path>
                <a:path w="1100454" h="429894">
                  <a:moveTo>
                    <a:pt x="697636" y="160997"/>
                  </a:moveTo>
                  <a:lnTo>
                    <a:pt x="670814" y="160997"/>
                  </a:lnTo>
                  <a:lnTo>
                    <a:pt x="670814" y="187820"/>
                  </a:lnTo>
                  <a:lnTo>
                    <a:pt x="697636" y="187820"/>
                  </a:lnTo>
                  <a:lnTo>
                    <a:pt x="697636" y="160997"/>
                  </a:lnTo>
                  <a:close/>
                </a:path>
                <a:path w="1100454" h="429894">
                  <a:moveTo>
                    <a:pt x="724471" y="107327"/>
                  </a:moveTo>
                  <a:lnTo>
                    <a:pt x="697636" y="107327"/>
                  </a:lnTo>
                  <a:lnTo>
                    <a:pt x="697636" y="134162"/>
                  </a:lnTo>
                  <a:lnTo>
                    <a:pt x="724471" y="134162"/>
                  </a:lnTo>
                  <a:lnTo>
                    <a:pt x="724471" y="107327"/>
                  </a:lnTo>
                  <a:close/>
                </a:path>
                <a:path w="1100454" h="429894">
                  <a:moveTo>
                    <a:pt x="751306" y="160997"/>
                  </a:moveTo>
                  <a:lnTo>
                    <a:pt x="724471" y="160997"/>
                  </a:lnTo>
                  <a:lnTo>
                    <a:pt x="724471" y="187820"/>
                  </a:lnTo>
                  <a:lnTo>
                    <a:pt x="751306" y="187820"/>
                  </a:lnTo>
                  <a:lnTo>
                    <a:pt x="751306" y="160997"/>
                  </a:lnTo>
                  <a:close/>
                </a:path>
                <a:path w="1100454" h="429894">
                  <a:moveTo>
                    <a:pt x="778141" y="187820"/>
                  </a:moveTo>
                  <a:lnTo>
                    <a:pt x="751306" y="187820"/>
                  </a:lnTo>
                  <a:lnTo>
                    <a:pt x="751306" y="214655"/>
                  </a:lnTo>
                  <a:lnTo>
                    <a:pt x="778141" y="214655"/>
                  </a:lnTo>
                  <a:lnTo>
                    <a:pt x="778141" y="187820"/>
                  </a:lnTo>
                  <a:close/>
                </a:path>
                <a:path w="1100454" h="429894">
                  <a:moveTo>
                    <a:pt x="804964" y="268325"/>
                  </a:moveTo>
                  <a:lnTo>
                    <a:pt x="778141" y="268325"/>
                  </a:lnTo>
                  <a:lnTo>
                    <a:pt x="778141" y="295148"/>
                  </a:lnTo>
                  <a:lnTo>
                    <a:pt x="804964" y="295148"/>
                  </a:lnTo>
                  <a:lnTo>
                    <a:pt x="804964" y="268325"/>
                  </a:lnTo>
                  <a:close/>
                </a:path>
                <a:path w="1100454" h="429894">
                  <a:moveTo>
                    <a:pt x="804964" y="134162"/>
                  </a:moveTo>
                  <a:lnTo>
                    <a:pt x="778141" y="134162"/>
                  </a:lnTo>
                  <a:lnTo>
                    <a:pt x="778141" y="187820"/>
                  </a:lnTo>
                  <a:lnTo>
                    <a:pt x="804964" y="187820"/>
                  </a:lnTo>
                  <a:lnTo>
                    <a:pt x="804964" y="134162"/>
                  </a:lnTo>
                  <a:close/>
                </a:path>
                <a:path w="1100454" h="429894">
                  <a:moveTo>
                    <a:pt x="858634" y="214655"/>
                  </a:moveTo>
                  <a:lnTo>
                    <a:pt x="831799" y="214655"/>
                  </a:lnTo>
                  <a:lnTo>
                    <a:pt x="831799" y="295148"/>
                  </a:lnTo>
                  <a:lnTo>
                    <a:pt x="858634" y="295148"/>
                  </a:lnTo>
                  <a:lnTo>
                    <a:pt x="858634" y="214655"/>
                  </a:lnTo>
                  <a:close/>
                </a:path>
                <a:path w="1100454" h="429894">
                  <a:moveTo>
                    <a:pt x="858634" y="160997"/>
                  </a:moveTo>
                  <a:lnTo>
                    <a:pt x="831799" y="160997"/>
                  </a:lnTo>
                  <a:lnTo>
                    <a:pt x="831799" y="187820"/>
                  </a:lnTo>
                  <a:lnTo>
                    <a:pt x="858634" y="187820"/>
                  </a:lnTo>
                  <a:lnTo>
                    <a:pt x="858634" y="160997"/>
                  </a:lnTo>
                  <a:close/>
                </a:path>
                <a:path w="1100454" h="429894">
                  <a:moveTo>
                    <a:pt x="1019632" y="80492"/>
                  </a:moveTo>
                  <a:lnTo>
                    <a:pt x="992797" y="80492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39126" y="26835"/>
                  </a:lnTo>
                  <a:lnTo>
                    <a:pt x="939126" y="53657"/>
                  </a:lnTo>
                  <a:lnTo>
                    <a:pt x="912304" y="53657"/>
                  </a:lnTo>
                  <a:lnTo>
                    <a:pt x="912304" y="26835"/>
                  </a:lnTo>
                  <a:lnTo>
                    <a:pt x="885469" y="26835"/>
                  </a:lnTo>
                  <a:lnTo>
                    <a:pt x="885469" y="80492"/>
                  </a:lnTo>
                  <a:lnTo>
                    <a:pt x="912304" y="80492"/>
                  </a:lnTo>
                  <a:lnTo>
                    <a:pt x="912304" y="107327"/>
                  </a:lnTo>
                  <a:lnTo>
                    <a:pt x="885469" y="107327"/>
                  </a:lnTo>
                  <a:lnTo>
                    <a:pt x="885469" y="187820"/>
                  </a:lnTo>
                  <a:lnTo>
                    <a:pt x="858634" y="187820"/>
                  </a:lnTo>
                  <a:lnTo>
                    <a:pt x="858634" y="214655"/>
                  </a:lnTo>
                  <a:lnTo>
                    <a:pt x="885469" y="214655"/>
                  </a:lnTo>
                  <a:lnTo>
                    <a:pt x="885469" y="268325"/>
                  </a:lnTo>
                  <a:lnTo>
                    <a:pt x="912304" y="268325"/>
                  </a:lnTo>
                  <a:lnTo>
                    <a:pt x="912304" y="187820"/>
                  </a:lnTo>
                  <a:lnTo>
                    <a:pt x="939126" y="187820"/>
                  </a:lnTo>
                  <a:lnTo>
                    <a:pt x="965962" y="187820"/>
                  </a:lnTo>
                  <a:lnTo>
                    <a:pt x="965962" y="160997"/>
                  </a:lnTo>
                  <a:lnTo>
                    <a:pt x="992797" y="160997"/>
                  </a:lnTo>
                  <a:lnTo>
                    <a:pt x="992797" y="134162"/>
                  </a:lnTo>
                  <a:lnTo>
                    <a:pt x="965962" y="134162"/>
                  </a:lnTo>
                  <a:lnTo>
                    <a:pt x="939126" y="134162"/>
                  </a:lnTo>
                  <a:lnTo>
                    <a:pt x="939126" y="107327"/>
                  </a:lnTo>
                  <a:lnTo>
                    <a:pt x="965962" y="107327"/>
                  </a:lnTo>
                  <a:lnTo>
                    <a:pt x="992797" y="107327"/>
                  </a:lnTo>
                  <a:lnTo>
                    <a:pt x="1019632" y="107327"/>
                  </a:lnTo>
                  <a:lnTo>
                    <a:pt x="1019632" y="80492"/>
                  </a:lnTo>
                  <a:close/>
                </a:path>
                <a:path w="1100454" h="429894">
                  <a:moveTo>
                    <a:pt x="1073289" y="187820"/>
                  </a:moveTo>
                  <a:lnTo>
                    <a:pt x="1046454" y="187820"/>
                  </a:lnTo>
                  <a:lnTo>
                    <a:pt x="1046454" y="160997"/>
                  </a:lnTo>
                  <a:lnTo>
                    <a:pt x="1019632" y="160997"/>
                  </a:lnTo>
                  <a:lnTo>
                    <a:pt x="1019632" y="187820"/>
                  </a:lnTo>
                  <a:lnTo>
                    <a:pt x="992797" y="187820"/>
                  </a:lnTo>
                  <a:lnTo>
                    <a:pt x="965962" y="187820"/>
                  </a:lnTo>
                  <a:lnTo>
                    <a:pt x="965962" y="214655"/>
                  </a:lnTo>
                  <a:lnTo>
                    <a:pt x="992797" y="214655"/>
                  </a:lnTo>
                  <a:lnTo>
                    <a:pt x="1019632" y="214655"/>
                  </a:lnTo>
                  <a:lnTo>
                    <a:pt x="1046454" y="214655"/>
                  </a:lnTo>
                  <a:lnTo>
                    <a:pt x="1073289" y="214655"/>
                  </a:lnTo>
                  <a:lnTo>
                    <a:pt x="1073289" y="187820"/>
                  </a:lnTo>
                  <a:close/>
                </a:path>
                <a:path w="1100454" h="429894">
                  <a:moveTo>
                    <a:pt x="1073289" y="80492"/>
                  </a:moveTo>
                  <a:lnTo>
                    <a:pt x="1046454" y="80492"/>
                  </a:lnTo>
                  <a:lnTo>
                    <a:pt x="1046454" y="107327"/>
                  </a:lnTo>
                  <a:lnTo>
                    <a:pt x="1073289" y="107327"/>
                  </a:lnTo>
                  <a:lnTo>
                    <a:pt x="1073289" y="80492"/>
                  </a:lnTo>
                  <a:close/>
                </a:path>
                <a:path w="1100454" h="429894">
                  <a:moveTo>
                    <a:pt x="1100124" y="268325"/>
                  </a:moveTo>
                  <a:lnTo>
                    <a:pt x="1073289" y="268325"/>
                  </a:lnTo>
                  <a:lnTo>
                    <a:pt x="1073289" y="295148"/>
                  </a:lnTo>
                  <a:lnTo>
                    <a:pt x="1100124" y="295148"/>
                  </a:lnTo>
                  <a:lnTo>
                    <a:pt x="1100124" y="268325"/>
                  </a:lnTo>
                  <a:close/>
                </a:path>
                <a:path w="1100454" h="429894">
                  <a:moveTo>
                    <a:pt x="1100124" y="214655"/>
                  </a:moveTo>
                  <a:lnTo>
                    <a:pt x="1073289" y="214655"/>
                  </a:lnTo>
                  <a:lnTo>
                    <a:pt x="1073289" y="241490"/>
                  </a:lnTo>
                  <a:lnTo>
                    <a:pt x="1100124" y="241490"/>
                  </a:lnTo>
                  <a:lnTo>
                    <a:pt x="1100124" y="2146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490" y="1525683"/>
              <a:ext cx="1100455" cy="750570"/>
            </a:xfrm>
            <a:custGeom>
              <a:avLst/>
              <a:gdLst/>
              <a:ahLst/>
              <a:cxnLst/>
              <a:rect l="l" t="t" r="r" b="b"/>
              <a:pathLst>
                <a:path w="1100454" h="750569">
                  <a:moveTo>
                    <a:pt x="26835" y="669620"/>
                  </a:moveTo>
                  <a:lnTo>
                    <a:pt x="0" y="669620"/>
                  </a:lnTo>
                  <a:lnTo>
                    <a:pt x="0" y="696455"/>
                  </a:lnTo>
                  <a:lnTo>
                    <a:pt x="26835" y="696455"/>
                  </a:lnTo>
                  <a:lnTo>
                    <a:pt x="26835" y="669620"/>
                  </a:lnTo>
                  <a:close/>
                </a:path>
                <a:path w="1100454" h="750569">
                  <a:moveTo>
                    <a:pt x="26835" y="562292"/>
                  </a:moveTo>
                  <a:lnTo>
                    <a:pt x="0" y="562292"/>
                  </a:lnTo>
                  <a:lnTo>
                    <a:pt x="0" y="615950"/>
                  </a:lnTo>
                  <a:lnTo>
                    <a:pt x="26835" y="615950"/>
                  </a:lnTo>
                  <a:lnTo>
                    <a:pt x="26835" y="562292"/>
                  </a:lnTo>
                  <a:close/>
                </a:path>
                <a:path w="1100454" h="750569">
                  <a:moveTo>
                    <a:pt x="107327" y="589114"/>
                  </a:moveTo>
                  <a:lnTo>
                    <a:pt x="80505" y="589114"/>
                  </a:lnTo>
                  <a:lnTo>
                    <a:pt x="80505" y="562292"/>
                  </a:lnTo>
                  <a:lnTo>
                    <a:pt x="53670" y="562292"/>
                  </a:lnTo>
                  <a:lnTo>
                    <a:pt x="53670" y="642785"/>
                  </a:lnTo>
                  <a:lnTo>
                    <a:pt x="80505" y="642785"/>
                  </a:lnTo>
                  <a:lnTo>
                    <a:pt x="107327" y="642785"/>
                  </a:lnTo>
                  <a:lnTo>
                    <a:pt x="107327" y="589114"/>
                  </a:lnTo>
                  <a:close/>
                </a:path>
                <a:path w="1100454" h="750569">
                  <a:moveTo>
                    <a:pt x="187833" y="669620"/>
                  </a:moveTo>
                  <a:lnTo>
                    <a:pt x="160997" y="669620"/>
                  </a:lnTo>
                  <a:lnTo>
                    <a:pt x="160997" y="696455"/>
                  </a:lnTo>
                  <a:lnTo>
                    <a:pt x="187833" y="696455"/>
                  </a:lnTo>
                  <a:lnTo>
                    <a:pt x="187833" y="669620"/>
                  </a:lnTo>
                  <a:close/>
                </a:path>
                <a:path w="1100454" h="750569">
                  <a:moveTo>
                    <a:pt x="187833" y="615950"/>
                  </a:moveTo>
                  <a:lnTo>
                    <a:pt x="160997" y="615950"/>
                  </a:lnTo>
                  <a:lnTo>
                    <a:pt x="134162" y="615950"/>
                  </a:lnTo>
                  <a:lnTo>
                    <a:pt x="134162" y="642785"/>
                  </a:lnTo>
                  <a:lnTo>
                    <a:pt x="160997" y="642785"/>
                  </a:lnTo>
                  <a:lnTo>
                    <a:pt x="187833" y="642785"/>
                  </a:lnTo>
                  <a:lnTo>
                    <a:pt x="187833" y="615950"/>
                  </a:lnTo>
                  <a:close/>
                </a:path>
                <a:path w="1100454" h="750569">
                  <a:moveTo>
                    <a:pt x="214668" y="642785"/>
                  </a:moveTo>
                  <a:lnTo>
                    <a:pt x="187833" y="642785"/>
                  </a:lnTo>
                  <a:lnTo>
                    <a:pt x="187833" y="669620"/>
                  </a:lnTo>
                  <a:lnTo>
                    <a:pt x="214668" y="669620"/>
                  </a:lnTo>
                  <a:lnTo>
                    <a:pt x="214668" y="642785"/>
                  </a:lnTo>
                  <a:close/>
                </a:path>
                <a:path w="1100454" h="750569">
                  <a:moveTo>
                    <a:pt x="241490" y="615950"/>
                  </a:moveTo>
                  <a:lnTo>
                    <a:pt x="214668" y="615950"/>
                  </a:lnTo>
                  <a:lnTo>
                    <a:pt x="214668" y="642785"/>
                  </a:lnTo>
                  <a:lnTo>
                    <a:pt x="241490" y="642785"/>
                  </a:lnTo>
                  <a:lnTo>
                    <a:pt x="241490" y="615950"/>
                  </a:lnTo>
                  <a:close/>
                </a:path>
                <a:path w="1100454" h="750569">
                  <a:moveTo>
                    <a:pt x="268325" y="669620"/>
                  </a:moveTo>
                  <a:lnTo>
                    <a:pt x="241490" y="669620"/>
                  </a:lnTo>
                  <a:lnTo>
                    <a:pt x="241490" y="696455"/>
                  </a:lnTo>
                  <a:lnTo>
                    <a:pt x="268325" y="696455"/>
                  </a:lnTo>
                  <a:lnTo>
                    <a:pt x="268325" y="669620"/>
                  </a:lnTo>
                  <a:close/>
                </a:path>
                <a:path w="1100454" h="750569">
                  <a:moveTo>
                    <a:pt x="268325" y="562292"/>
                  </a:moveTo>
                  <a:lnTo>
                    <a:pt x="241490" y="562292"/>
                  </a:lnTo>
                  <a:lnTo>
                    <a:pt x="241490" y="589114"/>
                  </a:lnTo>
                  <a:lnTo>
                    <a:pt x="268325" y="589114"/>
                  </a:lnTo>
                  <a:lnTo>
                    <a:pt x="268325" y="562292"/>
                  </a:lnTo>
                  <a:close/>
                </a:path>
                <a:path w="1100454" h="750569">
                  <a:moveTo>
                    <a:pt x="295160" y="374459"/>
                  </a:moveTo>
                  <a:lnTo>
                    <a:pt x="268325" y="374459"/>
                  </a:lnTo>
                  <a:lnTo>
                    <a:pt x="241490" y="374459"/>
                  </a:lnTo>
                  <a:lnTo>
                    <a:pt x="241490" y="401294"/>
                  </a:lnTo>
                  <a:lnTo>
                    <a:pt x="268325" y="401294"/>
                  </a:lnTo>
                  <a:lnTo>
                    <a:pt x="268325" y="428129"/>
                  </a:lnTo>
                  <a:lnTo>
                    <a:pt x="241490" y="428129"/>
                  </a:lnTo>
                  <a:lnTo>
                    <a:pt x="241490" y="454964"/>
                  </a:lnTo>
                  <a:lnTo>
                    <a:pt x="214668" y="454964"/>
                  </a:lnTo>
                  <a:lnTo>
                    <a:pt x="214668" y="481787"/>
                  </a:lnTo>
                  <a:lnTo>
                    <a:pt x="241490" y="481787"/>
                  </a:lnTo>
                  <a:lnTo>
                    <a:pt x="241490" y="508622"/>
                  </a:lnTo>
                  <a:lnTo>
                    <a:pt x="214668" y="508622"/>
                  </a:lnTo>
                  <a:lnTo>
                    <a:pt x="214668" y="481787"/>
                  </a:lnTo>
                  <a:lnTo>
                    <a:pt x="187833" y="481787"/>
                  </a:lnTo>
                  <a:lnTo>
                    <a:pt x="187833" y="508622"/>
                  </a:lnTo>
                  <a:lnTo>
                    <a:pt x="160997" y="508622"/>
                  </a:lnTo>
                  <a:lnTo>
                    <a:pt x="160997" y="481787"/>
                  </a:lnTo>
                  <a:lnTo>
                    <a:pt x="134162" y="481787"/>
                  </a:lnTo>
                  <a:lnTo>
                    <a:pt x="134162" y="508622"/>
                  </a:lnTo>
                  <a:lnTo>
                    <a:pt x="107327" y="508622"/>
                  </a:lnTo>
                  <a:lnTo>
                    <a:pt x="107327" y="562292"/>
                  </a:lnTo>
                  <a:lnTo>
                    <a:pt x="134162" y="562292"/>
                  </a:lnTo>
                  <a:lnTo>
                    <a:pt x="134162" y="535457"/>
                  </a:lnTo>
                  <a:lnTo>
                    <a:pt x="160997" y="535457"/>
                  </a:lnTo>
                  <a:lnTo>
                    <a:pt x="187833" y="535457"/>
                  </a:lnTo>
                  <a:lnTo>
                    <a:pt x="187833" y="562292"/>
                  </a:lnTo>
                  <a:lnTo>
                    <a:pt x="160997" y="562292"/>
                  </a:lnTo>
                  <a:lnTo>
                    <a:pt x="134162" y="562292"/>
                  </a:lnTo>
                  <a:lnTo>
                    <a:pt x="134162" y="589114"/>
                  </a:lnTo>
                  <a:lnTo>
                    <a:pt x="160997" y="589114"/>
                  </a:lnTo>
                  <a:lnTo>
                    <a:pt x="187833" y="589114"/>
                  </a:lnTo>
                  <a:lnTo>
                    <a:pt x="214668" y="589114"/>
                  </a:lnTo>
                  <a:lnTo>
                    <a:pt x="214668" y="562292"/>
                  </a:lnTo>
                  <a:lnTo>
                    <a:pt x="241490" y="562292"/>
                  </a:lnTo>
                  <a:lnTo>
                    <a:pt x="241490" y="535457"/>
                  </a:lnTo>
                  <a:lnTo>
                    <a:pt x="268325" y="535457"/>
                  </a:lnTo>
                  <a:lnTo>
                    <a:pt x="268325" y="481787"/>
                  </a:lnTo>
                  <a:lnTo>
                    <a:pt x="295160" y="481787"/>
                  </a:lnTo>
                  <a:lnTo>
                    <a:pt x="295160" y="374459"/>
                  </a:lnTo>
                  <a:close/>
                </a:path>
                <a:path w="1100454" h="750569">
                  <a:moveTo>
                    <a:pt x="402488" y="374650"/>
                  </a:moveTo>
                  <a:lnTo>
                    <a:pt x="375653" y="374650"/>
                  </a:lnTo>
                  <a:lnTo>
                    <a:pt x="375653" y="401320"/>
                  </a:lnTo>
                  <a:lnTo>
                    <a:pt x="402488" y="401320"/>
                  </a:lnTo>
                  <a:lnTo>
                    <a:pt x="402488" y="374650"/>
                  </a:lnTo>
                  <a:close/>
                </a:path>
                <a:path w="1100454" h="750569">
                  <a:moveTo>
                    <a:pt x="509816" y="642785"/>
                  </a:moveTo>
                  <a:lnTo>
                    <a:pt x="482981" y="642785"/>
                  </a:lnTo>
                  <a:lnTo>
                    <a:pt x="482981" y="615950"/>
                  </a:lnTo>
                  <a:lnTo>
                    <a:pt x="456145" y="615950"/>
                  </a:lnTo>
                  <a:lnTo>
                    <a:pt x="456145" y="589114"/>
                  </a:lnTo>
                  <a:lnTo>
                    <a:pt x="429323" y="589114"/>
                  </a:lnTo>
                  <a:lnTo>
                    <a:pt x="429323" y="615950"/>
                  </a:lnTo>
                  <a:lnTo>
                    <a:pt x="402488" y="615950"/>
                  </a:lnTo>
                  <a:lnTo>
                    <a:pt x="402488" y="589114"/>
                  </a:lnTo>
                  <a:lnTo>
                    <a:pt x="429323" y="589114"/>
                  </a:lnTo>
                  <a:lnTo>
                    <a:pt x="429323" y="535457"/>
                  </a:lnTo>
                  <a:lnTo>
                    <a:pt x="402488" y="535457"/>
                  </a:lnTo>
                  <a:lnTo>
                    <a:pt x="375653" y="535457"/>
                  </a:lnTo>
                  <a:lnTo>
                    <a:pt x="375653" y="589114"/>
                  </a:lnTo>
                  <a:lnTo>
                    <a:pt x="348818" y="589114"/>
                  </a:lnTo>
                  <a:lnTo>
                    <a:pt x="321983" y="589114"/>
                  </a:lnTo>
                  <a:lnTo>
                    <a:pt x="321983" y="508622"/>
                  </a:lnTo>
                  <a:lnTo>
                    <a:pt x="295160" y="508622"/>
                  </a:lnTo>
                  <a:lnTo>
                    <a:pt x="295160" y="535457"/>
                  </a:lnTo>
                  <a:lnTo>
                    <a:pt x="268325" y="535457"/>
                  </a:lnTo>
                  <a:lnTo>
                    <a:pt x="268325" y="562292"/>
                  </a:lnTo>
                  <a:lnTo>
                    <a:pt x="295160" y="562292"/>
                  </a:lnTo>
                  <a:lnTo>
                    <a:pt x="295160" y="589114"/>
                  </a:lnTo>
                  <a:lnTo>
                    <a:pt x="268325" y="589114"/>
                  </a:lnTo>
                  <a:lnTo>
                    <a:pt x="268325" y="642785"/>
                  </a:lnTo>
                  <a:lnTo>
                    <a:pt x="295160" y="642785"/>
                  </a:lnTo>
                  <a:lnTo>
                    <a:pt x="321983" y="642785"/>
                  </a:lnTo>
                  <a:lnTo>
                    <a:pt x="321983" y="696455"/>
                  </a:lnTo>
                  <a:lnTo>
                    <a:pt x="348818" y="696455"/>
                  </a:lnTo>
                  <a:lnTo>
                    <a:pt x="348818" y="642785"/>
                  </a:lnTo>
                  <a:lnTo>
                    <a:pt x="375653" y="642785"/>
                  </a:lnTo>
                  <a:lnTo>
                    <a:pt x="402488" y="642785"/>
                  </a:lnTo>
                  <a:lnTo>
                    <a:pt x="402488" y="669620"/>
                  </a:lnTo>
                  <a:lnTo>
                    <a:pt x="429323" y="669620"/>
                  </a:lnTo>
                  <a:lnTo>
                    <a:pt x="429323" y="642785"/>
                  </a:lnTo>
                  <a:lnTo>
                    <a:pt x="456145" y="642785"/>
                  </a:lnTo>
                  <a:lnTo>
                    <a:pt x="456145" y="723277"/>
                  </a:lnTo>
                  <a:lnTo>
                    <a:pt x="482981" y="723277"/>
                  </a:lnTo>
                  <a:lnTo>
                    <a:pt x="482981" y="669620"/>
                  </a:lnTo>
                  <a:lnTo>
                    <a:pt x="509816" y="669620"/>
                  </a:lnTo>
                  <a:lnTo>
                    <a:pt x="509816" y="642785"/>
                  </a:lnTo>
                  <a:close/>
                </a:path>
                <a:path w="1100454" h="750569">
                  <a:moveTo>
                    <a:pt x="563486" y="615950"/>
                  </a:moveTo>
                  <a:lnTo>
                    <a:pt x="536651" y="615950"/>
                  </a:lnTo>
                  <a:lnTo>
                    <a:pt x="536651" y="642785"/>
                  </a:lnTo>
                  <a:lnTo>
                    <a:pt x="563486" y="642785"/>
                  </a:lnTo>
                  <a:lnTo>
                    <a:pt x="563486" y="615950"/>
                  </a:lnTo>
                  <a:close/>
                </a:path>
                <a:path w="1100454" h="750569">
                  <a:moveTo>
                    <a:pt x="643978" y="535457"/>
                  </a:moveTo>
                  <a:lnTo>
                    <a:pt x="617143" y="535457"/>
                  </a:lnTo>
                  <a:lnTo>
                    <a:pt x="617143" y="562292"/>
                  </a:lnTo>
                  <a:lnTo>
                    <a:pt x="643978" y="562292"/>
                  </a:lnTo>
                  <a:lnTo>
                    <a:pt x="643978" y="535457"/>
                  </a:lnTo>
                  <a:close/>
                </a:path>
                <a:path w="1100454" h="750569">
                  <a:moveTo>
                    <a:pt x="670814" y="589114"/>
                  </a:moveTo>
                  <a:lnTo>
                    <a:pt x="643978" y="589114"/>
                  </a:lnTo>
                  <a:lnTo>
                    <a:pt x="643978" y="615950"/>
                  </a:lnTo>
                  <a:lnTo>
                    <a:pt x="670814" y="615950"/>
                  </a:lnTo>
                  <a:lnTo>
                    <a:pt x="670814" y="589114"/>
                  </a:lnTo>
                  <a:close/>
                </a:path>
                <a:path w="1100454" h="750569">
                  <a:moveTo>
                    <a:pt x="724471" y="80010"/>
                  </a:moveTo>
                  <a:lnTo>
                    <a:pt x="697636" y="80010"/>
                  </a:lnTo>
                  <a:lnTo>
                    <a:pt x="670814" y="80010"/>
                  </a:lnTo>
                  <a:lnTo>
                    <a:pt x="643978" y="80010"/>
                  </a:lnTo>
                  <a:lnTo>
                    <a:pt x="643978" y="53340"/>
                  </a:lnTo>
                  <a:lnTo>
                    <a:pt x="670814" y="53340"/>
                  </a:lnTo>
                  <a:lnTo>
                    <a:pt x="670814" y="0"/>
                  </a:lnTo>
                  <a:lnTo>
                    <a:pt x="643978" y="0"/>
                  </a:lnTo>
                  <a:lnTo>
                    <a:pt x="643978" y="26670"/>
                  </a:lnTo>
                  <a:lnTo>
                    <a:pt x="617143" y="26670"/>
                  </a:lnTo>
                  <a:lnTo>
                    <a:pt x="617143" y="80010"/>
                  </a:lnTo>
                  <a:lnTo>
                    <a:pt x="590308" y="80010"/>
                  </a:lnTo>
                  <a:lnTo>
                    <a:pt x="563486" y="80010"/>
                  </a:lnTo>
                  <a:lnTo>
                    <a:pt x="563486" y="53340"/>
                  </a:lnTo>
                  <a:lnTo>
                    <a:pt x="536651" y="53340"/>
                  </a:lnTo>
                  <a:lnTo>
                    <a:pt x="536651" y="80010"/>
                  </a:lnTo>
                  <a:lnTo>
                    <a:pt x="509816" y="80010"/>
                  </a:lnTo>
                  <a:lnTo>
                    <a:pt x="509816" y="106680"/>
                  </a:lnTo>
                  <a:lnTo>
                    <a:pt x="482981" y="106680"/>
                  </a:lnTo>
                  <a:lnTo>
                    <a:pt x="482981" y="160020"/>
                  </a:lnTo>
                  <a:lnTo>
                    <a:pt x="509816" y="160020"/>
                  </a:lnTo>
                  <a:lnTo>
                    <a:pt x="509816" y="133350"/>
                  </a:lnTo>
                  <a:lnTo>
                    <a:pt x="536651" y="133350"/>
                  </a:lnTo>
                  <a:lnTo>
                    <a:pt x="536651" y="160020"/>
                  </a:lnTo>
                  <a:lnTo>
                    <a:pt x="563486" y="160020"/>
                  </a:lnTo>
                  <a:lnTo>
                    <a:pt x="563486" y="133350"/>
                  </a:lnTo>
                  <a:lnTo>
                    <a:pt x="590308" y="133350"/>
                  </a:lnTo>
                  <a:lnTo>
                    <a:pt x="590308" y="186690"/>
                  </a:lnTo>
                  <a:lnTo>
                    <a:pt x="563486" y="186690"/>
                  </a:lnTo>
                  <a:lnTo>
                    <a:pt x="563486" y="214630"/>
                  </a:lnTo>
                  <a:lnTo>
                    <a:pt x="590308" y="214630"/>
                  </a:lnTo>
                  <a:lnTo>
                    <a:pt x="590308" y="267970"/>
                  </a:lnTo>
                  <a:lnTo>
                    <a:pt x="563486" y="267970"/>
                  </a:lnTo>
                  <a:lnTo>
                    <a:pt x="563486" y="241300"/>
                  </a:lnTo>
                  <a:lnTo>
                    <a:pt x="536651" y="241300"/>
                  </a:lnTo>
                  <a:lnTo>
                    <a:pt x="536651" y="267970"/>
                  </a:lnTo>
                  <a:lnTo>
                    <a:pt x="509816" y="267970"/>
                  </a:lnTo>
                  <a:lnTo>
                    <a:pt x="482981" y="267970"/>
                  </a:lnTo>
                  <a:lnTo>
                    <a:pt x="482981" y="294640"/>
                  </a:lnTo>
                  <a:lnTo>
                    <a:pt x="482981" y="321310"/>
                  </a:lnTo>
                  <a:lnTo>
                    <a:pt x="456145" y="321310"/>
                  </a:lnTo>
                  <a:lnTo>
                    <a:pt x="456145" y="294640"/>
                  </a:lnTo>
                  <a:lnTo>
                    <a:pt x="482981" y="294640"/>
                  </a:lnTo>
                  <a:lnTo>
                    <a:pt x="482981" y="267970"/>
                  </a:lnTo>
                  <a:lnTo>
                    <a:pt x="456145" y="267970"/>
                  </a:lnTo>
                  <a:lnTo>
                    <a:pt x="429323" y="267970"/>
                  </a:lnTo>
                  <a:lnTo>
                    <a:pt x="429323" y="321310"/>
                  </a:lnTo>
                  <a:lnTo>
                    <a:pt x="402488" y="321310"/>
                  </a:lnTo>
                  <a:lnTo>
                    <a:pt x="402488" y="347980"/>
                  </a:lnTo>
                  <a:lnTo>
                    <a:pt x="429323" y="347980"/>
                  </a:lnTo>
                  <a:lnTo>
                    <a:pt x="456145" y="347980"/>
                  </a:lnTo>
                  <a:lnTo>
                    <a:pt x="482981" y="347980"/>
                  </a:lnTo>
                  <a:lnTo>
                    <a:pt x="482981" y="429260"/>
                  </a:lnTo>
                  <a:lnTo>
                    <a:pt x="509816" y="429260"/>
                  </a:lnTo>
                  <a:lnTo>
                    <a:pt x="509816" y="321310"/>
                  </a:lnTo>
                  <a:lnTo>
                    <a:pt x="536651" y="321310"/>
                  </a:lnTo>
                  <a:lnTo>
                    <a:pt x="563486" y="321310"/>
                  </a:lnTo>
                  <a:lnTo>
                    <a:pt x="563486" y="347980"/>
                  </a:lnTo>
                  <a:lnTo>
                    <a:pt x="536651" y="347980"/>
                  </a:lnTo>
                  <a:lnTo>
                    <a:pt x="536651" y="374650"/>
                  </a:lnTo>
                  <a:lnTo>
                    <a:pt x="563486" y="374650"/>
                  </a:lnTo>
                  <a:lnTo>
                    <a:pt x="590308" y="374650"/>
                  </a:lnTo>
                  <a:lnTo>
                    <a:pt x="590308" y="347980"/>
                  </a:lnTo>
                  <a:lnTo>
                    <a:pt x="617143" y="347980"/>
                  </a:lnTo>
                  <a:lnTo>
                    <a:pt x="617143" y="294640"/>
                  </a:lnTo>
                  <a:lnTo>
                    <a:pt x="643978" y="294640"/>
                  </a:lnTo>
                  <a:lnTo>
                    <a:pt x="643978" y="267970"/>
                  </a:lnTo>
                  <a:lnTo>
                    <a:pt x="617143" y="267970"/>
                  </a:lnTo>
                  <a:lnTo>
                    <a:pt x="617143" y="133350"/>
                  </a:lnTo>
                  <a:lnTo>
                    <a:pt x="643978" y="133350"/>
                  </a:lnTo>
                  <a:lnTo>
                    <a:pt x="643978" y="106680"/>
                  </a:lnTo>
                  <a:lnTo>
                    <a:pt x="670814" y="106680"/>
                  </a:lnTo>
                  <a:lnTo>
                    <a:pt x="670814" y="133350"/>
                  </a:lnTo>
                  <a:lnTo>
                    <a:pt x="697636" y="133350"/>
                  </a:lnTo>
                  <a:lnTo>
                    <a:pt x="697636" y="106680"/>
                  </a:lnTo>
                  <a:lnTo>
                    <a:pt x="724471" y="106680"/>
                  </a:lnTo>
                  <a:lnTo>
                    <a:pt x="724471" y="80010"/>
                  </a:lnTo>
                  <a:close/>
                </a:path>
                <a:path w="1100454" h="750569">
                  <a:moveTo>
                    <a:pt x="831799" y="642785"/>
                  </a:moveTo>
                  <a:lnTo>
                    <a:pt x="804964" y="642785"/>
                  </a:lnTo>
                  <a:lnTo>
                    <a:pt x="804964" y="669620"/>
                  </a:lnTo>
                  <a:lnTo>
                    <a:pt x="831799" y="669620"/>
                  </a:lnTo>
                  <a:lnTo>
                    <a:pt x="831799" y="642785"/>
                  </a:lnTo>
                  <a:close/>
                </a:path>
                <a:path w="1100454" h="750569">
                  <a:moveTo>
                    <a:pt x="858634" y="535457"/>
                  </a:moveTo>
                  <a:lnTo>
                    <a:pt x="831799" y="535457"/>
                  </a:lnTo>
                  <a:lnTo>
                    <a:pt x="804964" y="535457"/>
                  </a:lnTo>
                  <a:lnTo>
                    <a:pt x="804964" y="562292"/>
                  </a:lnTo>
                  <a:lnTo>
                    <a:pt x="831799" y="562292"/>
                  </a:lnTo>
                  <a:lnTo>
                    <a:pt x="858634" y="562292"/>
                  </a:lnTo>
                  <a:lnTo>
                    <a:pt x="858634" y="535457"/>
                  </a:lnTo>
                  <a:close/>
                </a:path>
                <a:path w="1100454" h="750569">
                  <a:moveTo>
                    <a:pt x="939126" y="508622"/>
                  </a:moveTo>
                  <a:lnTo>
                    <a:pt x="912304" y="508622"/>
                  </a:lnTo>
                  <a:lnTo>
                    <a:pt x="912304" y="535457"/>
                  </a:lnTo>
                  <a:lnTo>
                    <a:pt x="939126" y="535457"/>
                  </a:lnTo>
                  <a:lnTo>
                    <a:pt x="939126" y="508622"/>
                  </a:lnTo>
                  <a:close/>
                </a:path>
                <a:path w="1100454" h="750569">
                  <a:moveTo>
                    <a:pt x="1046454" y="642785"/>
                  </a:moveTo>
                  <a:lnTo>
                    <a:pt x="1019632" y="642785"/>
                  </a:lnTo>
                  <a:lnTo>
                    <a:pt x="1019632" y="669620"/>
                  </a:lnTo>
                  <a:lnTo>
                    <a:pt x="1046454" y="669620"/>
                  </a:lnTo>
                  <a:lnTo>
                    <a:pt x="1046454" y="642785"/>
                  </a:lnTo>
                  <a:close/>
                </a:path>
                <a:path w="1100454" h="750569">
                  <a:moveTo>
                    <a:pt x="1046454" y="454964"/>
                  </a:moveTo>
                  <a:lnTo>
                    <a:pt x="1019632" y="454964"/>
                  </a:lnTo>
                  <a:lnTo>
                    <a:pt x="1019632" y="428129"/>
                  </a:lnTo>
                  <a:lnTo>
                    <a:pt x="992797" y="428129"/>
                  </a:lnTo>
                  <a:lnTo>
                    <a:pt x="965962" y="428129"/>
                  </a:lnTo>
                  <a:lnTo>
                    <a:pt x="965962" y="454964"/>
                  </a:lnTo>
                  <a:lnTo>
                    <a:pt x="939126" y="454964"/>
                  </a:lnTo>
                  <a:lnTo>
                    <a:pt x="912304" y="454964"/>
                  </a:lnTo>
                  <a:lnTo>
                    <a:pt x="912304" y="481787"/>
                  </a:lnTo>
                  <a:lnTo>
                    <a:pt x="939126" y="481787"/>
                  </a:lnTo>
                  <a:lnTo>
                    <a:pt x="965962" y="481787"/>
                  </a:lnTo>
                  <a:lnTo>
                    <a:pt x="965962" y="508622"/>
                  </a:lnTo>
                  <a:lnTo>
                    <a:pt x="992797" y="508622"/>
                  </a:lnTo>
                  <a:lnTo>
                    <a:pt x="992797" y="481787"/>
                  </a:lnTo>
                  <a:lnTo>
                    <a:pt x="1019632" y="481787"/>
                  </a:lnTo>
                  <a:lnTo>
                    <a:pt x="1019632" y="508622"/>
                  </a:lnTo>
                  <a:lnTo>
                    <a:pt x="992797" y="508622"/>
                  </a:lnTo>
                  <a:lnTo>
                    <a:pt x="992797" y="535457"/>
                  </a:lnTo>
                  <a:lnTo>
                    <a:pt x="965962" y="535457"/>
                  </a:lnTo>
                  <a:lnTo>
                    <a:pt x="939126" y="535457"/>
                  </a:lnTo>
                  <a:lnTo>
                    <a:pt x="939126" y="589114"/>
                  </a:lnTo>
                  <a:lnTo>
                    <a:pt x="965962" y="589114"/>
                  </a:lnTo>
                  <a:lnTo>
                    <a:pt x="965962" y="615950"/>
                  </a:lnTo>
                  <a:lnTo>
                    <a:pt x="992797" y="615950"/>
                  </a:lnTo>
                  <a:lnTo>
                    <a:pt x="992797" y="642785"/>
                  </a:lnTo>
                  <a:lnTo>
                    <a:pt x="1019632" y="642785"/>
                  </a:lnTo>
                  <a:lnTo>
                    <a:pt x="1019632" y="589114"/>
                  </a:lnTo>
                  <a:lnTo>
                    <a:pt x="992797" y="589114"/>
                  </a:lnTo>
                  <a:lnTo>
                    <a:pt x="992797" y="562292"/>
                  </a:lnTo>
                  <a:lnTo>
                    <a:pt x="1019632" y="562292"/>
                  </a:lnTo>
                  <a:lnTo>
                    <a:pt x="1019632" y="535457"/>
                  </a:lnTo>
                  <a:lnTo>
                    <a:pt x="1046454" y="535457"/>
                  </a:lnTo>
                  <a:lnTo>
                    <a:pt x="1046454" y="454964"/>
                  </a:lnTo>
                  <a:close/>
                </a:path>
                <a:path w="1100454" h="750569">
                  <a:moveTo>
                    <a:pt x="1073289" y="589114"/>
                  </a:moveTo>
                  <a:lnTo>
                    <a:pt x="1046454" y="589114"/>
                  </a:lnTo>
                  <a:lnTo>
                    <a:pt x="1046454" y="615950"/>
                  </a:lnTo>
                  <a:lnTo>
                    <a:pt x="1073289" y="615950"/>
                  </a:lnTo>
                  <a:lnTo>
                    <a:pt x="1073289" y="589114"/>
                  </a:lnTo>
                  <a:close/>
                </a:path>
                <a:path w="1100454" h="750569">
                  <a:moveTo>
                    <a:pt x="1100124" y="615950"/>
                  </a:moveTo>
                  <a:lnTo>
                    <a:pt x="1073289" y="615950"/>
                  </a:lnTo>
                  <a:lnTo>
                    <a:pt x="1073289" y="750112"/>
                  </a:lnTo>
                  <a:lnTo>
                    <a:pt x="1100124" y="750112"/>
                  </a:lnTo>
                  <a:lnTo>
                    <a:pt x="1100124" y="61595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490" y="2195303"/>
              <a:ext cx="1100455" cy="402590"/>
            </a:xfrm>
            <a:custGeom>
              <a:avLst/>
              <a:gdLst/>
              <a:ahLst/>
              <a:cxnLst/>
              <a:rect l="l" t="t" r="r" b="b"/>
              <a:pathLst>
                <a:path w="1100454" h="402589">
                  <a:moveTo>
                    <a:pt x="53670" y="26835"/>
                  </a:moveTo>
                  <a:lnTo>
                    <a:pt x="26835" y="26835"/>
                  </a:lnTo>
                  <a:lnTo>
                    <a:pt x="26835" y="53657"/>
                  </a:lnTo>
                  <a:lnTo>
                    <a:pt x="53670" y="53657"/>
                  </a:lnTo>
                  <a:lnTo>
                    <a:pt x="53670" y="26835"/>
                  </a:lnTo>
                  <a:close/>
                </a:path>
                <a:path w="1100454" h="402589">
                  <a:moveTo>
                    <a:pt x="134162" y="107327"/>
                  </a:moveTo>
                  <a:lnTo>
                    <a:pt x="107327" y="107327"/>
                  </a:lnTo>
                  <a:lnTo>
                    <a:pt x="80505" y="107327"/>
                  </a:lnTo>
                  <a:lnTo>
                    <a:pt x="80505" y="53657"/>
                  </a:lnTo>
                  <a:lnTo>
                    <a:pt x="53670" y="53657"/>
                  </a:lnTo>
                  <a:lnTo>
                    <a:pt x="53670" y="80492"/>
                  </a:lnTo>
                  <a:lnTo>
                    <a:pt x="26835" y="80492"/>
                  </a:lnTo>
                  <a:lnTo>
                    <a:pt x="26835" y="53657"/>
                  </a:lnTo>
                  <a:lnTo>
                    <a:pt x="0" y="53657"/>
                  </a:lnTo>
                  <a:lnTo>
                    <a:pt x="0" y="187820"/>
                  </a:lnTo>
                  <a:lnTo>
                    <a:pt x="26835" y="187820"/>
                  </a:lnTo>
                  <a:lnTo>
                    <a:pt x="53670" y="187820"/>
                  </a:lnTo>
                  <a:lnTo>
                    <a:pt x="53670" y="160997"/>
                  </a:lnTo>
                  <a:lnTo>
                    <a:pt x="80505" y="160997"/>
                  </a:lnTo>
                  <a:lnTo>
                    <a:pt x="80505" y="187820"/>
                  </a:lnTo>
                  <a:lnTo>
                    <a:pt x="107327" y="187820"/>
                  </a:lnTo>
                  <a:lnTo>
                    <a:pt x="107327" y="134162"/>
                  </a:lnTo>
                  <a:lnTo>
                    <a:pt x="134162" y="134162"/>
                  </a:lnTo>
                  <a:lnTo>
                    <a:pt x="134162" y="107327"/>
                  </a:lnTo>
                  <a:close/>
                </a:path>
                <a:path w="1100454" h="402589">
                  <a:moveTo>
                    <a:pt x="187833" y="160997"/>
                  </a:moveTo>
                  <a:lnTo>
                    <a:pt x="160997" y="160997"/>
                  </a:lnTo>
                  <a:lnTo>
                    <a:pt x="160997" y="134162"/>
                  </a:lnTo>
                  <a:lnTo>
                    <a:pt x="134162" y="134162"/>
                  </a:lnTo>
                  <a:lnTo>
                    <a:pt x="134162" y="187820"/>
                  </a:lnTo>
                  <a:lnTo>
                    <a:pt x="160997" y="187820"/>
                  </a:lnTo>
                  <a:lnTo>
                    <a:pt x="187833" y="187820"/>
                  </a:lnTo>
                  <a:lnTo>
                    <a:pt x="187833" y="160997"/>
                  </a:lnTo>
                  <a:close/>
                </a:path>
                <a:path w="1100454" h="402589">
                  <a:moveTo>
                    <a:pt x="187833" y="107327"/>
                  </a:moveTo>
                  <a:lnTo>
                    <a:pt x="160997" y="107327"/>
                  </a:lnTo>
                  <a:lnTo>
                    <a:pt x="160997" y="134162"/>
                  </a:lnTo>
                  <a:lnTo>
                    <a:pt x="187833" y="134162"/>
                  </a:lnTo>
                  <a:lnTo>
                    <a:pt x="187833" y="107327"/>
                  </a:lnTo>
                  <a:close/>
                </a:path>
                <a:path w="1100454" h="402589">
                  <a:moveTo>
                    <a:pt x="214668" y="26835"/>
                  </a:moveTo>
                  <a:lnTo>
                    <a:pt x="187833" y="26835"/>
                  </a:lnTo>
                  <a:lnTo>
                    <a:pt x="187833" y="53657"/>
                  </a:lnTo>
                  <a:lnTo>
                    <a:pt x="160997" y="53657"/>
                  </a:lnTo>
                  <a:lnTo>
                    <a:pt x="160997" y="26835"/>
                  </a:lnTo>
                  <a:lnTo>
                    <a:pt x="134162" y="26835"/>
                  </a:lnTo>
                  <a:lnTo>
                    <a:pt x="107327" y="26835"/>
                  </a:lnTo>
                  <a:lnTo>
                    <a:pt x="80505" y="26835"/>
                  </a:lnTo>
                  <a:lnTo>
                    <a:pt x="80505" y="53657"/>
                  </a:lnTo>
                  <a:lnTo>
                    <a:pt x="107327" y="53657"/>
                  </a:lnTo>
                  <a:lnTo>
                    <a:pt x="134162" y="53657"/>
                  </a:lnTo>
                  <a:lnTo>
                    <a:pt x="134162" y="107327"/>
                  </a:lnTo>
                  <a:lnTo>
                    <a:pt x="160997" y="107327"/>
                  </a:lnTo>
                  <a:lnTo>
                    <a:pt x="160997" y="80492"/>
                  </a:lnTo>
                  <a:lnTo>
                    <a:pt x="187833" y="80492"/>
                  </a:lnTo>
                  <a:lnTo>
                    <a:pt x="187833" y="107327"/>
                  </a:lnTo>
                  <a:lnTo>
                    <a:pt x="214668" y="107327"/>
                  </a:lnTo>
                  <a:lnTo>
                    <a:pt x="214668" y="26835"/>
                  </a:lnTo>
                  <a:close/>
                </a:path>
                <a:path w="1100454" h="402589">
                  <a:moveTo>
                    <a:pt x="241490" y="107327"/>
                  </a:moveTo>
                  <a:lnTo>
                    <a:pt x="214668" y="107327"/>
                  </a:lnTo>
                  <a:lnTo>
                    <a:pt x="214668" y="134162"/>
                  </a:lnTo>
                  <a:lnTo>
                    <a:pt x="241490" y="134162"/>
                  </a:lnTo>
                  <a:lnTo>
                    <a:pt x="241490" y="107327"/>
                  </a:lnTo>
                  <a:close/>
                </a:path>
                <a:path w="1100454" h="402589">
                  <a:moveTo>
                    <a:pt x="268325" y="295148"/>
                  </a:moveTo>
                  <a:lnTo>
                    <a:pt x="241490" y="295148"/>
                  </a:lnTo>
                  <a:lnTo>
                    <a:pt x="241490" y="268325"/>
                  </a:lnTo>
                  <a:lnTo>
                    <a:pt x="214668" y="268325"/>
                  </a:lnTo>
                  <a:lnTo>
                    <a:pt x="214668" y="321983"/>
                  </a:lnTo>
                  <a:lnTo>
                    <a:pt x="241490" y="321983"/>
                  </a:lnTo>
                  <a:lnTo>
                    <a:pt x="268325" y="321983"/>
                  </a:lnTo>
                  <a:lnTo>
                    <a:pt x="268325" y="295148"/>
                  </a:lnTo>
                  <a:close/>
                </a:path>
                <a:path w="1100454" h="402589">
                  <a:moveTo>
                    <a:pt x="268325" y="53657"/>
                  </a:moveTo>
                  <a:lnTo>
                    <a:pt x="241490" y="53657"/>
                  </a:lnTo>
                  <a:lnTo>
                    <a:pt x="241490" y="80492"/>
                  </a:lnTo>
                  <a:lnTo>
                    <a:pt x="268325" y="80492"/>
                  </a:lnTo>
                  <a:lnTo>
                    <a:pt x="268325" y="53657"/>
                  </a:lnTo>
                  <a:close/>
                </a:path>
                <a:path w="1100454" h="402589">
                  <a:moveTo>
                    <a:pt x="268325" y="0"/>
                  </a:moveTo>
                  <a:lnTo>
                    <a:pt x="241490" y="0"/>
                  </a:lnTo>
                  <a:lnTo>
                    <a:pt x="241490" y="26835"/>
                  </a:lnTo>
                  <a:lnTo>
                    <a:pt x="268325" y="26835"/>
                  </a:lnTo>
                  <a:lnTo>
                    <a:pt x="268325" y="0"/>
                  </a:lnTo>
                  <a:close/>
                </a:path>
                <a:path w="1100454" h="402589">
                  <a:moveTo>
                    <a:pt x="295160" y="26835"/>
                  </a:moveTo>
                  <a:lnTo>
                    <a:pt x="268325" y="26835"/>
                  </a:lnTo>
                  <a:lnTo>
                    <a:pt x="268325" y="53657"/>
                  </a:lnTo>
                  <a:lnTo>
                    <a:pt x="295160" y="53657"/>
                  </a:lnTo>
                  <a:lnTo>
                    <a:pt x="295160" y="26835"/>
                  </a:lnTo>
                  <a:close/>
                </a:path>
                <a:path w="1100454" h="402589">
                  <a:moveTo>
                    <a:pt x="321983" y="268325"/>
                  </a:moveTo>
                  <a:lnTo>
                    <a:pt x="295160" y="268325"/>
                  </a:lnTo>
                  <a:lnTo>
                    <a:pt x="295160" y="295148"/>
                  </a:lnTo>
                  <a:lnTo>
                    <a:pt x="321983" y="295148"/>
                  </a:lnTo>
                  <a:lnTo>
                    <a:pt x="321983" y="268325"/>
                  </a:lnTo>
                  <a:close/>
                </a:path>
                <a:path w="1100454" h="402589">
                  <a:moveTo>
                    <a:pt x="348818" y="295148"/>
                  </a:moveTo>
                  <a:lnTo>
                    <a:pt x="321983" y="295148"/>
                  </a:lnTo>
                  <a:lnTo>
                    <a:pt x="321983" y="321983"/>
                  </a:lnTo>
                  <a:lnTo>
                    <a:pt x="348818" y="321983"/>
                  </a:lnTo>
                  <a:lnTo>
                    <a:pt x="348818" y="295148"/>
                  </a:lnTo>
                  <a:close/>
                </a:path>
                <a:path w="1100454" h="402589">
                  <a:moveTo>
                    <a:pt x="348818" y="241490"/>
                  </a:moveTo>
                  <a:lnTo>
                    <a:pt x="321983" y="241490"/>
                  </a:lnTo>
                  <a:lnTo>
                    <a:pt x="321983" y="268325"/>
                  </a:lnTo>
                  <a:lnTo>
                    <a:pt x="348818" y="268325"/>
                  </a:lnTo>
                  <a:lnTo>
                    <a:pt x="348818" y="241490"/>
                  </a:lnTo>
                  <a:close/>
                </a:path>
                <a:path w="1100454" h="402589">
                  <a:moveTo>
                    <a:pt x="348818" y="53657"/>
                  </a:moveTo>
                  <a:lnTo>
                    <a:pt x="321983" y="53657"/>
                  </a:lnTo>
                  <a:lnTo>
                    <a:pt x="295160" y="53657"/>
                  </a:lnTo>
                  <a:lnTo>
                    <a:pt x="295160" y="80492"/>
                  </a:lnTo>
                  <a:lnTo>
                    <a:pt x="268325" y="80492"/>
                  </a:lnTo>
                  <a:lnTo>
                    <a:pt x="268325" y="160997"/>
                  </a:lnTo>
                  <a:lnTo>
                    <a:pt x="241490" y="160997"/>
                  </a:lnTo>
                  <a:lnTo>
                    <a:pt x="214668" y="160997"/>
                  </a:lnTo>
                  <a:lnTo>
                    <a:pt x="214668" y="241490"/>
                  </a:lnTo>
                  <a:lnTo>
                    <a:pt x="241490" y="241490"/>
                  </a:lnTo>
                  <a:lnTo>
                    <a:pt x="241490" y="214655"/>
                  </a:lnTo>
                  <a:lnTo>
                    <a:pt x="268325" y="214655"/>
                  </a:lnTo>
                  <a:lnTo>
                    <a:pt x="268325" y="241490"/>
                  </a:lnTo>
                  <a:lnTo>
                    <a:pt x="295160" y="241490"/>
                  </a:lnTo>
                  <a:lnTo>
                    <a:pt x="295160" y="214655"/>
                  </a:lnTo>
                  <a:lnTo>
                    <a:pt x="321983" y="214655"/>
                  </a:lnTo>
                  <a:lnTo>
                    <a:pt x="321983" y="187820"/>
                  </a:lnTo>
                  <a:lnTo>
                    <a:pt x="348818" y="187820"/>
                  </a:lnTo>
                  <a:lnTo>
                    <a:pt x="348818" y="160997"/>
                  </a:lnTo>
                  <a:lnTo>
                    <a:pt x="321983" y="160997"/>
                  </a:lnTo>
                  <a:lnTo>
                    <a:pt x="321983" y="134162"/>
                  </a:lnTo>
                  <a:lnTo>
                    <a:pt x="295160" y="134162"/>
                  </a:lnTo>
                  <a:lnTo>
                    <a:pt x="295160" y="107327"/>
                  </a:lnTo>
                  <a:lnTo>
                    <a:pt x="321983" y="107327"/>
                  </a:lnTo>
                  <a:lnTo>
                    <a:pt x="321983" y="80492"/>
                  </a:lnTo>
                  <a:lnTo>
                    <a:pt x="348818" y="80492"/>
                  </a:lnTo>
                  <a:lnTo>
                    <a:pt x="348818" y="53657"/>
                  </a:lnTo>
                  <a:close/>
                </a:path>
                <a:path w="1100454" h="402589">
                  <a:moveTo>
                    <a:pt x="375653" y="187820"/>
                  </a:moveTo>
                  <a:lnTo>
                    <a:pt x="348818" y="187820"/>
                  </a:lnTo>
                  <a:lnTo>
                    <a:pt x="348818" y="241490"/>
                  </a:lnTo>
                  <a:lnTo>
                    <a:pt x="375653" y="241490"/>
                  </a:lnTo>
                  <a:lnTo>
                    <a:pt x="375653" y="187820"/>
                  </a:lnTo>
                  <a:close/>
                </a:path>
                <a:path w="1100454" h="402589">
                  <a:moveTo>
                    <a:pt x="375653" y="26835"/>
                  </a:moveTo>
                  <a:lnTo>
                    <a:pt x="348818" y="26835"/>
                  </a:lnTo>
                  <a:lnTo>
                    <a:pt x="348818" y="53657"/>
                  </a:lnTo>
                  <a:lnTo>
                    <a:pt x="375653" y="53657"/>
                  </a:lnTo>
                  <a:lnTo>
                    <a:pt x="375653" y="26835"/>
                  </a:lnTo>
                  <a:close/>
                </a:path>
                <a:path w="1100454" h="402589">
                  <a:moveTo>
                    <a:pt x="429323" y="214655"/>
                  </a:moveTo>
                  <a:lnTo>
                    <a:pt x="402488" y="214655"/>
                  </a:lnTo>
                  <a:lnTo>
                    <a:pt x="402488" y="241490"/>
                  </a:lnTo>
                  <a:lnTo>
                    <a:pt x="429323" y="241490"/>
                  </a:lnTo>
                  <a:lnTo>
                    <a:pt x="429323" y="214655"/>
                  </a:lnTo>
                  <a:close/>
                </a:path>
                <a:path w="1100454" h="402589">
                  <a:moveTo>
                    <a:pt x="429323" y="107327"/>
                  </a:moveTo>
                  <a:lnTo>
                    <a:pt x="402488" y="107327"/>
                  </a:lnTo>
                  <a:lnTo>
                    <a:pt x="402488" y="53657"/>
                  </a:lnTo>
                  <a:lnTo>
                    <a:pt x="375653" y="53657"/>
                  </a:lnTo>
                  <a:lnTo>
                    <a:pt x="375653" y="107327"/>
                  </a:lnTo>
                  <a:lnTo>
                    <a:pt x="348818" y="107327"/>
                  </a:lnTo>
                  <a:lnTo>
                    <a:pt x="321983" y="107327"/>
                  </a:lnTo>
                  <a:lnTo>
                    <a:pt x="321983" y="134162"/>
                  </a:lnTo>
                  <a:lnTo>
                    <a:pt x="348818" y="134162"/>
                  </a:lnTo>
                  <a:lnTo>
                    <a:pt x="348818" y="160997"/>
                  </a:lnTo>
                  <a:lnTo>
                    <a:pt x="375653" y="160997"/>
                  </a:lnTo>
                  <a:lnTo>
                    <a:pt x="375653" y="134162"/>
                  </a:lnTo>
                  <a:lnTo>
                    <a:pt x="402488" y="134162"/>
                  </a:lnTo>
                  <a:lnTo>
                    <a:pt x="429323" y="134162"/>
                  </a:lnTo>
                  <a:lnTo>
                    <a:pt x="429323" y="107327"/>
                  </a:lnTo>
                  <a:close/>
                </a:path>
                <a:path w="1100454" h="402589">
                  <a:moveTo>
                    <a:pt x="456145" y="241490"/>
                  </a:moveTo>
                  <a:lnTo>
                    <a:pt x="429323" y="241490"/>
                  </a:lnTo>
                  <a:lnTo>
                    <a:pt x="429323" y="268325"/>
                  </a:lnTo>
                  <a:lnTo>
                    <a:pt x="456145" y="268325"/>
                  </a:lnTo>
                  <a:lnTo>
                    <a:pt x="456145" y="241490"/>
                  </a:lnTo>
                  <a:close/>
                </a:path>
                <a:path w="1100454" h="402589">
                  <a:moveTo>
                    <a:pt x="456145" y="53657"/>
                  </a:moveTo>
                  <a:lnTo>
                    <a:pt x="429323" y="53657"/>
                  </a:lnTo>
                  <a:lnTo>
                    <a:pt x="429323" y="107327"/>
                  </a:lnTo>
                  <a:lnTo>
                    <a:pt x="456145" y="107327"/>
                  </a:lnTo>
                  <a:lnTo>
                    <a:pt x="456145" y="53657"/>
                  </a:lnTo>
                  <a:close/>
                </a:path>
                <a:path w="1100454" h="402589">
                  <a:moveTo>
                    <a:pt x="482981" y="268325"/>
                  </a:moveTo>
                  <a:lnTo>
                    <a:pt x="456145" y="268325"/>
                  </a:lnTo>
                  <a:lnTo>
                    <a:pt x="456145" y="321983"/>
                  </a:lnTo>
                  <a:lnTo>
                    <a:pt x="482981" y="321983"/>
                  </a:lnTo>
                  <a:lnTo>
                    <a:pt x="482981" y="268325"/>
                  </a:lnTo>
                  <a:close/>
                </a:path>
                <a:path w="1100454" h="402589">
                  <a:moveTo>
                    <a:pt x="509816" y="241490"/>
                  </a:moveTo>
                  <a:lnTo>
                    <a:pt x="482981" y="241490"/>
                  </a:lnTo>
                  <a:lnTo>
                    <a:pt x="482981" y="268325"/>
                  </a:lnTo>
                  <a:lnTo>
                    <a:pt x="509816" y="268325"/>
                  </a:lnTo>
                  <a:lnTo>
                    <a:pt x="509816" y="241490"/>
                  </a:lnTo>
                  <a:close/>
                </a:path>
                <a:path w="1100454" h="402589">
                  <a:moveTo>
                    <a:pt x="536651" y="107327"/>
                  </a:moveTo>
                  <a:lnTo>
                    <a:pt x="509816" y="107327"/>
                  </a:lnTo>
                  <a:lnTo>
                    <a:pt x="509816" y="134162"/>
                  </a:lnTo>
                  <a:lnTo>
                    <a:pt x="482981" y="134162"/>
                  </a:lnTo>
                  <a:lnTo>
                    <a:pt x="482981" y="160997"/>
                  </a:lnTo>
                  <a:lnTo>
                    <a:pt x="456145" y="160997"/>
                  </a:lnTo>
                  <a:lnTo>
                    <a:pt x="456145" y="134162"/>
                  </a:lnTo>
                  <a:lnTo>
                    <a:pt x="429323" y="134162"/>
                  </a:lnTo>
                  <a:lnTo>
                    <a:pt x="429323" y="160997"/>
                  </a:lnTo>
                  <a:lnTo>
                    <a:pt x="402488" y="160997"/>
                  </a:lnTo>
                  <a:lnTo>
                    <a:pt x="402488" y="187820"/>
                  </a:lnTo>
                  <a:lnTo>
                    <a:pt x="429323" y="187820"/>
                  </a:lnTo>
                  <a:lnTo>
                    <a:pt x="429323" y="214655"/>
                  </a:lnTo>
                  <a:lnTo>
                    <a:pt x="456145" y="214655"/>
                  </a:lnTo>
                  <a:lnTo>
                    <a:pt x="482981" y="214655"/>
                  </a:lnTo>
                  <a:lnTo>
                    <a:pt x="482981" y="187820"/>
                  </a:lnTo>
                  <a:lnTo>
                    <a:pt x="509816" y="187820"/>
                  </a:lnTo>
                  <a:lnTo>
                    <a:pt x="536651" y="187820"/>
                  </a:lnTo>
                  <a:lnTo>
                    <a:pt x="536651" y="107327"/>
                  </a:lnTo>
                  <a:close/>
                </a:path>
                <a:path w="1100454" h="402589">
                  <a:moveTo>
                    <a:pt x="536651" y="53657"/>
                  </a:moveTo>
                  <a:lnTo>
                    <a:pt x="509816" y="53657"/>
                  </a:lnTo>
                  <a:lnTo>
                    <a:pt x="482981" y="53657"/>
                  </a:lnTo>
                  <a:lnTo>
                    <a:pt x="482981" y="80492"/>
                  </a:lnTo>
                  <a:lnTo>
                    <a:pt x="509816" y="80492"/>
                  </a:lnTo>
                  <a:lnTo>
                    <a:pt x="536651" y="80492"/>
                  </a:lnTo>
                  <a:lnTo>
                    <a:pt x="536651" y="53657"/>
                  </a:lnTo>
                  <a:close/>
                </a:path>
                <a:path w="1100454" h="402589">
                  <a:moveTo>
                    <a:pt x="536651" y="0"/>
                  </a:moveTo>
                  <a:lnTo>
                    <a:pt x="509816" y="0"/>
                  </a:lnTo>
                  <a:lnTo>
                    <a:pt x="509816" y="26835"/>
                  </a:lnTo>
                  <a:lnTo>
                    <a:pt x="536651" y="26835"/>
                  </a:lnTo>
                  <a:lnTo>
                    <a:pt x="536651" y="0"/>
                  </a:lnTo>
                  <a:close/>
                </a:path>
                <a:path w="1100454" h="402589">
                  <a:moveTo>
                    <a:pt x="617143" y="348818"/>
                  </a:moveTo>
                  <a:lnTo>
                    <a:pt x="590308" y="348818"/>
                  </a:lnTo>
                  <a:lnTo>
                    <a:pt x="590308" y="321983"/>
                  </a:lnTo>
                  <a:lnTo>
                    <a:pt x="563486" y="321983"/>
                  </a:lnTo>
                  <a:lnTo>
                    <a:pt x="536651" y="321983"/>
                  </a:lnTo>
                  <a:lnTo>
                    <a:pt x="536651" y="268325"/>
                  </a:lnTo>
                  <a:lnTo>
                    <a:pt x="509816" y="268325"/>
                  </a:lnTo>
                  <a:lnTo>
                    <a:pt x="509816" y="321983"/>
                  </a:lnTo>
                  <a:lnTo>
                    <a:pt x="482981" y="321983"/>
                  </a:lnTo>
                  <a:lnTo>
                    <a:pt x="482981" y="348818"/>
                  </a:lnTo>
                  <a:lnTo>
                    <a:pt x="509816" y="348818"/>
                  </a:lnTo>
                  <a:lnTo>
                    <a:pt x="536651" y="348818"/>
                  </a:lnTo>
                  <a:lnTo>
                    <a:pt x="563486" y="348818"/>
                  </a:lnTo>
                  <a:lnTo>
                    <a:pt x="563486" y="402488"/>
                  </a:lnTo>
                  <a:lnTo>
                    <a:pt x="590308" y="402488"/>
                  </a:lnTo>
                  <a:lnTo>
                    <a:pt x="617143" y="402488"/>
                  </a:lnTo>
                  <a:lnTo>
                    <a:pt x="617143" y="348818"/>
                  </a:lnTo>
                  <a:close/>
                </a:path>
                <a:path w="1100454" h="402589">
                  <a:moveTo>
                    <a:pt x="617143" y="295148"/>
                  </a:moveTo>
                  <a:lnTo>
                    <a:pt x="590308" y="295148"/>
                  </a:lnTo>
                  <a:lnTo>
                    <a:pt x="590308" y="321983"/>
                  </a:lnTo>
                  <a:lnTo>
                    <a:pt x="617143" y="321983"/>
                  </a:lnTo>
                  <a:lnTo>
                    <a:pt x="617143" y="295148"/>
                  </a:lnTo>
                  <a:close/>
                </a:path>
                <a:path w="1100454" h="402589">
                  <a:moveTo>
                    <a:pt x="831799" y="134162"/>
                  </a:moveTo>
                  <a:lnTo>
                    <a:pt x="804964" y="134162"/>
                  </a:lnTo>
                  <a:lnTo>
                    <a:pt x="804964" y="160997"/>
                  </a:lnTo>
                  <a:lnTo>
                    <a:pt x="831799" y="160997"/>
                  </a:lnTo>
                  <a:lnTo>
                    <a:pt x="831799" y="134162"/>
                  </a:lnTo>
                  <a:close/>
                </a:path>
                <a:path w="1100454" h="402589">
                  <a:moveTo>
                    <a:pt x="858634" y="187820"/>
                  </a:moveTo>
                  <a:lnTo>
                    <a:pt x="831799" y="187820"/>
                  </a:lnTo>
                  <a:lnTo>
                    <a:pt x="831799" y="214655"/>
                  </a:lnTo>
                  <a:lnTo>
                    <a:pt x="858634" y="214655"/>
                  </a:lnTo>
                  <a:lnTo>
                    <a:pt x="858634" y="187820"/>
                  </a:lnTo>
                  <a:close/>
                </a:path>
                <a:path w="1100454" h="402589">
                  <a:moveTo>
                    <a:pt x="939126" y="348818"/>
                  </a:moveTo>
                  <a:lnTo>
                    <a:pt x="912304" y="348818"/>
                  </a:lnTo>
                  <a:lnTo>
                    <a:pt x="912304" y="321983"/>
                  </a:lnTo>
                  <a:lnTo>
                    <a:pt x="885469" y="321983"/>
                  </a:lnTo>
                  <a:lnTo>
                    <a:pt x="858634" y="321983"/>
                  </a:lnTo>
                  <a:lnTo>
                    <a:pt x="858634" y="348818"/>
                  </a:lnTo>
                  <a:lnTo>
                    <a:pt x="885469" y="348818"/>
                  </a:lnTo>
                  <a:lnTo>
                    <a:pt x="885469" y="375653"/>
                  </a:lnTo>
                  <a:lnTo>
                    <a:pt x="912304" y="375653"/>
                  </a:lnTo>
                  <a:lnTo>
                    <a:pt x="939126" y="375653"/>
                  </a:lnTo>
                  <a:lnTo>
                    <a:pt x="939126" y="348818"/>
                  </a:lnTo>
                  <a:close/>
                </a:path>
                <a:path w="1100454" h="402589">
                  <a:moveTo>
                    <a:pt x="939126" y="134162"/>
                  </a:moveTo>
                  <a:lnTo>
                    <a:pt x="912304" y="134162"/>
                  </a:lnTo>
                  <a:lnTo>
                    <a:pt x="912304" y="160997"/>
                  </a:lnTo>
                  <a:lnTo>
                    <a:pt x="939126" y="160997"/>
                  </a:lnTo>
                  <a:lnTo>
                    <a:pt x="939126" y="134162"/>
                  </a:lnTo>
                  <a:close/>
                </a:path>
                <a:path w="1100454" h="402589">
                  <a:moveTo>
                    <a:pt x="1046454" y="26835"/>
                  </a:moveTo>
                  <a:lnTo>
                    <a:pt x="1019632" y="26835"/>
                  </a:lnTo>
                  <a:lnTo>
                    <a:pt x="1019632" y="0"/>
                  </a:lnTo>
                  <a:lnTo>
                    <a:pt x="992797" y="0"/>
                  </a:lnTo>
                  <a:lnTo>
                    <a:pt x="992797" y="26835"/>
                  </a:lnTo>
                  <a:lnTo>
                    <a:pt x="965962" y="26835"/>
                  </a:lnTo>
                  <a:lnTo>
                    <a:pt x="965962" y="53657"/>
                  </a:lnTo>
                  <a:lnTo>
                    <a:pt x="992797" y="53657"/>
                  </a:lnTo>
                  <a:lnTo>
                    <a:pt x="992797" y="80492"/>
                  </a:lnTo>
                  <a:lnTo>
                    <a:pt x="965962" y="80492"/>
                  </a:lnTo>
                  <a:lnTo>
                    <a:pt x="965962" y="134162"/>
                  </a:lnTo>
                  <a:lnTo>
                    <a:pt x="992797" y="134162"/>
                  </a:lnTo>
                  <a:lnTo>
                    <a:pt x="992797" y="107327"/>
                  </a:lnTo>
                  <a:lnTo>
                    <a:pt x="1019632" y="107327"/>
                  </a:lnTo>
                  <a:lnTo>
                    <a:pt x="1019632" y="53657"/>
                  </a:lnTo>
                  <a:lnTo>
                    <a:pt x="1046454" y="53657"/>
                  </a:lnTo>
                  <a:lnTo>
                    <a:pt x="1046454" y="26835"/>
                  </a:lnTo>
                  <a:close/>
                </a:path>
                <a:path w="1100454" h="402589">
                  <a:moveTo>
                    <a:pt x="1073289" y="241490"/>
                  </a:moveTo>
                  <a:lnTo>
                    <a:pt x="1046454" y="241490"/>
                  </a:lnTo>
                  <a:lnTo>
                    <a:pt x="1046454" y="268325"/>
                  </a:lnTo>
                  <a:lnTo>
                    <a:pt x="1073289" y="268325"/>
                  </a:lnTo>
                  <a:lnTo>
                    <a:pt x="1073289" y="241490"/>
                  </a:lnTo>
                  <a:close/>
                </a:path>
                <a:path w="1100454" h="402589">
                  <a:moveTo>
                    <a:pt x="1100124" y="295148"/>
                  </a:moveTo>
                  <a:lnTo>
                    <a:pt x="1073289" y="295148"/>
                  </a:lnTo>
                  <a:lnTo>
                    <a:pt x="1046454" y="295148"/>
                  </a:lnTo>
                  <a:lnTo>
                    <a:pt x="1019632" y="295148"/>
                  </a:lnTo>
                  <a:lnTo>
                    <a:pt x="1019632" y="348818"/>
                  </a:lnTo>
                  <a:lnTo>
                    <a:pt x="992797" y="348818"/>
                  </a:lnTo>
                  <a:lnTo>
                    <a:pt x="992797" y="321983"/>
                  </a:lnTo>
                  <a:lnTo>
                    <a:pt x="965962" y="321983"/>
                  </a:lnTo>
                  <a:lnTo>
                    <a:pt x="965962" y="295148"/>
                  </a:lnTo>
                  <a:lnTo>
                    <a:pt x="939126" y="295148"/>
                  </a:lnTo>
                  <a:lnTo>
                    <a:pt x="939126" y="348818"/>
                  </a:lnTo>
                  <a:lnTo>
                    <a:pt x="965962" y="348818"/>
                  </a:lnTo>
                  <a:lnTo>
                    <a:pt x="965962" y="402488"/>
                  </a:lnTo>
                  <a:lnTo>
                    <a:pt x="992797" y="402488"/>
                  </a:lnTo>
                  <a:lnTo>
                    <a:pt x="1019632" y="402488"/>
                  </a:lnTo>
                  <a:lnTo>
                    <a:pt x="1019632" y="375653"/>
                  </a:lnTo>
                  <a:lnTo>
                    <a:pt x="1046454" y="375653"/>
                  </a:lnTo>
                  <a:lnTo>
                    <a:pt x="1046454" y="348818"/>
                  </a:lnTo>
                  <a:lnTo>
                    <a:pt x="1073289" y="348818"/>
                  </a:lnTo>
                  <a:lnTo>
                    <a:pt x="1073289" y="375653"/>
                  </a:lnTo>
                  <a:lnTo>
                    <a:pt x="1100124" y="375653"/>
                  </a:lnTo>
                  <a:lnTo>
                    <a:pt x="1100124" y="295148"/>
                  </a:lnTo>
                  <a:close/>
                </a:path>
                <a:path w="1100454" h="402589">
                  <a:moveTo>
                    <a:pt x="1100124" y="107327"/>
                  </a:moveTo>
                  <a:lnTo>
                    <a:pt x="1073289" y="107327"/>
                  </a:lnTo>
                  <a:lnTo>
                    <a:pt x="1046454" y="107327"/>
                  </a:lnTo>
                  <a:lnTo>
                    <a:pt x="1046454" y="134162"/>
                  </a:lnTo>
                  <a:lnTo>
                    <a:pt x="1019632" y="134162"/>
                  </a:lnTo>
                  <a:lnTo>
                    <a:pt x="1019632" y="187820"/>
                  </a:lnTo>
                  <a:lnTo>
                    <a:pt x="992797" y="187820"/>
                  </a:lnTo>
                  <a:lnTo>
                    <a:pt x="992797" y="268325"/>
                  </a:lnTo>
                  <a:lnTo>
                    <a:pt x="1019632" y="268325"/>
                  </a:lnTo>
                  <a:lnTo>
                    <a:pt x="1019632" y="241490"/>
                  </a:lnTo>
                  <a:lnTo>
                    <a:pt x="1046454" y="241490"/>
                  </a:lnTo>
                  <a:lnTo>
                    <a:pt x="1046454" y="160997"/>
                  </a:lnTo>
                  <a:lnTo>
                    <a:pt x="1073289" y="160997"/>
                  </a:lnTo>
                  <a:lnTo>
                    <a:pt x="1073289" y="134162"/>
                  </a:lnTo>
                  <a:lnTo>
                    <a:pt x="1100124" y="134162"/>
                  </a:lnTo>
                  <a:lnTo>
                    <a:pt x="1100124" y="10732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80981" y="1927232"/>
              <a:ext cx="751840" cy="670560"/>
            </a:xfrm>
            <a:custGeom>
              <a:avLst/>
              <a:gdLst/>
              <a:ahLst/>
              <a:cxnLst/>
              <a:rect l="l" t="t" r="r" b="b"/>
              <a:pathLst>
                <a:path w="751839" h="670560">
                  <a:moveTo>
                    <a:pt x="187833" y="590054"/>
                  </a:moveTo>
                  <a:lnTo>
                    <a:pt x="160997" y="590054"/>
                  </a:lnTo>
                  <a:lnTo>
                    <a:pt x="160997" y="509562"/>
                  </a:lnTo>
                  <a:lnTo>
                    <a:pt x="134162" y="509562"/>
                  </a:lnTo>
                  <a:lnTo>
                    <a:pt x="134162" y="536397"/>
                  </a:lnTo>
                  <a:lnTo>
                    <a:pt x="107327" y="536397"/>
                  </a:lnTo>
                  <a:lnTo>
                    <a:pt x="107327" y="563219"/>
                  </a:lnTo>
                  <a:lnTo>
                    <a:pt x="134162" y="563219"/>
                  </a:lnTo>
                  <a:lnTo>
                    <a:pt x="134162" y="616889"/>
                  </a:lnTo>
                  <a:lnTo>
                    <a:pt x="107327" y="616889"/>
                  </a:lnTo>
                  <a:lnTo>
                    <a:pt x="80492" y="616889"/>
                  </a:lnTo>
                  <a:lnTo>
                    <a:pt x="80492" y="590054"/>
                  </a:lnTo>
                  <a:lnTo>
                    <a:pt x="53670" y="590054"/>
                  </a:lnTo>
                  <a:lnTo>
                    <a:pt x="53670" y="643724"/>
                  </a:lnTo>
                  <a:lnTo>
                    <a:pt x="26835" y="643724"/>
                  </a:lnTo>
                  <a:lnTo>
                    <a:pt x="26835" y="616889"/>
                  </a:lnTo>
                  <a:lnTo>
                    <a:pt x="0" y="616889"/>
                  </a:lnTo>
                  <a:lnTo>
                    <a:pt x="0" y="670560"/>
                  </a:lnTo>
                  <a:lnTo>
                    <a:pt x="26835" y="670560"/>
                  </a:lnTo>
                  <a:lnTo>
                    <a:pt x="53670" y="670560"/>
                  </a:lnTo>
                  <a:lnTo>
                    <a:pt x="80492" y="670560"/>
                  </a:lnTo>
                  <a:lnTo>
                    <a:pt x="107327" y="670560"/>
                  </a:lnTo>
                  <a:lnTo>
                    <a:pt x="107327" y="643724"/>
                  </a:lnTo>
                  <a:lnTo>
                    <a:pt x="134162" y="643724"/>
                  </a:lnTo>
                  <a:lnTo>
                    <a:pt x="160997" y="643724"/>
                  </a:lnTo>
                  <a:lnTo>
                    <a:pt x="160997" y="616889"/>
                  </a:lnTo>
                  <a:lnTo>
                    <a:pt x="187833" y="616889"/>
                  </a:lnTo>
                  <a:lnTo>
                    <a:pt x="187833" y="590054"/>
                  </a:lnTo>
                  <a:close/>
                </a:path>
                <a:path w="751839" h="670560">
                  <a:moveTo>
                    <a:pt x="241490" y="643724"/>
                  </a:moveTo>
                  <a:lnTo>
                    <a:pt x="214655" y="643724"/>
                  </a:lnTo>
                  <a:lnTo>
                    <a:pt x="214655" y="616889"/>
                  </a:lnTo>
                  <a:lnTo>
                    <a:pt x="187833" y="616889"/>
                  </a:lnTo>
                  <a:lnTo>
                    <a:pt x="187833" y="670560"/>
                  </a:lnTo>
                  <a:lnTo>
                    <a:pt x="214655" y="670560"/>
                  </a:lnTo>
                  <a:lnTo>
                    <a:pt x="241490" y="670560"/>
                  </a:lnTo>
                  <a:lnTo>
                    <a:pt x="241490" y="643724"/>
                  </a:lnTo>
                  <a:close/>
                </a:path>
                <a:path w="751839" h="670560">
                  <a:moveTo>
                    <a:pt x="375653" y="107950"/>
                  </a:moveTo>
                  <a:lnTo>
                    <a:pt x="348818" y="107950"/>
                  </a:lnTo>
                  <a:lnTo>
                    <a:pt x="348818" y="0"/>
                  </a:lnTo>
                  <a:lnTo>
                    <a:pt x="321995" y="0"/>
                  </a:lnTo>
                  <a:lnTo>
                    <a:pt x="321995" y="134620"/>
                  </a:lnTo>
                  <a:lnTo>
                    <a:pt x="295160" y="134620"/>
                  </a:lnTo>
                  <a:lnTo>
                    <a:pt x="295160" y="161290"/>
                  </a:lnTo>
                  <a:lnTo>
                    <a:pt x="321995" y="161290"/>
                  </a:lnTo>
                  <a:lnTo>
                    <a:pt x="348818" y="161290"/>
                  </a:lnTo>
                  <a:lnTo>
                    <a:pt x="348818" y="134620"/>
                  </a:lnTo>
                  <a:lnTo>
                    <a:pt x="375653" y="134620"/>
                  </a:lnTo>
                  <a:lnTo>
                    <a:pt x="375653" y="107950"/>
                  </a:lnTo>
                  <a:close/>
                </a:path>
                <a:path w="751839" h="670560">
                  <a:moveTo>
                    <a:pt x="697636" y="616889"/>
                  </a:moveTo>
                  <a:lnTo>
                    <a:pt x="670814" y="616889"/>
                  </a:lnTo>
                  <a:lnTo>
                    <a:pt x="670814" y="590054"/>
                  </a:lnTo>
                  <a:lnTo>
                    <a:pt x="643978" y="590054"/>
                  </a:lnTo>
                  <a:lnTo>
                    <a:pt x="617143" y="590054"/>
                  </a:lnTo>
                  <a:lnTo>
                    <a:pt x="617143" y="616889"/>
                  </a:lnTo>
                  <a:lnTo>
                    <a:pt x="643978" y="616889"/>
                  </a:lnTo>
                  <a:lnTo>
                    <a:pt x="643978" y="643724"/>
                  </a:lnTo>
                  <a:lnTo>
                    <a:pt x="670814" y="643724"/>
                  </a:lnTo>
                  <a:lnTo>
                    <a:pt x="697636" y="643724"/>
                  </a:lnTo>
                  <a:lnTo>
                    <a:pt x="697636" y="616889"/>
                  </a:lnTo>
                  <a:close/>
                </a:path>
                <a:path w="751839" h="670560">
                  <a:moveTo>
                    <a:pt x="751306" y="241300"/>
                  </a:moveTo>
                  <a:lnTo>
                    <a:pt x="724471" y="241300"/>
                  </a:lnTo>
                  <a:lnTo>
                    <a:pt x="697636" y="241300"/>
                  </a:lnTo>
                  <a:lnTo>
                    <a:pt x="697636" y="214630"/>
                  </a:lnTo>
                  <a:lnTo>
                    <a:pt x="670814" y="214630"/>
                  </a:lnTo>
                  <a:lnTo>
                    <a:pt x="670814" y="269240"/>
                  </a:lnTo>
                  <a:lnTo>
                    <a:pt x="643978" y="269240"/>
                  </a:lnTo>
                  <a:lnTo>
                    <a:pt x="643978" y="295910"/>
                  </a:lnTo>
                  <a:lnTo>
                    <a:pt x="643978" y="322580"/>
                  </a:lnTo>
                  <a:lnTo>
                    <a:pt x="617143" y="322580"/>
                  </a:lnTo>
                  <a:lnTo>
                    <a:pt x="617143" y="295910"/>
                  </a:lnTo>
                  <a:lnTo>
                    <a:pt x="643978" y="295910"/>
                  </a:lnTo>
                  <a:lnTo>
                    <a:pt x="643978" y="269240"/>
                  </a:lnTo>
                  <a:lnTo>
                    <a:pt x="643978" y="187960"/>
                  </a:lnTo>
                  <a:lnTo>
                    <a:pt x="670814" y="187960"/>
                  </a:lnTo>
                  <a:lnTo>
                    <a:pt x="670814" y="134620"/>
                  </a:lnTo>
                  <a:lnTo>
                    <a:pt x="643978" y="134620"/>
                  </a:lnTo>
                  <a:lnTo>
                    <a:pt x="643978" y="161290"/>
                  </a:lnTo>
                  <a:lnTo>
                    <a:pt x="617143" y="161290"/>
                  </a:lnTo>
                  <a:lnTo>
                    <a:pt x="617143" y="214630"/>
                  </a:lnTo>
                  <a:lnTo>
                    <a:pt x="590308" y="214630"/>
                  </a:lnTo>
                  <a:lnTo>
                    <a:pt x="590308" y="241300"/>
                  </a:lnTo>
                  <a:lnTo>
                    <a:pt x="617143" y="241300"/>
                  </a:lnTo>
                  <a:lnTo>
                    <a:pt x="617143" y="269240"/>
                  </a:lnTo>
                  <a:lnTo>
                    <a:pt x="590308" y="269240"/>
                  </a:lnTo>
                  <a:lnTo>
                    <a:pt x="590308" y="295910"/>
                  </a:lnTo>
                  <a:lnTo>
                    <a:pt x="563473" y="295910"/>
                  </a:lnTo>
                  <a:lnTo>
                    <a:pt x="563473" y="349250"/>
                  </a:lnTo>
                  <a:lnTo>
                    <a:pt x="536651" y="349250"/>
                  </a:lnTo>
                  <a:lnTo>
                    <a:pt x="536651" y="375920"/>
                  </a:lnTo>
                  <a:lnTo>
                    <a:pt x="509816" y="375920"/>
                  </a:lnTo>
                  <a:lnTo>
                    <a:pt x="509816" y="402590"/>
                  </a:lnTo>
                  <a:lnTo>
                    <a:pt x="482981" y="402590"/>
                  </a:lnTo>
                  <a:lnTo>
                    <a:pt x="482981" y="349250"/>
                  </a:lnTo>
                  <a:lnTo>
                    <a:pt x="456145" y="349250"/>
                  </a:lnTo>
                  <a:lnTo>
                    <a:pt x="456145" y="402590"/>
                  </a:lnTo>
                  <a:lnTo>
                    <a:pt x="456145" y="429260"/>
                  </a:lnTo>
                  <a:lnTo>
                    <a:pt x="429323" y="429260"/>
                  </a:lnTo>
                  <a:lnTo>
                    <a:pt x="429323" y="402590"/>
                  </a:lnTo>
                  <a:lnTo>
                    <a:pt x="402488" y="402590"/>
                  </a:lnTo>
                  <a:lnTo>
                    <a:pt x="402488" y="455930"/>
                  </a:lnTo>
                  <a:lnTo>
                    <a:pt x="375653" y="455930"/>
                  </a:lnTo>
                  <a:lnTo>
                    <a:pt x="375653" y="402590"/>
                  </a:lnTo>
                  <a:lnTo>
                    <a:pt x="402488" y="402590"/>
                  </a:lnTo>
                  <a:lnTo>
                    <a:pt x="402488" y="375920"/>
                  </a:lnTo>
                  <a:lnTo>
                    <a:pt x="429323" y="375920"/>
                  </a:lnTo>
                  <a:lnTo>
                    <a:pt x="429323" y="402590"/>
                  </a:lnTo>
                  <a:lnTo>
                    <a:pt x="456145" y="402590"/>
                  </a:lnTo>
                  <a:lnTo>
                    <a:pt x="456145" y="349250"/>
                  </a:lnTo>
                  <a:lnTo>
                    <a:pt x="456145" y="322580"/>
                  </a:lnTo>
                  <a:lnTo>
                    <a:pt x="482981" y="322580"/>
                  </a:lnTo>
                  <a:lnTo>
                    <a:pt x="482981" y="295910"/>
                  </a:lnTo>
                  <a:lnTo>
                    <a:pt x="509816" y="295910"/>
                  </a:lnTo>
                  <a:lnTo>
                    <a:pt x="509816" y="322580"/>
                  </a:lnTo>
                  <a:lnTo>
                    <a:pt x="536651" y="322580"/>
                  </a:lnTo>
                  <a:lnTo>
                    <a:pt x="536651" y="214630"/>
                  </a:lnTo>
                  <a:lnTo>
                    <a:pt x="563473" y="214630"/>
                  </a:lnTo>
                  <a:lnTo>
                    <a:pt x="563473" y="161290"/>
                  </a:lnTo>
                  <a:lnTo>
                    <a:pt x="536651" y="161290"/>
                  </a:lnTo>
                  <a:lnTo>
                    <a:pt x="509816" y="161290"/>
                  </a:lnTo>
                  <a:lnTo>
                    <a:pt x="509816" y="134620"/>
                  </a:lnTo>
                  <a:lnTo>
                    <a:pt x="536651" y="134620"/>
                  </a:lnTo>
                  <a:lnTo>
                    <a:pt x="563473" y="134620"/>
                  </a:lnTo>
                  <a:lnTo>
                    <a:pt x="563473" y="107950"/>
                  </a:lnTo>
                  <a:lnTo>
                    <a:pt x="536651" y="107950"/>
                  </a:lnTo>
                  <a:lnTo>
                    <a:pt x="536651" y="81280"/>
                  </a:lnTo>
                  <a:lnTo>
                    <a:pt x="509816" y="81280"/>
                  </a:lnTo>
                  <a:lnTo>
                    <a:pt x="509816" y="107950"/>
                  </a:lnTo>
                  <a:lnTo>
                    <a:pt x="482981" y="107950"/>
                  </a:lnTo>
                  <a:lnTo>
                    <a:pt x="456145" y="107950"/>
                  </a:lnTo>
                  <a:lnTo>
                    <a:pt x="456145" y="54610"/>
                  </a:lnTo>
                  <a:lnTo>
                    <a:pt x="429323" y="54610"/>
                  </a:lnTo>
                  <a:lnTo>
                    <a:pt x="429323" y="0"/>
                  </a:lnTo>
                  <a:lnTo>
                    <a:pt x="402488" y="0"/>
                  </a:lnTo>
                  <a:lnTo>
                    <a:pt x="402488" y="54610"/>
                  </a:lnTo>
                  <a:lnTo>
                    <a:pt x="375653" y="54610"/>
                  </a:lnTo>
                  <a:lnTo>
                    <a:pt x="375653" y="107950"/>
                  </a:lnTo>
                  <a:lnTo>
                    <a:pt x="402488" y="107950"/>
                  </a:lnTo>
                  <a:lnTo>
                    <a:pt x="429323" y="107950"/>
                  </a:lnTo>
                  <a:lnTo>
                    <a:pt x="429323" y="161290"/>
                  </a:lnTo>
                  <a:lnTo>
                    <a:pt x="456145" y="161290"/>
                  </a:lnTo>
                  <a:lnTo>
                    <a:pt x="456145" y="134620"/>
                  </a:lnTo>
                  <a:lnTo>
                    <a:pt x="482981" y="134620"/>
                  </a:lnTo>
                  <a:lnTo>
                    <a:pt x="482981" y="161290"/>
                  </a:lnTo>
                  <a:lnTo>
                    <a:pt x="456145" y="161290"/>
                  </a:lnTo>
                  <a:lnTo>
                    <a:pt x="456145" y="187960"/>
                  </a:lnTo>
                  <a:lnTo>
                    <a:pt x="482981" y="187960"/>
                  </a:lnTo>
                  <a:lnTo>
                    <a:pt x="482981" y="241300"/>
                  </a:lnTo>
                  <a:lnTo>
                    <a:pt x="456145" y="241300"/>
                  </a:lnTo>
                  <a:lnTo>
                    <a:pt x="429323" y="241300"/>
                  </a:lnTo>
                  <a:lnTo>
                    <a:pt x="429323" y="269240"/>
                  </a:lnTo>
                  <a:lnTo>
                    <a:pt x="402488" y="269240"/>
                  </a:lnTo>
                  <a:lnTo>
                    <a:pt x="402488" y="214630"/>
                  </a:lnTo>
                  <a:lnTo>
                    <a:pt x="375653" y="214630"/>
                  </a:lnTo>
                  <a:lnTo>
                    <a:pt x="348818" y="214630"/>
                  </a:lnTo>
                  <a:lnTo>
                    <a:pt x="348818" y="241300"/>
                  </a:lnTo>
                  <a:lnTo>
                    <a:pt x="321995" y="241300"/>
                  </a:lnTo>
                  <a:lnTo>
                    <a:pt x="321995" y="269240"/>
                  </a:lnTo>
                  <a:lnTo>
                    <a:pt x="348818" y="269240"/>
                  </a:lnTo>
                  <a:lnTo>
                    <a:pt x="375653" y="269240"/>
                  </a:lnTo>
                  <a:lnTo>
                    <a:pt x="375653" y="295910"/>
                  </a:lnTo>
                  <a:lnTo>
                    <a:pt x="402488" y="295910"/>
                  </a:lnTo>
                  <a:lnTo>
                    <a:pt x="429323" y="295910"/>
                  </a:lnTo>
                  <a:lnTo>
                    <a:pt x="429323" y="322580"/>
                  </a:lnTo>
                  <a:lnTo>
                    <a:pt x="402488" y="322580"/>
                  </a:lnTo>
                  <a:lnTo>
                    <a:pt x="402488" y="349250"/>
                  </a:lnTo>
                  <a:lnTo>
                    <a:pt x="375653" y="349250"/>
                  </a:lnTo>
                  <a:lnTo>
                    <a:pt x="375653" y="295910"/>
                  </a:lnTo>
                  <a:lnTo>
                    <a:pt x="348818" y="295910"/>
                  </a:lnTo>
                  <a:lnTo>
                    <a:pt x="321995" y="295910"/>
                  </a:lnTo>
                  <a:lnTo>
                    <a:pt x="295160" y="295910"/>
                  </a:lnTo>
                  <a:lnTo>
                    <a:pt x="295160" y="322580"/>
                  </a:lnTo>
                  <a:lnTo>
                    <a:pt x="321995" y="322580"/>
                  </a:lnTo>
                  <a:lnTo>
                    <a:pt x="348818" y="322580"/>
                  </a:lnTo>
                  <a:lnTo>
                    <a:pt x="348818" y="349250"/>
                  </a:lnTo>
                  <a:lnTo>
                    <a:pt x="321995" y="349250"/>
                  </a:lnTo>
                  <a:lnTo>
                    <a:pt x="295160" y="349250"/>
                  </a:lnTo>
                  <a:lnTo>
                    <a:pt x="295160" y="375920"/>
                  </a:lnTo>
                  <a:lnTo>
                    <a:pt x="321995" y="375920"/>
                  </a:lnTo>
                  <a:lnTo>
                    <a:pt x="348818" y="375920"/>
                  </a:lnTo>
                  <a:lnTo>
                    <a:pt x="348818" y="455930"/>
                  </a:lnTo>
                  <a:lnTo>
                    <a:pt x="321995" y="455930"/>
                  </a:lnTo>
                  <a:lnTo>
                    <a:pt x="295160" y="455930"/>
                  </a:lnTo>
                  <a:lnTo>
                    <a:pt x="295160" y="537210"/>
                  </a:lnTo>
                  <a:lnTo>
                    <a:pt x="321995" y="537210"/>
                  </a:lnTo>
                  <a:lnTo>
                    <a:pt x="321995" y="563880"/>
                  </a:lnTo>
                  <a:lnTo>
                    <a:pt x="348818" y="563880"/>
                  </a:lnTo>
                  <a:lnTo>
                    <a:pt x="348818" y="510540"/>
                  </a:lnTo>
                  <a:lnTo>
                    <a:pt x="321995" y="510540"/>
                  </a:lnTo>
                  <a:lnTo>
                    <a:pt x="321995" y="483870"/>
                  </a:lnTo>
                  <a:lnTo>
                    <a:pt x="348818" y="483870"/>
                  </a:lnTo>
                  <a:lnTo>
                    <a:pt x="375653" y="483870"/>
                  </a:lnTo>
                  <a:lnTo>
                    <a:pt x="402488" y="483870"/>
                  </a:lnTo>
                  <a:lnTo>
                    <a:pt x="402488" y="510540"/>
                  </a:lnTo>
                  <a:lnTo>
                    <a:pt x="375653" y="510540"/>
                  </a:lnTo>
                  <a:lnTo>
                    <a:pt x="375653" y="537210"/>
                  </a:lnTo>
                  <a:lnTo>
                    <a:pt x="402488" y="537210"/>
                  </a:lnTo>
                  <a:lnTo>
                    <a:pt x="429323" y="537210"/>
                  </a:lnTo>
                  <a:lnTo>
                    <a:pt x="456145" y="537210"/>
                  </a:lnTo>
                  <a:lnTo>
                    <a:pt x="482981" y="537210"/>
                  </a:lnTo>
                  <a:lnTo>
                    <a:pt x="482981" y="617220"/>
                  </a:lnTo>
                  <a:lnTo>
                    <a:pt x="456145" y="617220"/>
                  </a:lnTo>
                  <a:lnTo>
                    <a:pt x="456145" y="563880"/>
                  </a:lnTo>
                  <a:lnTo>
                    <a:pt x="429323" y="563880"/>
                  </a:lnTo>
                  <a:lnTo>
                    <a:pt x="402488" y="563880"/>
                  </a:lnTo>
                  <a:lnTo>
                    <a:pt x="402488" y="590550"/>
                  </a:lnTo>
                  <a:lnTo>
                    <a:pt x="375653" y="590550"/>
                  </a:lnTo>
                  <a:lnTo>
                    <a:pt x="375653" y="617220"/>
                  </a:lnTo>
                  <a:lnTo>
                    <a:pt x="402488" y="617220"/>
                  </a:lnTo>
                  <a:lnTo>
                    <a:pt x="429323" y="617220"/>
                  </a:lnTo>
                  <a:lnTo>
                    <a:pt x="429323" y="643890"/>
                  </a:lnTo>
                  <a:lnTo>
                    <a:pt x="402488" y="643890"/>
                  </a:lnTo>
                  <a:lnTo>
                    <a:pt x="402488" y="670560"/>
                  </a:lnTo>
                  <a:lnTo>
                    <a:pt x="429323" y="670560"/>
                  </a:lnTo>
                  <a:lnTo>
                    <a:pt x="456145" y="670560"/>
                  </a:lnTo>
                  <a:lnTo>
                    <a:pt x="456145" y="643890"/>
                  </a:lnTo>
                  <a:lnTo>
                    <a:pt x="482981" y="643890"/>
                  </a:lnTo>
                  <a:lnTo>
                    <a:pt x="509816" y="643890"/>
                  </a:lnTo>
                  <a:lnTo>
                    <a:pt x="509816" y="617220"/>
                  </a:lnTo>
                  <a:lnTo>
                    <a:pt x="536651" y="617220"/>
                  </a:lnTo>
                  <a:lnTo>
                    <a:pt x="563473" y="617220"/>
                  </a:lnTo>
                  <a:lnTo>
                    <a:pt x="590308" y="617220"/>
                  </a:lnTo>
                  <a:lnTo>
                    <a:pt x="590308" y="563880"/>
                  </a:lnTo>
                  <a:lnTo>
                    <a:pt x="617143" y="563880"/>
                  </a:lnTo>
                  <a:lnTo>
                    <a:pt x="617143" y="510540"/>
                  </a:lnTo>
                  <a:lnTo>
                    <a:pt x="590308" y="510540"/>
                  </a:lnTo>
                  <a:lnTo>
                    <a:pt x="563473" y="510540"/>
                  </a:lnTo>
                  <a:lnTo>
                    <a:pt x="563473" y="563880"/>
                  </a:lnTo>
                  <a:lnTo>
                    <a:pt x="563473" y="590550"/>
                  </a:lnTo>
                  <a:lnTo>
                    <a:pt x="536651" y="590550"/>
                  </a:lnTo>
                  <a:lnTo>
                    <a:pt x="536651" y="563880"/>
                  </a:lnTo>
                  <a:lnTo>
                    <a:pt x="563473" y="563880"/>
                  </a:lnTo>
                  <a:lnTo>
                    <a:pt x="563473" y="510540"/>
                  </a:lnTo>
                  <a:lnTo>
                    <a:pt x="563473" y="429260"/>
                  </a:lnTo>
                  <a:lnTo>
                    <a:pt x="536651" y="429260"/>
                  </a:lnTo>
                  <a:lnTo>
                    <a:pt x="536651" y="510540"/>
                  </a:lnTo>
                  <a:lnTo>
                    <a:pt x="509816" y="510540"/>
                  </a:lnTo>
                  <a:lnTo>
                    <a:pt x="509816" y="455930"/>
                  </a:lnTo>
                  <a:lnTo>
                    <a:pt x="482981" y="455930"/>
                  </a:lnTo>
                  <a:lnTo>
                    <a:pt x="482981" y="510540"/>
                  </a:lnTo>
                  <a:lnTo>
                    <a:pt x="456145" y="510540"/>
                  </a:lnTo>
                  <a:lnTo>
                    <a:pt x="456145" y="483870"/>
                  </a:lnTo>
                  <a:lnTo>
                    <a:pt x="429323" y="483870"/>
                  </a:lnTo>
                  <a:lnTo>
                    <a:pt x="429323" y="455930"/>
                  </a:lnTo>
                  <a:lnTo>
                    <a:pt x="456145" y="455930"/>
                  </a:lnTo>
                  <a:lnTo>
                    <a:pt x="482981" y="455930"/>
                  </a:lnTo>
                  <a:lnTo>
                    <a:pt x="482981" y="429260"/>
                  </a:lnTo>
                  <a:lnTo>
                    <a:pt x="509816" y="429260"/>
                  </a:lnTo>
                  <a:lnTo>
                    <a:pt x="536651" y="429260"/>
                  </a:lnTo>
                  <a:lnTo>
                    <a:pt x="536651" y="402590"/>
                  </a:lnTo>
                  <a:lnTo>
                    <a:pt x="563473" y="402590"/>
                  </a:lnTo>
                  <a:lnTo>
                    <a:pt x="563473" y="375920"/>
                  </a:lnTo>
                  <a:lnTo>
                    <a:pt x="590308" y="375920"/>
                  </a:lnTo>
                  <a:lnTo>
                    <a:pt x="590308" y="402590"/>
                  </a:lnTo>
                  <a:lnTo>
                    <a:pt x="617143" y="402590"/>
                  </a:lnTo>
                  <a:lnTo>
                    <a:pt x="643978" y="402590"/>
                  </a:lnTo>
                  <a:lnTo>
                    <a:pt x="670814" y="402590"/>
                  </a:lnTo>
                  <a:lnTo>
                    <a:pt x="670814" y="375920"/>
                  </a:lnTo>
                  <a:lnTo>
                    <a:pt x="643978" y="375920"/>
                  </a:lnTo>
                  <a:lnTo>
                    <a:pt x="643978" y="349250"/>
                  </a:lnTo>
                  <a:lnTo>
                    <a:pt x="670814" y="349250"/>
                  </a:lnTo>
                  <a:lnTo>
                    <a:pt x="670814" y="322580"/>
                  </a:lnTo>
                  <a:lnTo>
                    <a:pt x="697636" y="322580"/>
                  </a:lnTo>
                  <a:lnTo>
                    <a:pt x="697636" y="295910"/>
                  </a:lnTo>
                  <a:lnTo>
                    <a:pt x="724471" y="295910"/>
                  </a:lnTo>
                  <a:lnTo>
                    <a:pt x="724471" y="269240"/>
                  </a:lnTo>
                  <a:lnTo>
                    <a:pt x="751306" y="269240"/>
                  </a:lnTo>
                  <a:lnTo>
                    <a:pt x="751306" y="24130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39490" y="1498289"/>
              <a:ext cx="1100455" cy="1099820"/>
            </a:xfrm>
            <a:custGeom>
              <a:avLst/>
              <a:gdLst/>
              <a:ahLst/>
              <a:cxnLst/>
              <a:rect l="l" t="t" r="r" b="b"/>
              <a:pathLst>
                <a:path w="1100454" h="1099820">
                  <a:moveTo>
                    <a:pt x="134162" y="965339"/>
                  </a:moveTo>
                  <a:lnTo>
                    <a:pt x="53670" y="965339"/>
                  </a:lnTo>
                  <a:lnTo>
                    <a:pt x="53670" y="1045832"/>
                  </a:lnTo>
                  <a:lnTo>
                    <a:pt x="134162" y="1045832"/>
                  </a:lnTo>
                  <a:lnTo>
                    <a:pt x="134162" y="965339"/>
                  </a:lnTo>
                  <a:close/>
                </a:path>
                <a:path w="1100454" h="1099820">
                  <a:moveTo>
                    <a:pt x="134162" y="53035"/>
                  </a:moveTo>
                  <a:lnTo>
                    <a:pt x="53670" y="53035"/>
                  </a:lnTo>
                  <a:lnTo>
                    <a:pt x="53670" y="133540"/>
                  </a:lnTo>
                  <a:lnTo>
                    <a:pt x="134162" y="133540"/>
                  </a:lnTo>
                  <a:lnTo>
                    <a:pt x="134162" y="53035"/>
                  </a:lnTo>
                  <a:close/>
                </a:path>
                <a:path w="1100454" h="1099820">
                  <a:moveTo>
                    <a:pt x="187833" y="911860"/>
                  </a:moveTo>
                  <a:lnTo>
                    <a:pt x="0" y="911860"/>
                  </a:lnTo>
                  <a:lnTo>
                    <a:pt x="0" y="938530"/>
                  </a:lnTo>
                  <a:lnTo>
                    <a:pt x="0" y="1073150"/>
                  </a:lnTo>
                  <a:lnTo>
                    <a:pt x="0" y="1099820"/>
                  </a:lnTo>
                  <a:lnTo>
                    <a:pt x="187833" y="1099820"/>
                  </a:lnTo>
                  <a:lnTo>
                    <a:pt x="187833" y="1073150"/>
                  </a:lnTo>
                  <a:lnTo>
                    <a:pt x="26835" y="1073150"/>
                  </a:lnTo>
                  <a:lnTo>
                    <a:pt x="26835" y="938530"/>
                  </a:lnTo>
                  <a:lnTo>
                    <a:pt x="160997" y="938530"/>
                  </a:lnTo>
                  <a:lnTo>
                    <a:pt x="160997" y="1072667"/>
                  </a:lnTo>
                  <a:lnTo>
                    <a:pt x="187833" y="1072667"/>
                  </a:lnTo>
                  <a:lnTo>
                    <a:pt x="187833" y="938530"/>
                  </a:lnTo>
                  <a:lnTo>
                    <a:pt x="187833" y="911860"/>
                  </a:lnTo>
                  <a:close/>
                </a:path>
                <a:path w="1100454" h="1099820">
                  <a:moveTo>
                    <a:pt x="187833" y="0"/>
                  </a:moveTo>
                  <a:lnTo>
                    <a:pt x="160997" y="0"/>
                  </a:lnTo>
                  <a:lnTo>
                    <a:pt x="160997" y="26670"/>
                  </a:lnTo>
                  <a:lnTo>
                    <a:pt x="160997" y="160020"/>
                  </a:lnTo>
                  <a:lnTo>
                    <a:pt x="26835" y="160020"/>
                  </a:lnTo>
                  <a:lnTo>
                    <a:pt x="26835" y="26670"/>
                  </a:lnTo>
                  <a:lnTo>
                    <a:pt x="160997" y="26670"/>
                  </a:lnTo>
                  <a:lnTo>
                    <a:pt x="160997" y="0"/>
                  </a:lnTo>
                  <a:lnTo>
                    <a:pt x="0" y="0"/>
                  </a:lnTo>
                  <a:lnTo>
                    <a:pt x="0" y="26670"/>
                  </a:lnTo>
                  <a:lnTo>
                    <a:pt x="0" y="160020"/>
                  </a:lnTo>
                  <a:lnTo>
                    <a:pt x="0" y="186690"/>
                  </a:lnTo>
                  <a:lnTo>
                    <a:pt x="187833" y="186690"/>
                  </a:lnTo>
                  <a:lnTo>
                    <a:pt x="187833" y="160362"/>
                  </a:lnTo>
                  <a:lnTo>
                    <a:pt x="187833" y="160020"/>
                  </a:lnTo>
                  <a:lnTo>
                    <a:pt x="187833" y="26670"/>
                  </a:lnTo>
                  <a:lnTo>
                    <a:pt x="187833" y="26212"/>
                  </a:lnTo>
                  <a:lnTo>
                    <a:pt x="187833" y="0"/>
                  </a:lnTo>
                  <a:close/>
                </a:path>
                <a:path w="1100454" h="1099820">
                  <a:moveTo>
                    <a:pt x="563486" y="483552"/>
                  </a:moveTo>
                  <a:lnTo>
                    <a:pt x="536651" y="483552"/>
                  </a:lnTo>
                  <a:lnTo>
                    <a:pt x="536651" y="510222"/>
                  </a:lnTo>
                  <a:lnTo>
                    <a:pt x="563486" y="510222"/>
                  </a:lnTo>
                  <a:lnTo>
                    <a:pt x="563486" y="483552"/>
                  </a:lnTo>
                  <a:close/>
                </a:path>
                <a:path w="1100454" h="1099820">
                  <a:moveTo>
                    <a:pt x="617143" y="483552"/>
                  </a:moveTo>
                  <a:lnTo>
                    <a:pt x="590308" y="483552"/>
                  </a:lnTo>
                  <a:lnTo>
                    <a:pt x="590308" y="510222"/>
                  </a:lnTo>
                  <a:lnTo>
                    <a:pt x="617143" y="510222"/>
                  </a:lnTo>
                  <a:lnTo>
                    <a:pt x="617143" y="483552"/>
                  </a:lnTo>
                  <a:close/>
                </a:path>
                <a:path w="1100454" h="1099820">
                  <a:moveTo>
                    <a:pt x="617143" y="428942"/>
                  </a:moveTo>
                  <a:lnTo>
                    <a:pt x="590308" y="428942"/>
                  </a:lnTo>
                  <a:lnTo>
                    <a:pt x="590308" y="455612"/>
                  </a:lnTo>
                  <a:lnTo>
                    <a:pt x="617143" y="455612"/>
                  </a:lnTo>
                  <a:lnTo>
                    <a:pt x="617143" y="428942"/>
                  </a:lnTo>
                  <a:close/>
                </a:path>
                <a:path w="1100454" h="1099820">
                  <a:moveTo>
                    <a:pt x="670814" y="428942"/>
                  </a:moveTo>
                  <a:lnTo>
                    <a:pt x="643978" y="428942"/>
                  </a:lnTo>
                  <a:lnTo>
                    <a:pt x="643978" y="536892"/>
                  </a:lnTo>
                  <a:lnTo>
                    <a:pt x="670814" y="536892"/>
                  </a:lnTo>
                  <a:lnTo>
                    <a:pt x="670814" y="428942"/>
                  </a:lnTo>
                  <a:close/>
                </a:path>
                <a:path w="1100454" h="1099820">
                  <a:moveTo>
                    <a:pt x="751306" y="428942"/>
                  </a:moveTo>
                  <a:lnTo>
                    <a:pt x="724471" y="428942"/>
                  </a:lnTo>
                  <a:lnTo>
                    <a:pt x="697636" y="428942"/>
                  </a:lnTo>
                  <a:lnTo>
                    <a:pt x="697636" y="510222"/>
                  </a:lnTo>
                  <a:lnTo>
                    <a:pt x="724471" y="510222"/>
                  </a:lnTo>
                  <a:lnTo>
                    <a:pt x="751306" y="510222"/>
                  </a:lnTo>
                  <a:lnTo>
                    <a:pt x="751306" y="428942"/>
                  </a:lnTo>
                  <a:close/>
                </a:path>
                <a:path w="1100454" h="1099820">
                  <a:moveTo>
                    <a:pt x="885469" y="1072667"/>
                  </a:moveTo>
                  <a:lnTo>
                    <a:pt x="858634" y="1072667"/>
                  </a:lnTo>
                  <a:lnTo>
                    <a:pt x="831799" y="1072667"/>
                  </a:lnTo>
                  <a:lnTo>
                    <a:pt x="831799" y="1099502"/>
                  </a:lnTo>
                  <a:lnTo>
                    <a:pt x="858634" y="1099502"/>
                  </a:lnTo>
                  <a:lnTo>
                    <a:pt x="885469" y="1099502"/>
                  </a:lnTo>
                  <a:lnTo>
                    <a:pt x="885469" y="1072667"/>
                  </a:lnTo>
                  <a:close/>
                </a:path>
                <a:path w="1100454" h="1099820">
                  <a:moveTo>
                    <a:pt x="939126" y="911669"/>
                  </a:moveTo>
                  <a:lnTo>
                    <a:pt x="912304" y="911669"/>
                  </a:lnTo>
                  <a:lnTo>
                    <a:pt x="912304" y="938504"/>
                  </a:lnTo>
                  <a:lnTo>
                    <a:pt x="939126" y="938504"/>
                  </a:lnTo>
                  <a:lnTo>
                    <a:pt x="939126" y="911669"/>
                  </a:lnTo>
                  <a:close/>
                </a:path>
                <a:path w="1100454" h="1099820">
                  <a:moveTo>
                    <a:pt x="992797" y="858520"/>
                  </a:moveTo>
                  <a:lnTo>
                    <a:pt x="965962" y="858520"/>
                  </a:lnTo>
                  <a:lnTo>
                    <a:pt x="965962" y="885190"/>
                  </a:lnTo>
                  <a:lnTo>
                    <a:pt x="965962" y="965200"/>
                  </a:lnTo>
                  <a:lnTo>
                    <a:pt x="885469" y="965200"/>
                  </a:lnTo>
                  <a:lnTo>
                    <a:pt x="885469" y="885190"/>
                  </a:lnTo>
                  <a:lnTo>
                    <a:pt x="965962" y="885190"/>
                  </a:lnTo>
                  <a:lnTo>
                    <a:pt x="965962" y="858520"/>
                  </a:lnTo>
                  <a:lnTo>
                    <a:pt x="858634" y="858520"/>
                  </a:lnTo>
                  <a:lnTo>
                    <a:pt x="858634" y="885190"/>
                  </a:lnTo>
                  <a:lnTo>
                    <a:pt x="858634" y="965200"/>
                  </a:lnTo>
                  <a:lnTo>
                    <a:pt x="858634" y="991870"/>
                  </a:lnTo>
                  <a:lnTo>
                    <a:pt x="992797" y="991870"/>
                  </a:lnTo>
                  <a:lnTo>
                    <a:pt x="992797" y="965339"/>
                  </a:lnTo>
                  <a:lnTo>
                    <a:pt x="992797" y="965200"/>
                  </a:lnTo>
                  <a:lnTo>
                    <a:pt x="992797" y="885190"/>
                  </a:lnTo>
                  <a:lnTo>
                    <a:pt x="992797" y="884834"/>
                  </a:lnTo>
                  <a:lnTo>
                    <a:pt x="992797" y="858520"/>
                  </a:lnTo>
                  <a:close/>
                </a:path>
                <a:path w="1100454" h="1099820">
                  <a:moveTo>
                    <a:pt x="1046454" y="53035"/>
                  </a:moveTo>
                  <a:lnTo>
                    <a:pt x="965962" y="53035"/>
                  </a:lnTo>
                  <a:lnTo>
                    <a:pt x="965962" y="133540"/>
                  </a:lnTo>
                  <a:lnTo>
                    <a:pt x="1046454" y="133540"/>
                  </a:lnTo>
                  <a:lnTo>
                    <a:pt x="1046454" y="53035"/>
                  </a:lnTo>
                  <a:close/>
                </a:path>
                <a:path w="1100454" h="1099820">
                  <a:moveTo>
                    <a:pt x="1100124" y="0"/>
                  </a:moveTo>
                  <a:lnTo>
                    <a:pt x="1073289" y="0"/>
                  </a:lnTo>
                  <a:lnTo>
                    <a:pt x="1073289" y="26670"/>
                  </a:lnTo>
                  <a:lnTo>
                    <a:pt x="1073289" y="160020"/>
                  </a:lnTo>
                  <a:lnTo>
                    <a:pt x="939126" y="160020"/>
                  </a:lnTo>
                  <a:lnTo>
                    <a:pt x="939126" y="26670"/>
                  </a:lnTo>
                  <a:lnTo>
                    <a:pt x="1073289" y="26670"/>
                  </a:lnTo>
                  <a:lnTo>
                    <a:pt x="1073289" y="0"/>
                  </a:lnTo>
                  <a:lnTo>
                    <a:pt x="912304" y="0"/>
                  </a:lnTo>
                  <a:lnTo>
                    <a:pt x="912304" y="26670"/>
                  </a:lnTo>
                  <a:lnTo>
                    <a:pt x="912304" y="160020"/>
                  </a:lnTo>
                  <a:lnTo>
                    <a:pt x="912304" y="186690"/>
                  </a:lnTo>
                  <a:lnTo>
                    <a:pt x="1100124" y="186690"/>
                  </a:lnTo>
                  <a:lnTo>
                    <a:pt x="1100124" y="160362"/>
                  </a:lnTo>
                  <a:lnTo>
                    <a:pt x="1100124" y="160020"/>
                  </a:lnTo>
                  <a:lnTo>
                    <a:pt x="1100124" y="26670"/>
                  </a:lnTo>
                  <a:lnTo>
                    <a:pt x="1100124" y="26212"/>
                  </a:lnTo>
                  <a:lnTo>
                    <a:pt x="11001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57719" y="1472219"/>
              <a:ext cx="4516120" cy="5075555"/>
            </a:xfrm>
            <a:custGeom>
              <a:avLst/>
              <a:gdLst/>
              <a:ahLst/>
              <a:cxnLst/>
              <a:rect l="l" t="t" r="r" b="b"/>
              <a:pathLst>
                <a:path w="4516120" h="5075555">
                  <a:moveTo>
                    <a:pt x="4239226" y="4370072"/>
                  </a:moveTo>
                  <a:lnTo>
                    <a:pt x="4239226" y="293371"/>
                  </a:lnTo>
                </a:path>
                <a:path w="4516120" h="5075555">
                  <a:moveTo>
                    <a:pt x="0" y="296734"/>
                  </a:moveTo>
                  <a:lnTo>
                    <a:pt x="4239568" y="296734"/>
                  </a:lnTo>
                </a:path>
                <a:path w="4516120" h="5075555">
                  <a:moveTo>
                    <a:pt x="4515426" y="5074939"/>
                  </a:moveTo>
                  <a:lnTo>
                    <a:pt x="4515426" y="0"/>
                  </a:lnTo>
                </a:path>
                <a:path w="4516120" h="5075555">
                  <a:moveTo>
                    <a:pt x="755651" y="4183"/>
                  </a:moveTo>
                  <a:lnTo>
                    <a:pt x="4515799" y="4183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40072" y="5428584"/>
              <a:ext cx="1055370" cy="431800"/>
            </a:xfrm>
            <a:custGeom>
              <a:avLst/>
              <a:gdLst/>
              <a:ahLst/>
              <a:cxnLst/>
              <a:rect l="l" t="t" r="r" b="b"/>
              <a:pathLst>
                <a:path w="1055370" h="431800">
                  <a:moveTo>
                    <a:pt x="1055317" y="43151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31064" y="1478505"/>
              <a:ext cx="552450" cy="287655"/>
            </a:xfrm>
            <a:custGeom>
              <a:avLst/>
              <a:gdLst/>
              <a:ahLst/>
              <a:cxnLst/>
              <a:rect l="l" t="t" r="r" b="b"/>
              <a:pathLst>
                <a:path w="552450" h="287655">
                  <a:moveTo>
                    <a:pt x="276221" y="0"/>
                  </a:moveTo>
                  <a:lnTo>
                    <a:pt x="339556" y="3791"/>
                  </a:lnTo>
                  <a:lnTo>
                    <a:pt x="397696" y="14589"/>
                  </a:lnTo>
                  <a:lnTo>
                    <a:pt x="448983" y="31535"/>
                  </a:lnTo>
                  <a:lnTo>
                    <a:pt x="491759" y="53764"/>
                  </a:lnTo>
                  <a:lnTo>
                    <a:pt x="524367" y="80416"/>
                  </a:lnTo>
                  <a:lnTo>
                    <a:pt x="552442" y="143543"/>
                  </a:lnTo>
                  <a:lnTo>
                    <a:pt x="545147" y="176456"/>
                  </a:lnTo>
                  <a:lnTo>
                    <a:pt x="491759" y="233323"/>
                  </a:lnTo>
                  <a:lnTo>
                    <a:pt x="448983" y="255553"/>
                  </a:lnTo>
                  <a:lnTo>
                    <a:pt x="397696" y="272498"/>
                  </a:lnTo>
                  <a:lnTo>
                    <a:pt x="339556" y="283297"/>
                  </a:lnTo>
                  <a:lnTo>
                    <a:pt x="276221" y="287088"/>
                  </a:lnTo>
                  <a:lnTo>
                    <a:pt x="212885" y="283297"/>
                  </a:lnTo>
                  <a:lnTo>
                    <a:pt x="154745" y="272498"/>
                  </a:lnTo>
                  <a:lnTo>
                    <a:pt x="103458" y="255553"/>
                  </a:lnTo>
                  <a:lnTo>
                    <a:pt x="60682" y="233323"/>
                  </a:lnTo>
                  <a:lnTo>
                    <a:pt x="28075" y="206670"/>
                  </a:lnTo>
                  <a:lnTo>
                    <a:pt x="0" y="143543"/>
                  </a:lnTo>
                  <a:lnTo>
                    <a:pt x="7295" y="110630"/>
                  </a:lnTo>
                  <a:lnTo>
                    <a:pt x="60682" y="53764"/>
                  </a:lnTo>
                  <a:lnTo>
                    <a:pt x="103458" y="31535"/>
                  </a:lnTo>
                  <a:lnTo>
                    <a:pt x="154745" y="14589"/>
                  </a:lnTo>
                  <a:lnTo>
                    <a:pt x="212885" y="3791"/>
                  </a:lnTo>
                  <a:lnTo>
                    <a:pt x="276221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400" y="4405374"/>
              <a:ext cx="2745740" cy="1586230"/>
            </a:xfrm>
            <a:custGeom>
              <a:avLst/>
              <a:gdLst/>
              <a:ahLst/>
              <a:cxnLst/>
              <a:rect l="l" t="t" r="r" b="b"/>
              <a:pathLst>
                <a:path w="2745740" h="1586229">
                  <a:moveTo>
                    <a:pt x="1389548" y="0"/>
                  </a:moveTo>
                  <a:lnTo>
                    <a:pt x="0" y="792168"/>
                  </a:lnTo>
                  <a:lnTo>
                    <a:pt x="1368205" y="1586191"/>
                  </a:lnTo>
                  <a:lnTo>
                    <a:pt x="2745687" y="794023"/>
                  </a:lnTo>
                  <a:lnTo>
                    <a:pt x="138954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2775" y="2899879"/>
              <a:ext cx="1383030" cy="3094990"/>
            </a:xfrm>
            <a:custGeom>
              <a:avLst/>
              <a:gdLst/>
              <a:ahLst/>
              <a:cxnLst/>
              <a:rect l="l" t="t" r="r" b="b"/>
              <a:pathLst>
                <a:path w="1383030" h="3094990">
                  <a:moveTo>
                    <a:pt x="1382647" y="0"/>
                  </a:moveTo>
                  <a:lnTo>
                    <a:pt x="0" y="2297188"/>
                  </a:lnTo>
                  <a:lnTo>
                    <a:pt x="1367805" y="3094465"/>
                  </a:lnTo>
                  <a:lnTo>
                    <a:pt x="138264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5742" y="5001259"/>
              <a:ext cx="1945005" cy="1122680"/>
            </a:xfrm>
            <a:custGeom>
              <a:avLst/>
              <a:gdLst/>
              <a:ahLst/>
              <a:cxnLst/>
              <a:rect l="l" t="t" r="r" b="b"/>
              <a:pathLst>
                <a:path w="1945005" h="1122679">
                  <a:moveTo>
                    <a:pt x="1944517" y="112266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0580" y="2899879"/>
              <a:ext cx="1380490" cy="3094990"/>
            </a:xfrm>
            <a:custGeom>
              <a:avLst/>
              <a:gdLst/>
              <a:ahLst/>
              <a:cxnLst/>
              <a:rect l="l" t="t" r="r" b="b"/>
              <a:pathLst>
                <a:path w="1380489" h="3094990">
                  <a:moveTo>
                    <a:pt x="14842" y="0"/>
                  </a:moveTo>
                  <a:lnTo>
                    <a:pt x="0" y="3094465"/>
                  </a:lnTo>
                  <a:lnTo>
                    <a:pt x="1380269" y="2300442"/>
                  </a:lnTo>
                  <a:lnTo>
                    <a:pt x="1484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00580" y="2899879"/>
              <a:ext cx="1380490" cy="3094990"/>
            </a:xfrm>
            <a:custGeom>
              <a:avLst/>
              <a:gdLst/>
              <a:ahLst/>
              <a:cxnLst/>
              <a:rect l="l" t="t" r="r" b="b"/>
              <a:pathLst>
                <a:path w="1380489" h="3094990">
                  <a:moveTo>
                    <a:pt x="0" y="3094465"/>
                  </a:moveTo>
                  <a:lnTo>
                    <a:pt x="14842" y="0"/>
                  </a:lnTo>
                  <a:lnTo>
                    <a:pt x="1380269" y="2300442"/>
                  </a:lnTo>
                  <a:lnTo>
                    <a:pt x="0" y="3094465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659059" y="4988587"/>
              <a:ext cx="1985010" cy="1146175"/>
            </a:xfrm>
            <a:custGeom>
              <a:avLst/>
              <a:gdLst/>
              <a:ahLst/>
              <a:cxnLst/>
              <a:rect l="l" t="t" r="r" b="b"/>
              <a:pathLst>
                <a:path w="1985010" h="1146175">
                  <a:moveTo>
                    <a:pt x="0" y="1145909"/>
                  </a:moveTo>
                  <a:lnTo>
                    <a:pt x="198477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0269" y="4405651"/>
              <a:ext cx="2735580" cy="795020"/>
            </a:xfrm>
            <a:custGeom>
              <a:avLst/>
              <a:gdLst/>
              <a:ahLst/>
              <a:cxnLst/>
              <a:rect l="l" t="t" r="r" b="b"/>
              <a:pathLst>
                <a:path w="2735579" h="795020">
                  <a:moveTo>
                    <a:pt x="2735258" y="786556"/>
                  </a:moveTo>
                  <a:lnTo>
                    <a:pt x="1372904" y="0"/>
                  </a:lnTo>
                </a:path>
                <a:path w="2735579" h="795020">
                  <a:moveTo>
                    <a:pt x="0" y="794721"/>
                  </a:moveTo>
                  <a:lnTo>
                    <a:pt x="1369606" y="3981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40797" y="4121118"/>
              <a:ext cx="421589" cy="691299"/>
            </a:xfrm>
            <a:prstGeom prst="rect">
              <a:avLst/>
            </a:prstGeom>
          </p:spPr>
        </p:pic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40797" y="4121118"/>
              <a:ext cx="421640" cy="691515"/>
            </a:xfrm>
            <a:custGeom>
              <a:avLst/>
              <a:gdLst/>
              <a:ahLst/>
              <a:cxnLst/>
              <a:rect l="l" t="t" r="r" b="b"/>
              <a:pathLst>
                <a:path w="421639" h="691514">
                  <a:moveTo>
                    <a:pt x="155786" y="758"/>
                  </a:moveTo>
                  <a:lnTo>
                    <a:pt x="223004" y="8066"/>
                  </a:lnTo>
                  <a:lnTo>
                    <a:pt x="286757" y="48105"/>
                  </a:lnTo>
                  <a:lnTo>
                    <a:pt x="316002" y="78789"/>
                  </a:lnTo>
                  <a:lnTo>
                    <a:pt x="342781" y="115727"/>
                  </a:lnTo>
                  <a:lnTo>
                    <a:pt x="366563" y="158275"/>
                  </a:lnTo>
                  <a:lnTo>
                    <a:pt x="386813" y="205789"/>
                  </a:lnTo>
                  <a:lnTo>
                    <a:pt x="403000" y="257627"/>
                  </a:lnTo>
                  <a:lnTo>
                    <a:pt x="414590" y="313145"/>
                  </a:lnTo>
                  <a:lnTo>
                    <a:pt x="420847" y="369513"/>
                  </a:lnTo>
                  <a:lnTo>
                    <a:pt x="421589" y="423813"/>
                  </a:lnTo>
                  <a:lnTo>
                    <a:pt x="417124" y="475269"/>
                  </a:lnTo>
                  <a:lnTo>
                    <a:pt x="407758" y="523103"/>
                  </a:lnTo>
                  <a:lnTo>
                    <a:pt x="393798" y="566539"/>
                  </a:lnTo>
                  <a:lnTo>
                    <a:pt x="375549" y="604798"/>
                  </a:lnTo>
                  <a:lnTo>
                    <a:pt x="353319" y="637105"/>
                  </a:lnTo>
                  <a:lnTo>
                    <a:pt x="298139" y="680753"/>
                  </a:lnTo>
                  <a:lnTo>
                    <a:pt x="232026" y="691299"/>
                  </a:lnTo>
                  <a:lnTo>
                    <a:pt x="198584" y="683232"/>
                  </a:lnTo>
                  <a:lnTo>
                    <a:pt x="134831" y="643194"/>
                  </a:lnTo>
                  <a:lnTo>
                    <a:pt x="105586" y="612509"/>
                  </a:lnTo>
                  <a:lnTo>
                    <a:pt x="78807" y="575572"/>
                  </a:lnTo>
                  <a:lnTo>
                    <a:pt x="55026" y="533024"/>
                  </a:lnTo>
                  <a:lnTo>
                    <a:pt x="34775" y="485510"/>
                  </a:lnTo>
                  <a:lnTo>
                    <a:pt x="18588" y="433672"/>
                  </a:lnTo>
                  <a:lnTo>
                    <a:pt x="6998" y="378154"/>
                  </a:lnTo>
                  <a:lnTo>
                    <a:pt x="742" y="321786"/>
                  </a:lnTo>
                  <a:lnTo>
                    <a:pt x="0" y="267485"/>
                  </a:lnTo>
                  <a:lnTo>
                    <a:pt x="4464" y="216029"/>
                  </a:lnTo>
                  <a:lnTo>
                    <a:pt x="13830" y="168195"/>
                  </a:lnTo>
                  <a:lnTo>
                    <a:pt x="27791" y="124759"/>
                  </a:lnTo>
                  <a:lnTo>
                    <a:pt x="46039" y="86500"/>
                  </a:lnTo>
                  <a:lnTo>
                    <a:pt x="68269" y="54193"/>
                  </a:lnTo>
                  <a:lnTo>
                    <a:pt x="123449" y="10545"/>
                  </a:lnTo>
                  <a:lnTo>
                    <a:pt x="155786" y="758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8999" y="4000295"/>
              <a:ext cx="440055" cy="636905"/>
            </a:xfrm>
            <a:custGeom>
              <a:avLst/>
              <a:gdLst/>
              <a:ahLst/>
              <a:cxnLst/>
              <a:rect l="l" t="t" r="r" b="b"/>
              <a:pathLst>
                <a:path w="440055" h="636904">
                  <a:moveTo>
                    <a:pt x="341688" y="7947"/>
                  </a:moveTo>
                  <a:lnTo>
                    <a:pt x="306772" y="0"/>
                  </a:lnTo>
                  <a:lnTo>
                    <a:pt x="270097" y="2226"/>
                  </a:lnTo>
                  <a:lnTo>
                    <a:pt x="232523" y="13954"/>
                  </a:lnTo>
                  <a:lnTo>
                    <a:pt x="194912" y="34510"/>
                  </a:lnTo>
                  <a:lnTo>
                    <a:pt x="158128" y="63222"/>
                  </a:lnTo>
                  <a:lnTo>
                    <a:pt x="123031" y="99416"/>
                  </a:lnTo>
                  <a:lnTo>
                    <a:pt x="90484" y="142421"/>
                  </a:lnTo>
                  <a:lnTo>
                    <a:pt x="61348" y="191562"/>
                  </a:lnTo>
                  <a:lnTo>
                    <a:pt x="36486" y="246167"/>
                  </a:lnTo>
                  <a:lnTo>
                    <a:pt x="17532" y="303094"/>
                  </a:lnTo>
                  <a:lnTo>
                    <a:pt x="5427" y="358926"/>
                  </a:lnTo>
                  <a:lnTo>
                    <a:pt x="0" y="412585"/>
                  </a:lnTo>
                  <a:lnTo>
                    <a:pt x="1075" y="462990"/>
                  </a:lnTo>
                  <a:lnTo>
                    <a:pt x="8480" y="509062"/>
                  </a:lnTo>
                  <a:lnTo>
                    <a:pt x="22041" y="549721"/>
                  </a:lnTo>
                  <a:lnTo>
                    <a:pt x="41585" y="583888"/>
                  </a:lnTo>
                  <a:lnTo>
                    <a:pt x="97928" y="628426"/>
                  </a:lnTo>
                  <a:lnTo>
                    <a:pt x="132843" y="636373"/>
                  </a:lnTo>
                  <a:lnTo>
                    <a:pt x="169518" y="634147"/>
                  </a:lnTo>
                  <a:lnTo>
                    <a:pt x="207092" y="622420"/>
                  </a:lnTo>
                  <a:lnTo>
                    <a:pt x="244702" y="601864"/>
                  </a:lnTo>
                  <a:lnTo>
                    <a:pt x="281487" y="573153"/>
                  </a:lnTo>
                  <a:lnTo>
                    <a:pt x="316584" y="536959"/>
                  </a:lnTo>
                  <a:lnTo>
                    <a:pt x="349131" y="493954"/>
                  </a:lnTo>
                  <a:lnTo>
                    <a:pt x="378266" y="444813"/>
                  </a:lnTo>
                  <a:lnTo>
                    <a:pt x="403128" y="390207"/>
                  </a:lnTo>
                  <a:lnTo>
                    <a:pt x="422083" y="333281"/>
                  </a:lnTo>
                  <a:lnTo>
                    <a:pt x="434187" y="277449"/>
                  </a:lnTo>
                  <a:lnTo>
                    <a:pt x="439615" y="223791"/>
                  </a:lnTo>
                  <a:lnTo>
                    <a:pt x="438540" y="173386"/>
                  </a:lnTo>
                  <a:lnTo>
                    <a:pt x="431134" y="127314"/>
                  </a:lnTo>
                  <a:lnTo>
                    <a:pt x="417573" y="86654"/>
                  </a:lnTo>
                  <a:lnTo>
                    <a:pt x="398029" y="52487"/>
                  </a:lnTo>
                  <a:lnTo>
                    <a:pt x="341688" y="79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62054" y="3998054"/>
              <a:ext cx="753110" cy="123825"/>
            </a:xfrm>
            <a:custGeom>
              <a:avLst/>
              <a:gdLst/>
              <a:ahLst/>
              <a:cxnLst/>
              <a:rect l="l" t="t" r="r" b="b"/>
              <a:pathLst>
                <a:path w="753110" h="123825">
                  <a:moveTo>
                    <a:pt x="753022" y="12345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2948" y="5263423"/>
              <a:ext cx="529535" cy="363289"/>
            </a:xfrm>
            <a:prstGeom prst="rect">
              <a:avLst/>
            </a:prstGeom>
          </p:spPr>
        </p:pic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8288" y="4319028"/>
              <a:ext cx="202565" cy="270510"/>
            </a:xfrm>
            <a:custGeom>
              <a:avLst/>
              <a:gdLst/>
              <a:ahLst/>
              <a:cxnLst/>
              <a:rect l="l" t="t" r="r" b="b"/>
              <a:pathLst>
                <a:path w="202564" h="270510">
                  <a:moveTo>
                    <a:pt x="53182" y="0"/>
                  </a:moveTo>
                  <a:lnTo>
                    <a:pt x="130388" y="270226"/>
                  </a:lnTo>
                </a:path>
                <a:path w="202564" h="270510">
                  <a:moveTo>
                    <a:pt x="0" y="178753"/>
                  </a:moveTo>
                  <a:lnTo>
                    <a:pt x="202406" y="5731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3411" y="4633980"/>
              <a:ext cx="1028065" cy="174625"/>
            </a:xfrm>
            <a:custGeom>
              <a:avLst/>
              <a:gdLst/>
              <a:ahLst/>
              <a:cxnLst/>
              <a:rect l="l" t="t" r="r" b="b"/>
              <a:pathLst>
                <a:path w="1028064" h="174625">
                  <a:moveTo>
                    <a:pt x="1027703" y="174524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07068" y="5564309"/>
              <a:ext cx="961390" cy="558800"/>
            </a:xfrm>
            <a:custGeom>
              <a:avLst/>
              <a:gdLst/>
              <a:ahLst/>
              <a:cxnLst/>
              <a:rect l="l" t="t" r="r" b="b"/>
              <a:pathLst>
                <a:path w="961389" h="558800">
                  <a:moveTo>
                    <a:pt x="379691" y="449237"/>
                  </a:moveTo>
                  <a:lnTo>
                    <a:pt x="365975" y="441617"/>
                  </a:lnTo>
                  <a:lnTo>
                    <a:pt x="351231" y="450507"/>
                  </a:lnTo>
                  <a:lnTo>
                    <a:pt x="306514" y="479717"/>
                  </a:lnTo>
                  <a:lnTo>
                    <a:pt x="269760" y="458127"/>
                  </a:lnTo>
                  <a:lnTo>
                    <a:pt x="338785" y="414947"/>
                  </a:lnTo>
                  <a:lnTo>
                    <a:pt x="325158" y="407327"/>
                  </a:lnTo>
                  <a:lnTo>
                    <a:pt x="238747" y="461937"/>
                  </a:lnTo>
                  <a:lnTo>
                    <a:pt x="357339" y="529247"/>
                  </a:lnTo>
                  <a:lnTo>
                    <a:pt x="374103" y="517817"/>
                  </a:lnTo>
                  <a:lnTo>
                    <a:pt x="320408" y="487337"/>
                  </a:lnTo>
                  <a:lnTo>
                    <a:pt x="332320" y="479717"/>
                  </a:lnTo>
                  <a:lnTo>
                    <a:pt x="379691" y="449237"/>
                  </a:lnTo>
                  <a:close/>
                </a:path>
                <a:path w="961389" h="558800">
                  <a:moveTo>
                    <a:pt x="423316" y="229743"/>
                  </a:moveTo>
                  <a:lnTo>
                    <a:pt x="144297" y="68643"/>
                  </a:lnTo>
                  <a:lnTo>
                    <a:pt x="145199" y="67335"/>
                  </a:lnTo>
                  <a:lnTo>
                    <a:pt x="148031" y="63474"/>
                  </a:lnTo>
                  <a:lnTo>
                    <a:pt x="175323" y="35242"/>
                  </a:lnTo>
                  <a:lnTo>
                    <a:pt x="177279" y="33680"/>
                  </a:lnTo>
                  <a:lnTo>
                    <a:pt x="179324" y="32042"/>
                  </a:lnTo>
                  <a:lnTo>
                    <a:pt x="183438" y="28930"/>
                  </a:lnTo>
                  <a:lnTo>
                    <a:pt x="187693" y="25882"/>
                  </a:lnTo>
                  <a:lnTo>
                    <a:pt x="192062" y="22910"/>
                  </a:lnTo>
                  <a:lnTo>
                    <a:pt x="0" y="0"/>
                  </a:lnTo>
                  <a:lnTo>
                    <a:pt x="115874" y="154889"/>
                  </a:lnTo>
                  <a:lnTo>
                    <a:pt x="116255" y="149606"/>
                  </a:lnTo>
                  <a:lnTo>
                    <a:pt x="116763" y="144399"/>
                  </a:lnTo>
                  <a:lnTo>
                    <a:pt x="125501" y="105460"/>
                  </a:lnTo>
                  <a:lnTo>
                    <a:pt x="131597" y="90639"/>
                  </a:lnTo>
                  <a:lnTo>
                    <a:pt x="410616" y="251739"/>
                  </a:lnTo>
                  <a:lnTo>
                    <a:pt x="423316" y="229743"/>
                  </a:lnTo>
                  <a:close/>
                </a:path>
                <a:path w="961389" h="558800">
                  <a:moveTo>
                    <a:pt x="567220" y="390817"/>
                  </a:moveTo>
                  <a:lnTo>
                    <a:pt x="550138" y="389547"/>
                  </a:lnTo>
                  <a:lnTo>
                    <a:pt x="516001" y="387007"/>
                  </a:lnTo>
                  <a:lnTo>
                    <a:pt x="508571" y="385737"/>
                  </a:lnTo>
                  <a:lnTo>
                    <a:pt x="494538" y="385737"/>
                  </a:lnTo>
                  <a:lnTo>
                    <a:pt x="487921" y="387007"/>
                  </a:lnTo>
                  <a:lnTo>
                    <a:pt x="483946" y="387007"/>
                  </a:lnTo>
                  <a:lnTo>
                    <a:pt x="478853" y="388277"/>
                  </a:lnTo>
                  <a:lnTo>
                    <a:pt x="472757" y="389547"/>
                  </a:lnTo>
                  <a:lnTo>
                    <a:pt x="479221" y="383197"/>
                  </a:lnTo>
                  <a:lnTo>
                    <a:pt x="483819" y="378117"/>
                  </a:lnTo>
                  <a:lnTo>
                    <a:pt x="486537" y="371767"/>
                  </a:lnTo>
                  <a:lnTo>
                    <a:pt x="487400" y="366687"/>
                  </a:lnTo>
                  <a:lnTo>
                    <a:pt x="487311" y="360337"/>
                  </a:lnTo>
                  <a:lnTo>
                    <a:pt x="484238" y="356527"/>
                  </a:lnTo>
                  <a:lnTo>
                    <a:pt x="483209" y="355257"/>
                  </a:lnTo>
                  <a:lnTo>
                    <a:pt x="468922" y="346367"/>
                  </a:lnTo>
                  <a:lnTo>
                    <a:pt x="467055" y="346049"/>
                  </a:lnTo>
                  <a:lnTo>
                    <a:pt x="467055" y="371767"/>
                  </a:lnTo>
                  <a:lnTo>
                    <a:pt x="466267" y="374307"/>
                  </a:lnTo>
                  <a:lnTo>
                    <a:pt x="460997" y="381927"/>
                  </a:lnTo>
                  <a:lnTo>
                    <a:pt x="456095" y="385737"/>
                  </a:lnTo>
                  <a:lnTo>
                    <a:pt x="414401" y="412407"/>
                  </a:lnTo>
                  <a:lnTo>
                    <a:pt x="376161" y="390817"/>
                  </a:lnTo>
                  <a:lnTo>
                    <a:pt x="414820" y="366687"/>
                  </a:lnTo>
                  <a:lnTo>
                    <a:pt x="421360" y="362877"/>
                  </a:lnTo>
                  <a:lnTo>
                    <a:pt x="427647" y="360337"/>
                  </a:lnTo>
                  <a:lnTo>
                    <a:pt x="433717" y="357797"/>
                  </a:lnTo>
                  <a:lnTo>
                    <a:pt x="439572" y="356527"/>
                  </a:lnTo>
                  <a:lnTo>
                    <a:pt x="447090" y="356527"/>
                  </a:lnTo>
                  <a:lnTo>
                    <a:pt x="453593" y="357797"/>
                  </a:lnTo>
                  <a:lnTo>
                    <a:pt x="462648" y="362877"/>
                  </a:lnTo>
                  <a:lnTo>
                    <a:pt x="464985" y="365417"/>
                  </a:lnTo>
                  <a:lnTo>
                    <a:pt x="467055" y="371767"/>
                  </a:lnTo>
                  <a:lnTo>
                    <a:pt x="467055" y="346049"/>
                  </a:lnTo>
                  <a:lnTo>
                    <a:pt x="461556" y="345097"/>
                  </a:lnTo>
                  <a:lnTo>
                    <a:pt x="444728" y="342557"/>
                  </a:lnTo>
                  <a:lnTo>
                    <a:pt x="436676" y="343827"/>
                  </a:lnTo>
                  <a:lnTo>
                    <a:pt x="429107" y="346367"/>
                  </a:lnTo>
                  <a:lnTo>
                    <a:pt x="423125" y="347637"/>
                  </a:lnTo>
                  <a:lnTo>
                    <a:pt x="416521" y="351447"/>
                  </a:lnTo>
                  <a:lnTo>
                    <a:pt x="409308" y="355257"/>
                  </a:lnTo>
                  <a:lnTo>
                    <a:pt x="401510" y="359067"/>
                  </a:lnTo>
                  <a:lnTo>
                    <a:pt x="347002" y="393357"/>
                  </a:lnTo>
                  <a:lnTo>
                    <a:pt x="462940" y="459397"/>
                  </a:lnTo>
                  <a:lnTo>
                    <a:pt x="473621" y="453047"/>
                  </a:lnTo>
                  <a:lnTo>
                    <a:pt x="479018" y="449237"/>
                  </a:lnTo>
                  <a:lnTo>
                    <a:pt x="427647" y="420027"/>
                  </a:lnTo>
                  <a:lnTo>
                    <a:pt x="439013" y="412407"/>
                  </a:lnTo>
                  <a:lnTo>
                    <a:pt x="450367" y="404787"/>
                  </a:lnTo>
                  <a:lnTo>
                    <a:pt x="453453" y="403517"/>
                  </a:lnTo>
                  <a:lnTo>
                    <a:pt x="458660" y="400977"/>
                  </a:lnTo>
                  <a:lnTo>
                    <a:pt x="462089" y="400977"/>
                  </a:lnTo>
                  <a:lnTo>
                    <a:pt x="469747" y="398437"/>
                  </a:lnTo>
                  <a:lnTo>
                    <a:pt x="487019" y="398437"/>
                  </a:lnTo>
                  <a:lnTo>
                    <a:pt x="493344" y="399707"/>
                  </a:lnTo>
                  <a:lnTo>
                    <a:pt x="500557" y="399707"/>
                  </a:lnTo>
                  <a:lnTo>
                    <a:pt x="508685" y="400977"/>
                  </a:lnTo>
                  <a:lnTo>
                    <a:pt x="518502" y="400977"/>
                  </a:lnTo>
                  <a:lnTo>
                    <a:pt x="547992" y="403517"/>
                  </a:lnTo>
                  <a:lnTo>
                    <a:pt x="555688" y="398437"/>
                  </a:lnTo>
                  <a:lnTo>
                    <a:pt x="567220" y="390817"/>
                  </a:lnTo>
                  <a:close/>
                </a:path>
                <a:path w="961389" h="558800">
                  <a:moveTo>
                    <a:pt x="657161" y="320967"/>
                  </a:moveTo>
                  <a:lnTo>
                    <a:pt x="636955" y="287947"/>
                  </a:lnTo>
                  <a:lnTo>
                    <a:pt x="636270" y="287502"/>
                  </a:lnTo>
                  <a:lnTo>
                    <a:pt x="636270" y="318427"/>
                  </a:lnTo>
                  <a:lnTo>
                    <a:pt x="635647" y="324777"/>
                  </a:lnTo>
                  <a:lnTo>
                    <a:pt x="602424" y="351447"/>
                  </a:lnTo>
                  <a:lnTo>
                    <a:pt x="592213" y="353987"/>
                  </a:lnTo>
                  <a:lnTo>
                    <a:pt x="569988" y="353987"/>
                  </a:lnTo>
                  <a:lnTo>
                    <a:pt x="527050" y="336207"/>
                  </a:lnTo>
                  <a:lnTo>
                    <a:pt x="513664" y="315887"/>
                  </a:lnTo>
                  <a:lnTo>
                    <a:pt x="515073" y="309537"/>
                  </a:lnTo>
                  <a:lnTo>
                    <a:pt x="518375" y="303187"/>
                  </a:lnTo>
                  <a:lnTo>
                    <a:pt x="523582" y="296837"/>
                  </a:lnTo>
                  <a:lnTo>
                    <a:pt x="530694" y="291757"/>
                  </a:lnTo>
                  <a:lnTo>
                    <a:pt x="536562" y="289217"/>
                  </a:lnTo>
                  <a:lnTo>
                    <a:pt x="542823" y="285407"/>
                  </a:lnTo>
                  <a:lnTo>
                    <a:pt x="549503" y="284137"/>
                  </a:lnTo>
                  <a:lnTo>
                    <a:pt x="563841" y="281597"/>
                  </a:lnTo>
                  <a:lnTo>
                    <a:pt x="578459" y="281597"/>
                  </a:lnTo>
                  <a:lnTo>
                    <a:pt x="623354" y="299377"/>
                  </a:lnTo>
                  <a:lnTo>
                    <a:pt x="636270" y="318427"/>
                  </a:lnTo>
                  <a:lnTo>
                    <a:pt x="636270" y="287502"/>
                  </a:lnTo>
                  <a:lnTo>
                    <a:pt x="629221" y="282867"/>
                  </a:lnTo>
                  <a:lnTo>
                    <a:pt x="626402" y="281597"/>
                  </a:lnTo>
                  <a:lnTo>
                    <a:pt x="620776" y="279057"/>
                  </a:lnTo>
                  <a:lnTo>
                    <a:pt x="611949" y="275247"/>
                  </a:lnTo>
                  <a:lnTo>
                    <a:pt x="602729" y="272707"/>
                  </a:lnTo>
                  <a:lnTo>
                    <a:pt x="593153" y="270167"/>
                  </a:lnTo>
                  <a:lnTo>
                    <a:pt x="583298" y="268897"/>
                  </a:lnTo>
                  <a:lnTo>
                    <a:pt x="573443" y="268897"/>
                  </a:lnTo>
                  <a:lnTo>
                    <a:pt x="534733" y="276517"/>
                  </a:lnTo>
                  <a:lnTo>
                    <a:pt x="499541" y="300647"/>
                  </a:lnTo>
                  <a:lnTo>
                    <a:pt x="493610" y="318427"/>
                  </a:lnTo>
                  <a:lnTo>
                    <a:pt x="495477" y="327317"/>
                  </a:lnTo>
                  <a:lnTo>
                    <a:pt x="529717" y="357797"/>
                  </a:lnTo>
                  <a:lnTo>
                    <a:pt x="566775" y="366687"/>
                  </a:lnTo>
                  <a:lnTo>
                    <a:pt x="576821" y="366687"/>
                  </a:lnTo>
                  <a:lnTo>
                    <a:pt x="616267" y="359067"/>
                  </a:lnTo>
                  <a:lnTo>
                    <a:pt x="627087" y="353987"/>
                  </a:lnTo>
                  <a:lnTo>
                    <a:pt x="633260" y="350177"/>
                  </a:lnTo>
                  <a:lnTo>
                    <a:pt x="639978" y="345097"/>
                  </a:lnTo>
                  <a:lnTo>
                    <a:pt x="645579" y="340017"/>
                  </a:lnTo>
                  <a:lnTo>
                    <a:pt x="650049" y="333667"/>
                  </a:lnTo>
                  <a:lnTo>
                    <a:pt x="653415" y="328587"/>
                  </a:lnTo>
                  <a:lnTo>
                    <a:pt x="657161" y="320967"/>
                  </a:lnTo>
                  <a:close/>
                </a:path>
                <a:path w="961389" h="558800">
                  <a:moveTo>
                    <a:pt x="666559" y="548297"/>
                  </a:moveTo>
                  <a:lnTo>
                    <a:pt x="664718" y="545757"/>
                  </a:lnTo>
                  <a:lnTo>
                    <a:pt x="622274" y="487337"/>
                  </a:lnTo>
                  <a:lnTo>
                    <a:pt x="596112" y="450507"/>
                  </a:lnTo>
                  <a:lnTo>
                    <a:pt x="580364" y="461937"/>
                  </a:lnTo>
                  <a:lnTo>
                    <a:pt x="586867" y="469557"/>
                  </a:lnTo>
                  <a:lnTo>
                    <a:pt x="593407" y="478447"/>
                  </a:lnTo>
                  <a:lnTo>
                    <a:pt x="637095" y="535597"/>
                  </a:lnTo>
                  <a:lnTo>
                    <a:pt x="641248" y="540677"/>
                  </a:lnTo>
                  <a:lnTo>
                    <a:pt x="645896" y="545757"/>
                  </a:lnTo>
                  <a:lnTo>
                    <a:pt x="640054" y="544487"/>
                  </a:lnTo>
                  <a:lnTo>
                    <a:pt x="633907" y="543217"/>
                  </a:lnTo>
                  <a:lnTo>
                    <a:pt x="627430" y="540677"/>
                  </a:lnTo>
                  <a:lnTo>
                    <a:pt x="620636" y="539407"/>
                  </a:lnTo>
                  <a:lnTo>
                    <a:pt x="504825" y="512737"/>
                  </a:lnTo>
                  <a:lnTo>
                    <a:pt x="487324" y="524167"/>
                  </a:lnTo>
                  <a:lnTo>
                    <a:pt x="650570" y="558457"/>
                  </a:lnTo>
                  <a:lnTo>
                    <a:pt x="666559" y="548297"/>
                  </a:lnTo>
                  <a:close/>
                </a:path>
                <a:path w="961389" h="558800">
                  <a:moveTo>
                    <a:pt x="741794" y="493687"/>
                  </a:moveTo>
                  <a:lnTo>
                    <a:pt x="627608" y="428917"/>
                  </a:lnTo>
                  <a:lnTo>
                    <a:pt x="612432" y="440347"/>
                  </a:lnTo>
                  <a:lnTo>
                    <a:pt x="727011" y="505117"/>
                  </a:lnTo>
                  <a:lnTo>
                    <a:pt x="731888" y="501307"/>
                  </a:lnTo>
                  <a:lnTo>
                    <a:pt x="741794" y="493687"/>
                  </a:lnTo>
                  <a:close/>
                </a:path>
                <a:path w="961389" h="558800">
                  <a:moveTo>
                    <a:pt x="786041" y="247307"/>
                  </a:moveTo>
                  <a:lnTo>
                    <a:pt x="781558" y="244767"/>
                  </a:lnTo>
                  <a:lnTo>
                    <a:pt x="779310" y="243497"/>
                  </a:lnTo>
                  <a:lnTo>
                    <a:pt x="678268" y="186347"/>
                  </a:lnTo>
                  <a:lnTo>
                    <a:pt x="669201" y="192697"/>
                  </a:lnTo>
                  <a:lnTo>
                    <a:pt x="664692" y="195237"/>
                  </a:lnTo>
                  <a:lnTo>
                    <a:pt x="749490" y="243497"/>
                  </a:lnTo>
                  <a:lnTo>
                    <a:pt x="607771" y="230797"/>
                  </a:lnTo>
                  <a:lnTo>
                    <a:pt x="592734" y="239687"/>
                  </a:lnTo>
                  <a:lnTo>
                    <a:pt x="702614" y="301917"/>
                  </a:lnTo>
                  <a:lnTo>
                    <a:pt x="707161" y="299377"/>
                  </a:lnTo>
                  <a:lnTo>
                    <a:pt x="711720" y="295567"/>
                  </a:lnTo>
                  <a:lnTo>
                    <a:pt x="716330" y="293027"/>
                  </a:lnTo>
                  <a:lnTo>
                    <a:pt x="630313" y="244767"/>
                  </a:lnTo>
                  <a:lnTo>
                    <a:pt x="701459" y="251117"/>
                  </a:lnTo>
                  <a:lnTo>
                    <a:pt x="771855" y="256197"/>
                  </a:lnTo>
                  <a:lnTo>
                    <a:pt x="776617" y="253657"/>
                  </a:lnTo>
                  <a:lnTo>
                    <a:pt x="786041" y="247307"/>
                  </a:lnTo>
                  <a:close/>
                </a:path>
                <a:path w="961389" h="558800">
                  <a:moveTo>
                    <a:pt x="848017" y="418757"/>
                  </a:moveTo>
                  <a:lnTo>
                    <a:pt x="834936" y="411137"/>
                  </a:lnTo>
                  <a:lnTo>
                    <a:pt x="769048" y="458127"/>
                  </a:lnTo>
                  <a:lnTo>
                    <a:pt x="730491" y="436537"/>
                  </a:lnTo>
                  <a:lnTo>
                    <a:pt x="741375" y="428917"/>
                  </a:lnTo>
                  <a:lnTo>
                    <a:pt x="790359" y="394627"/>
                  </a:lnTo>
                  <a:lnTo>
                    <a:pt x="777290" y="387007"/>
                  </a:lnTo>
                  <a:lnTo>
                    <a:pt x="717232" y="428917"/>
                  </a:lnTo>
                  <a:lnTo>
                    <a:pt x="682459" y="408597"/>
                  </a:lnTo>
                  <a:lnTo>
                    <a:pt x="747102" y="365417"/>
                  </a:lnTo>
                  <a:lnTo>
                    <a:pt x="734072" y="357797"/>
                  </a:lnTo>
                  <a:lnTo>
                    <a:pt x="654354" y="411137"/>
                  </a:lnTo>
                  <a:lnTo>
                    <a:pt x="767842" y="475907"/>
                  </a:lnTo>
                  <a:lnTo>
                    <a:pt x="792784" y="458127"/>
                  </a:lnTo>
                  <a:lnTo>
                    <a:pt x="848017" y="418757"/>
                  </a:lnTo>
                  <a:close/>
                </a:path>
                <a:path w="961389" h="558800">
                  <a:moveTo>
                    <a:pt x="848169" y="206667"/>
                  </a:moveTo>
                  <a:lnTo>
                    <a:pt x="770026" y="162217"/>
                  </a:lnTo>
                  <a:lnTo>
                    <a:pt x="754392" y="153327"/>
                  </a:lnTo>
                  <a:lnTo>
                    <a:pt x="788073" y="133007"/>
                  </a:lnTo>
                  <a:lnTo>
                    <a:pt x="775728" y="125387"/>
                  </a:lnTo>
                  <a:lnTo>
                    <a:pt x="693737" y="177457"/>
                  </a:lnTo>
                  <a:lnTo>
                    <a:pt x="697992" y="179997"/>
                  </a:lnTo>
                  <a:lnTo>
                    <a:pt x="706361" y="183807"/>
                  </a:lnTo>
                  <a:lnTo>
                    <a:pt x="740740" y="162217"/>
                  </a:lnTo>
                  <a:lnTo>
                    <a:pt x="834859" y="215557"/>
                  </a:lnTo>
                  <a:lnTo>
                    <a:pt x="848169" y="206667"/>
                  </a:lnTo>
                  <a:close/>
                </a:path>
                <a:path w="961389" h="558800">
                  <a:moveTo>
                    <a:pt x="960970" y="337477"/>
                  </a:moveTo>
                  <a:lnTo>
                    <a:pt x="957072" y="333667"/>
                  </a:lnTo>
                  <a:lnTo>
                    <a:pt x="880338" y="258737"/>
                  </a:lnTo>
                  <a:lnTo>
                    <a:pt x="871359" y="265087"/>
                  </a:lnTo>
                  <a:lnTo>
                    <a:pt x="866914" y="267627"/>
                  </a:lnTo>
                  <a:lnTo>
                    <a:pt x="880325" y="280327"/>
                  </a:lnTo>
                  <a:lnTo>
                    <a:pt x="907275" y="304457"/>
                  </a:lnTo>
                  <a:lnTo>
                    <a:pt x="920737" y="317157"/>
                  </a:lnTo>
                  <a:lnTo>
                    <a:pt x="933653" y="329857"/>
                  </a:lnTo>
                  <a:lnTo>
                    <a:pt x="939152" y="333667"/>
                  </a:lnTo>
                  <a:lnTo>
                    <a:pt x="928598" y="329857"/>
                  </a:lnTo>
                  <a:lnTo>
                    <a:pt x="917359" y="326047"/>
                  </a:lnTo>
                  <a:lnTo>
                    <a:pt x="905433" y="322237"/>
                  </a:lnTo>
                  <a:lnTo>
                    <a:pt x="892835" y="318427"/>
                  </a:lnTo>
                  <a:lnTo>
                    <a:pt x="875398" y="313347"/>
                  </a:lnTo>
                  <a:lnTo>
                    <a:pt x="867346" y="310807"/>
                  </a:lnTo>
                  <a:lnTo>
                    <a:pt x="823087" y="296837"/>
                  </a:lnTo>
                  <a:lnTo>
                    <a:pt x="806462" y="308267"/>
                  </a:lnTo>
                  <a:lnTo>
                    <a:pt x="820000" y="322237"/>
                  </a:lnTo>
                  <a:lnTo>
                    <a:pt x="840460" y="342557"/>
                  </a:lnTo>
                  <a:lnTo>
                    <a:pt x="854113" y="356527"/>
                  </a:lnTo>
                  <a:lnTo>
                    <a:pt x="862317" y="365417"/>
                  </a:lnTo>
                  <a:lnTo>
                    <a:pt x="876604" y="378117"/>
                  </a:lnTo>
                  <a:lnTo>
                    <a:pt x="869975" y="375577"/>
                  </a:lnTo>
                  <a:lnTo>
                    <a:pt x="863257" y="374307"/>
                  </a:lnTo>
                  <a:lnTo>
                    <a:pt x="856437" y="371767"/>
                  </a:lnTo>
                  <a:lnTo>
                    <a:pt x="761326" y="338747"/>
                  </a:lnTo>
                  <a:lnTo>
                    <a:pt x="746620" y="348907"/>
                  </a:lnTo>
                  <a:lnTo>
                    <a:pt x="885075" y="392087"/>
                  </a:lnTo>
                  <a:lnTo>
                    <a:pt x="894537" y="385737"/>
                  </a:lnTo>
                  <a:lnTo>
                    <a:pt x="899312" y="381927"/>
                  </a:lnTo>
                  <a:lnTo>
                    <a:pt x="895515" y="378117"/>
                  </a:lnTo>
                  <a:lnTo>
                    <a:pt x="834694" y="317157"/>
                  </a:lnTo>
                  <a:lnTo>
                    <a:pt x="831392" y="314617"/>
                  </a:lnTo>
                  <a:lnTo>
                    <a:pt x="827646" y="310807"/>
                  </a:lnTo>
                  <a:lnTo>
                    <a:pt x="829576" y="310807"/>
                  </a:lnTo>
                  <a:lnTo>
                    <a:pt x="948143" y="347637"/>
                  </a:lnTo>
                  <a:lnTo>
                    <a:pt x="960970" y="3374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30627" y="5330344"/>
            <a:ext cx="129539" cy="1377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00" spc="-25" dirty="0">
                <a:solidFill>
                  <a:srgbClr val="151616"/>
                </a:solidFill>
                <a:latin typeface="Arial"/>
                <a:cs typeface="Arial"/>
              </a:rPr>
              <a:t>90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58" name="object 58"/>
          <p:cNvGrpSpPr>
            <a:grpSpLocks noGrp="1" noUngrp="1" noRot="1" noMove="1" noResize="1"/>
          </p:cNvGrpSpPr>
          <p:nvPr/>
        </p:nvGrpSpPr>
        <p:grpSpPr>
          <a:xfrm>
            <a:off x="8230775" y="5348873"/>
            <a:ext cx="238125" cy="102235"/>
            <a:chOff x="8230775" y="5348873"/>
            <a:chExt cx="238125" cy="102235"/>
          </a:xfrm>
        </p:grpSpPr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40775" y="5352472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5" h="24764">
                  <a:moveTo>
                    <a:pt x="12128" y="0"/>
                  </a:moveTo>
                  <a:lnTo>
                    <a:pt x="18829" y="0"/>
                  </a:lnTo>
                  <a:lnTo>
                    <a:pt x="24256" y="5427"/>
                  </a:lnTo>
                  <a:lnTo>
                    <a:pt x="24256" y="12128"/>
                  </a:lnTo>
                  <a:lnTo>
                    <a:pt x="24256" y="18823"/>
                  </a:lnTo>
                  <a:lnTo>
                    <a:pt x="18829" y="24255"/>
                  </a:lnTo>
                  <a:lnTo>
                    <a:pt x="12128" y="24255"/>
                  </a:lnTo>
                  <a:lnTo>
                    <a:pt x="5433" y="24255"/>
                  </a:lnTo>
                  <a:lnTo>
                    <a:pt x="0" y="18823"/>
                  </a:lnTo>
                  <a:lnTo>
                    <a:pt x="0" y="12128"/>
                  </a:lnTo>
                  <a:lnTo>
                    <a:pt x="0" y="5427"/>
                  </a:lnTo>
                  <a:lnTo>
                    <a:pt x="5433" y="0"/>
                  </a:lnTo>
                  <a:lnTo>
                    <a:pt x="1212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33948" y="5373989"/>
              <a:ext cx="75565" cy="73660"/>
            </a:xfrm>
            <a:custGeom>
              <a:avLst/>
              <a:gdLst/>
              <a:ahLst/>
              <a:cxnLst/>
              <a:rect l="l" t="t" r="r" b="b"/>
              <a:pathLst>
                <a:path w="75565" h="73660">
                  <a:moveTo>
                    <a:pt x="20873" y="0"/>
                  </a:moveTo>
                  <a:lnTo>
                    <a:pt x="74941" y="21805"/>
                  </a:lnTo>
                  <a:lnTo>
                    <a:pt x="54068" y="73559"/>
                  </a:lnTo>
                  <a:lnTo>
                    <a:pt x="0" y="51753"/>
                  </a:lnTo>
                  <a:lnTo>
                    <a:pt x="20873" y="0"/>
                  </a:lnTo>
                  <a:close/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66231" y="6845594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64782" y="1115351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8077" y="2551938"/>
            <a:ext cx="3179445" cy="916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PYRAMID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Arial"/>
              <a:cs typeface="Arial"/>
            </a:endParaRPr>
          </a:p>
          <a:p>
            <a:pPr marL="1395730" marR="5080" indent="107314">
              <a:lnSpc>
                <a:spcPts val="1340"/>
              </a:lnSpc>
              <a:spcBef>
                <a:spcPts val="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NOTE:</a:t>
            </a:r>
            <a:r>
              <a:rPr sz="12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hole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drilled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90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surface.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DRAWING TRUE SHAPES - ORTHOGRAPHIC DRAWING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truelength2.cdr</dc:title>
  <dc:creator>BY V.RYAN</dc:creator>
  <cp:keywords>GEOMETRICAL DRAWING - TRUE SHAPES</cp:keywords>
  <cp:lastModifiedBy>Vincent RYan</cp:lastModifiedBy>
  <cp:revision>1</cp:revision>
  <dcterms:created xsi:type="dcterms:W3CDTF">2023-11-30T15:00:36Z</dcterms:created>
  <dcterms:modified xsi:type="dcterms:W3CDTF">2023-11-30T15:00:52Z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2023-11-30T00:00:00Z</vt:filetime>
  </property>
  <property fmtid="{D5CDD505-2E9C-101B-9397-08002B2CF9AE}" pid="5" name="Producer">
    <vt:lpwstr>Corel PDF Engine Version 19.1.0.419</vt:lpwstr>
  </property>
</Properties>
</file>