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537" y="8737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7537" y="8737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2"/>
                </a:lnTo>
                <a:lnTo>
                  <a:pt x="0" y="731520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5231" y="115945"/>
            <a:ext cx="6136640" cy="380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truelength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662" y="4911451"/>
            <a:ext cx="2950210" cy="14706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34925" indent="-635" algn="ctr">
              <a:lnSpc>
                <a:spcPts val="1560"/>
              </a:lnSpc>
              <a:spcBef>
                <a:spcPts val="25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ELEVATION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 SQUARE PYRAMID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SHOWN ABOVE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Arial"/>
              <a:cs typeface="Arial"/>
            </a:endParaRPr>
          </a:p>
          <a:p>
            <a:pPr marL="728980" marR="5080" indent="-673735">
              <a:lnSpc>
                <a:spcPts val="1560"/>
              </a:lnSpc>
              <a:spcBef>
                <a:spcPts val="5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THEY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STATED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85794" y="6675421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5" h="377825">
                <a:moveTo>
                  <a:pt x="188790" y="0"/>
                </a:moveTo>
                <a:lnTo>
                  <a:pt x="238977" y="6743"/>
                </a:lnTo>
                <a:lnTo>
                  <a:pt x="284075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7"/>
                </a:lnTo>
                <a:lnTo>
                  <a:pt x="322283" y="322285"/>
                </a:lnTo>
                <a:lnTo>
                  <a:pt x="284075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4" y="351804"/>
                </a:lnTo>
                <a:lnTo>
                  <a:pt x="55295" y="322285"/>
                </a:lnTo>
                <a:lnTo>
                  <a:pt x="25775" y="284077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4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5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  <a:path w="965835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10552" y="7185952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136648" y="572251"/>
            <a:ext cx="5380990" cy="6620509"/>
            <a:chOff x="136648" y="572251"/>
            <a:chExt cx="5380990" cy="6620509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2584" y="6553313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5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9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2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458" y="576061"/>
              <a:ext cx="5373370" cy="353060"/>
            </a:xfrm>
            <a:custGeom>
              <a:avLst/>
              <a:gdLst/>
              <a:ahLst/>
              <a:cxnLst/>
              <a:rect l="l" t="t" r="r" b="b"/>
              <a:pathLst>
                <a:path w="5373370" h="353059">
                  <a:moveTo>
                    <a:pt x="0" y="0"/>
                  </a:moveTo>
                  <a:lnTo>
                    <a:pt x="5373024" y="0"/>
                  </a:lnTo>
                  <a:lnTo>
                    <a:pt x="5373024" y="352611"/>
                  </a:lnTo>
                  <a:lnTo>
                    <a:pt x="0" y="35261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6137" y="3609899"/>
              <a:ext cx="1234440" cy="1234440"/>
            </a:xfrm>
            <a:custGeom>
              <a:avLst/>
              <a:gdLst/>
              <a:ahLst/>
              <a:cxnLst/>
              <a:rect l="l" t="t" r="r" b="b"/>
              <a:pathLst>
                <a:path w="1234439" h="1234439">
                  <a:moveTo>
                    <a:pt x="1234281" y="0"/>
                  </a:moveTo>
                  <a:lnTo>
                    <a:pt x="0" y="0"/>
                  </a:lnTo>
                  <a:lnTo>
                    <a:pt x="0" y="1234281"/>
                  </a:lnTo>
                  <a:lnTo>
                    <a:pt x="1234281" y="1234281"/>
                  </a:lnTo>
                  <a:lnTo>
                    <a:pt x="12342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30538" y="3676987"/>
              <a:ext cx="993140" cy="402590"/>
            </a:xfrm>
            <a:custGeom>
              <a:avLst/>
              <a:gdLst/>
              <a:ahLst/>
              <a:cxnLst/>
              <a:rect l="l" t="t" r="r" b="b"/>
              <a:pathLst>
                <a:path w="993139" h="402589">
                  <a:moveTo>
                    <a:pt x="26835" y="268312"/>
                  </a:moveTo>
                  <a:lnTo>
                    <a:pt x="0" y="268312"/>
                  </a:lnTo>
                  <a:lnTo>
                    <a:pt x="0" y="295148"/>
                  </a:lnTo>
                  <a:lnTo>
                    <a:pt x="26835" y="295148"/>
                  </a:lnTo>
                  <a:lnTo>
                    <a:pt x="26835" y="268312"/>
                  </a:lnTo>
                  <a:close/>
                </a:path>
                <a:path w="993139" h="402589">
                  <a:moveTo>
                    <a:pt x="53670" y="295148"/>
                  </a:moveTo>
                  <a:lnTo>
                    <a:pt x="26835" y="295148"/>
                  </a:lnTo>
                  <a:lnTo>
                    <a:pt x="26835" y="321983"/>
                  </a:lnTo>
                  <a:lnTo>
                    <a:pt x="53670" y="321983"/>
                  </a:lnTo>
                  <a:lnTo>
                    <a:pt x="53670" y="295148"/>
                  </a:lnTo>
                  <a:close/>
                </a:path>
                <a:path w="993139" h="402589">
                  <a:moveTo>
                    <a:pt x="53670" y="241490"/>
                  </a:moveTo>
                  <a:lnTo>
                    <a:pt x="26835" y="241490"/>
                  </a:lnTo>
                  <a:lnTo>
                    <a:pt x="26835" y="268312"/>
                  </a:lnTo>
                  <a:lnTo>
                    <a:pt x="53670" y="268312"/>
                  </a:lnTo>
                  <a:lnTo>
                    <a:pt x="53670" y="241490"/>
                  </a:lnTo>
                  <a:close/>
                </a:path>
                <a:path w="993139" h="402589">
                  <a:moveTo>
                    <a:pt x="107327" y="214655"/>
                  </a:moveTo>
                  <a:lnTo>
                    <a:pt x="80505" y="214655"/>
                  </a:lnTo>
                  <a:lnTo>
                    <a:pt x="53670" y="214655"/>
                  </a:lnTo>
                  <a:lnTo>
                    <a:pt x="53670" y="241490"/>
                  </a:lnTo>
                  <a:lnTo>
                    <a:pt x="80505" y="241490"/>
                  </a:lnTo>
                  <a:lnTo>
                    <a:pt x="107327" y="241490"/>
                  </a:lnTo>
                  <a:lnTo>
                    <a:pt x="107327" y="214655"/>
                  </a:lnTo>
                  <a:close/>
                </a:path>
                <a:path w="993139" h="402589">
                  <a:moveTo>
                    <a:pt x="134162" y="160997"/>
                  </a:moveTo>
                  <a:lnTo>
                    <a:pt x="107327" y="160997"/>
                  </a:lnTo>
                  <a:lnTo>
                    <a:pt x="107327" y="187820"/>
                  </a:lnTo>
                  <a:lnTo>
                    <a:pt x="134162" y="187820"/>
                  </a:lnTo>
                  <a:lnTo>
                    <a:pt x="134162" y="160997"/>
                  </a:lnTo>
                  <a:close/>
                </a:path>
                <a:path w="993139" h="402589">
                  <a:moveTo>
                    <a:pt x="134162" y="53657"/>
                  </a:moveTo>
                  <a:lnTo>
                    <a:pt x="107327" y="53657"/>
                  </a:lnTo>
                  <a:lnTo>
                    <a:pt x="107327" y="107327"/>
                  </a:lnTo>
                  <a:lnTo>
                    <a:pt x="134162" y="107327"/>
                  </a:lnTo>
                  <a:lnTo>
                    <a:pt x="134162" y="53657"/>
                  </a:lnTo>
                  <a:close/>
                </a:path>
                <a:path w="993139" h="402589">
                  <a:moveTo>
                    <a:pt x="160997" y="214655"/>
                  </a:move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60997" y="214655"/>
                  </a:lnTo>
                  <a:close/>
                </a:path>
                <a:path w="993139" h="402589">
                  <a:moveTo>
                    <a:pt x="187833" y="268312"/>
                  </a:moveTo>
                  <a:lnTo>
                    <a:pt x="160997" y="268312"/>
                  </a:lnTo>
                  <a:lnTo>
                    <a:pt x="160997" y="295148"/>
                  </a:lnTo>
                  <a:lnTo>
                    <a:pt x="187833" y="295148"/>
                  </a:lnTo>
                  <a:lnTo>
                    <a:pt x="187833" y="268312"/>
                  </a:lnTo>
                  <a:close/>
                </a:path>
                <a:path w="993139" h="402589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993139" h="402589">
                  <a:moveTo>
                    <a:pt x="187833" y="53657"/>
                  </a:move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53657"/>
                  </a:lnTo>
                  <a:close/>
                </a:path>
                <a:path w="993139" h="402589">
                  <a:moveTo>
                    <a:pt x="214655" y="295148"/>
                  </a:moveTo>
                  <a:lnTo>
                    <a:pt x="187833" y="295148"/>
                  </a:lnTo>
                  <a:lnTo>
                    <a:pt x="187833" y="321983"/>
                  </a:lnTo>
                  <a:lnTo>
                    <a:pt x="214655" y="321983"/>
                  </a:lnTo>
                  <a:lnTo>
                    <a:pt x="214655" y="295148"/>
                  </a:lnTo>
                  <a:close/>
                </a:path>
                <a:path w="993139" h="402589">
                  <a:moveTo>
                    <a:pt x="214655" y="241490"/>
                  </a:moveTo>
                  <a:lnTo>
                    <a:pt x="187833" y="241490"/>
                  </a:lnTo>
                  <a:lnTo>
                    <a:pt x="187833" y="268312"/>
                  </a:lnTo>
                  <a:lnTo>
                    <a:pt x="214655" y="268312"/>
                  </a:lnTo>
                  <a:lnTo>
                    <a:pt x="214655" y="241490"/>
                  </a:lnTo>
                  <a:close/>
                </a:path>
                <a:path w="993139" h="402589">
                  <a:moveTo>
                    <a:pt x="214655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55" y="214655"/>
                  </a:lnTo>
                  <a:lnTo>
                    <a:pt x="214655" y="187820"/>
                  </a:lnTo>
                  <a:close/>
                </a:path>
                <a:path w="993139" h="402589">
                  <a:moveTo>
                    <a:pt x="241490" y="107327"/>
                  </a:moveTo>
                  <a:lnTo>
                    <a:pt x="214655" y="107327"/>
                  </a:lnTo>
                  <a:lnTo>
                    <a:pt x="214655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34162" y="107327"/>
                  </a:lnTo>
                  <a:lnTo>
                    <a:pt x="134162" y="134162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55" y="134162"/>
                  </a:lnTo>
                  <a:lnTo>
                    <a:pt x="214655" y="187820"/>
                  </a:lnTo>
                  <a:lnTo>
                    <a:pt x="241490" y="187820"/>
                  </a:lnTo>
                  <a:lnTo>
                    <a:pt x="241490" y="107327"/>
                  </a:lnTo>
                  <a:close/>
                </a:path>
                <a:path w="993139" h="402589">
                  <a:moveTo>
                    <a:pt x="268325" y="214655"/>
                  </a:moveTo>
                  <a:lnTo>
                    <a:pt x="241490" y="214655"/>
                  </a:lnTo>
                  <a:lnTo>
                    <a:pt x="241490" y="241490"/>
                  </a:lnTo>
                  <a:lnTo>
                    <a:pt x="268325" y="241490"/>
                  </a:lnTo>
                  <a:lnTo>
                    <a:pt x="268325" y="214655"/>
                  </a:lnTo>
                  <a:close/>
                </a:path>
                <a:path w="993139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41490" y="26835"/>
                  </a:lnTo>
                  <a:lnTo>
                    <a:pt x="241490" y="0"/>
                  </a:lnTo>
                  <a:lnTo>
                    <a:pt x="214655" y="0"/>
                  </a:lnTo>
                  <a:lnTo>
                    <a:pt x="187833" y="0"/>
                  </a:lnTo>
                  <a:lnTo>
                    <a:pt x="160997" y="0"/>
                  </a:lnTo>
                  <a:lnTo>
                    <a:pt x="134162" y="0"/>
                  </a:lnTo>
                  <a:lnTo>
                    <a:pt x="134162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87833" y="26835"/>
                  </a:lnTo>
                  <a:lnTo>
                    <a:pt x="214655" y="26835"/>
                  </a:lnTo>
                  <a:lnTo>
                    <a:pt x="214655" y="53657"/>
                  </a:lnTo>
                  <a:lnTo>
                    <a:pt x="241490" y="53657"/>
                  </a:lnTo>
                  <a:lnTo>
                    <a:pt x="241490" y="107327"/>
                  </a:lnTo>
                  <a:lnTo>
                    <a:pt x="268325" y="107327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993139" h="402589">
                  <a:moveTo>
                    <a:pt x="321995" y="0"/>
                  </a:moveTo>
                  <a:lnTo>
                    <a:pt x="295160" y="0"/>
                  </a:lnTo>
                  <a:lnTo>
                    <a:pt x="295160" y="26835"/>
                  </a:lnTo>
                  <a:lnTo>
                    <a:pt x="321995" y="26835"/>
                  </a:lnTo>
                  <a:lnTo>
                    <a:pt x="321995" y="0"/>
                  </a:lnTo>
                  <a:close/>
                </a:path>
                <a:path w="993139" h="402589">
                  <a:moveTo>
                    <a:pt x="375653" y="0"/>
                  </a:moveTo>
                  <a:lnTo>
                    <a:pt x="348818" y="0"/>
                  </a:lnTo>
                  <a:lnTo>
                    <a:pt x="348818" y="26835"/>
                  </a:lnTo>
                  <a:lnTo>
                    <a:pt x="375653" y="26835"/>
                  </a:lnTo>
                  <a:lnTo>
                    <a:pt x="375653" y="0"/>
                  </a:lnTo>
                  <a:close/>
                </a:path>
                <a:path w="993139" h="402589">
                  <a:moveTo>
                    <a:pt x="402488" y="53657"/>
                  </a:moveTo>
                  <a:lnTo>
                    <a:pt x="375653" y="5365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993139" h="402589">
                  <a:moveTo>
                    <a:pt x="429323" y="187820"/>
                  </a:moveTo>
                  <a:lnTo>
                    <a:pt x="402488" y="187820"/>
                  </a:lnTo>
                  <a:lnTo>
                    <a:pt x="402488" y="214655"/>
                  </a:lnTo>
                  <a:lnTo>
                    <a:pt x="375653" y="214655"/>
                  </a:lnTo>
                  <a:lnTo>
                    <a:pt x="375653" y="241490"/>
                  </a:lnTo>
                  <a:lnTo>
                    <a:pt x="348818" y="241490"/>
                  </a:lnTo>
                  <a:lnTo>
                    <a:pt x="348818" y="134162"/>
                  </a:lnTo>
                  <a:lnTo>
                    <a:pt x="321995" y="134162"/>
                  </a:lnTo>
                  <a:lnTo>
                    <a:pt x="321995" y="107327"/>
                  </a:lnTo>
                  <a:lnTo>
                    <a:pt x="348818" y="107327"/>
                  </a:lnTo>
                  <a:lnTo>
                    <a:pt x="348818" y="80492"/>
                  </a:lnTo>
                  <a:lnTo>
                    <a:pt x="321995" y="80492"/>
                  </a:lnTo>
                  <a:lnTo>
                    <a:pt x="295160" y="8049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214655"/>
                  </a:lnTo>
                  <a:lnTo>
                    <a:pt x="295160" y="214655"/>
                  </a:lnTo>
                  <a:lnTo>
                    <a:pt x="295160" y="160997"/>
                  </a:lnTo>
                  <a:lnTo>
                    <a:pt x="321995" y="160997"/>
                  </a:lnTo>
                  <a:lnTo>
                    <a:pt x="321995" y="214655"/>
                  </a:lnTo>
                  <a:lnTo>
                    <a:pt x="295160" y="214655"/>
                  </a:lnTo>
                  <a:lnTo>
                    <a:pt x="295160" y="268312"/>
                  </a:lnTo>
                  <a:lnTo>
                    <a:pt x="321995" y="268312"/>
                  </a:lnTo>
                  <a:lnTo>
                    <a:pt x="348818" y="268312"/>
                  </a:lnTo>
                  <a:lnTo>
                    <a:pt x="375653" y="268312"/>
                  </a:lnTo>
                  <a:lnTo>
                    <a:pt x="402488" y="268312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187820"/>
                  </a:lnTo>
                  <a:close/>
                </a:path>
                <a:path w="993139" h="402589">
                  <a:moveTo>
                    <a:pt x="456145" y="0"/>
                  </a:moveTo>
                  <a:lnTo>
                    <a:pt x="429323" y="0"/>
                  </a:lnTo>
                  <a:lnTo>
                    <a:pt x="402488" y="0"/>
                  </a:lnTo>
                  <a:lnTo>
                    <a:pt x="402488" y="26835"/>
                  </a:lnTo>
                  <a:lnTo>
                    <a:pt x="429323" y="26835"/>
                  </a:lnTo>
                  <a:lnTo>
                    <a:pt x="456145" y="26835"/>
                  </a:lnTo>
                  <a:lnTo>
                    <a:pt x="456145" y="0"/>
                  </a:lnTo>
                  <a:close/>
                </a:path>
                <a:path w="993139" h="402589">
                  <a:moveTo>
                    <a:pt x="482981" y="53657"/>
                  </a:moveTo>
                  <a:lnTo>
                    <a:pt x="456145" y="53657"/>
                  </a:lnTo>
                  <a:lnTo>
                    <a:pt x="456145" y="80492"/>
                  </a:lnTo>
                  <a:lnTo>
                    <a:pt x="482981" y="80492"/>
                  </a:lnTo>
                  <a:lnTo>
                    <a:pt x="482981" y="53657"/>
                  </a:lnTo>
                  <a:close/>
                </a:path>
                <a:path w="993139" h="402589">
                  <a:moveTo>
                    <a:pt x="563473" y="214655"/>
                  </a:moveTo>
                  <a:lnTo>
                    <a:pt x="536651" y="214655"/>
                  </a:lnTo>
                  <a:lnTo>
                    <a:pt x="536651" y="241490"/>
                  </a:lnTo>
                  <a:lnTo>
                    <a:pt x="563473" y="241490"/>
                  </a:lnTo>
                  <a:lnTo>
                    <a:pt x="563473" y="214655"/>
                  </a:lnTo>
                  <a:close/>
                </a:path>
                <a:path w="993139" h="402589">
                  <a:moveTo>
                    <a:pt x="563473" y="160997"/>
                  </a:moveTo>
                  <a:lnTo>
                    <a:pt x="536651" y="160997"/>
                  </a:lnTo>
                  <a:lnTo>
                    <a:pt x="536651" y="187820"/>
                  </a:lnTo>
                  <a:lnTo>
                    <a:pt x="563473" y="187820"/>
                  </a:lnTo>
                  <a:lnTo>
                    <a:pt x="563473" y="160997"/>
                  </a:lnTo>
                  <a:close/>
                </a:path>
                <a:path w="993139" h="402589">
                  <a:moveTo>
                    <a:pt x="590308" y="268312"/>
                  </a:moveTo>
                  <a:lnTo>
                    <a:pt x="563473" y="268312"/>
                  </a:lnTo>
                  <a:lnTo>
                    <a:pt x="536651" y="268312"/>
                  </a:lnTo>
                  <a:lnTo>
                    <a:pt x="536651" y="295148"/>
                  </a:lnTo>
                  <a:lnTo>
                    <a:pt x="563473" y="295148"/>
                  </a:lnTo>
                  <a:lnTo>
                    <a:pt x="590308" y="295148"/>
                  </a:lnTo>
                  <a:lnTo>
                    <a:pt x="590308" y="268312"/>
                  </a:lnTo>
                  <a:close/>
                </a:path>
                <a:path w="993139" h="402589">
                  <a:moveTo>
                    <a:pt x="617143" y="0"/>
                  </a:moveTo>
                  <a:lnTo>
                    <a:pt x="590308" y="0"/>
                  </a:lnTo>
                  <a:lnTo>
                    <a:pt x="590308" y="26835"/>
                  </a:lnTo>
                  <a:lnTo>
                    <a:pt x="617143" y="26835"/>
                  </a:lnTo>
                  <a:lnTo>
                    <a:pt x="617143" y="0"/>
                  </a:lnTo>
                  <a:close/>
                </a:path>
                <a:path w="993139" h="402589">
                  <a:moveTo>
                    <a:pt x="643978" y="53657"/>
                  </a:moveTo>
                  <a:lnTo>
                    <a:pt x="617143" y="53657"/>
                  </a:lnTo>
                  <a:lnTo>
                    <a:pt x="617143" y="80492"/>
                  </a:lnTo>
                  <a:lnTo>
                    <a:pt x="643978" y="80492"/>
                  </a:lnTo>
                  <a:lnTo>
                    <a:pt x="643978" y="53657"/>
                  </a:lnTo>
                  <a:close/>
                </a:path>
                <a:path w="993139" h="402589">
                  <a:moveTo>
                    <a:pt x="670814" y="26835"/>
                  </a:moveTo>
                  <a:lnTo>
                    <a:pt x="643978" y="26835"/>
                  </a:lnTo>
                  <a:lnTo>
                    <a:pt x="643978" y="53657"/>
                  </a:lnTo>
                  <a:lnTo>
                    <a:pt x="670814" y="53657"/>
                  </a:lnTo>
                  <a:lnTo>
                    <a:pt x="670814" y="26835"/>
                  </a:lnTo>
                  <a:close/>
                </a:path>
                <a:path w="993139" h="402589">
                  <a:moveTo>
                    <a:pt x="724471" y="53657"/>
                  </a:moveTo>
                  <a:lnTo>
                    <a:pt x="697636" y="53657"/>
                  </a:lnTo>
                  <a:lnTo>
                    <a:pt x="697636" y="80492"/>
                  </a:lnTo>
                  <a:lnTo>
                    <a:pt x="724471" y="80492"/>
                  </a:lnTo>
                  <a:lnTo>
                    <a:pt x="724471" y="53657"/>
                  </a:lnTo>
                  <a:close/>
                </a:path>
                <a:path w="993139" h="402589">
                  <a:moveTo>
                    <a:pt x="724471" y="0"/>
                  </a:moveTo>
                  <a:lnTo>
                    <a:pt x="697636" y="0"/>
                  </a:lnTo>
                  <a:lnTo>
                    <a:pt x="670814" y="0"/>
                  </a:lnTo>
                  <a:lnTo>
                    <a:pt x="670814" y="26835"/>
                  </a:lnTo>
                  <a:lnTo>
                    <a:pt x="697636" y="26835"/>
                  </a:lnTo>
                  <a:lnTo>
                    <a:pt x="724471" y="26835"/>
                  </a:lnTo>
                  <a:lnTo>
                    <a:pt x="724471" y="0"/>
                  </a:lnTo>
                  <a:close/>
                </a:path>
                <a:path w="993139" h="402589">
                  <a:moveTo>
                    <a:pt x="751306" y="107327"/>
                  </a:moveTo>
                  <a:lnTo>
                    <a:pt x="724471" y="107327"/>
                  </a:lnTo>
                  <a:lnTo>
                    <a:pt x="697636" y="107327"/>
                  </a:lnTo>
                  <a:lnTo>
                    <a:pt x="697636" y="80492"/>
                  </a:lnTo>
                  <a:lnTo>
                    <a:pt x="670814" y="80492"/>
                  </a:lnTo>
                  <a:lnTo>
                    <a:pt x="643978" y="80492"/>
                  </a:lnTo>
                  <a:lnTo>
                    <a:pt x="643978" y="134162"/>
                  </a:lnTo>
                  <a:lnTo>
                    <a:pt x="670814" y="134162"/>
                  </a:lnTo>
                  <a:lnTo>
                    <a:pt x="670814" y="160997"/>
                  </a:lnTo>
                  <a:lnTo>
                    <a:pt x="697636" y="160997"/>
                  </a:lnTo>
                  <a:lnTo>
                    <a:pt x="697636" y="134162"/>
                  </a:lnTo>
                  <a:lnTo>
                    <a:pt x="724471" y="134162"/>
                  </a:lnTo>
                  <a:lnTo>
                    <a:pt x="751306" y="134162"/>
                  </a:lnTo>
                  <a:lnTo>
                    <a:pt x="751306" y="107327"/>
                  </a:lnTo>
                  <a:close/>
                </a:path>
                <a:path w="993139" h="402589">
                  <a:moveTo>
                    <a:pt x="751306" y="26835"/>
                  </a:moveTo>
                  <a:lnTo>
                    <a:pt x="724471" y="26835"/>
                  </a:lnTo>
                  <a:lnTo>
                    <a:pt x="724471" y="53657"/>
                  </a:lnTo>
                  <a:lnTo>
                    <a:pt x="751306" y="53657"/>
                  </a:lnTo>
                  <a:lnTo>
                    <a:pt x="751306" y="26835"/>
                  </a:lnTo>
                  <a:close/>
                </a:path>
                <a:path w="993139" h="402589">
                  <a:moveTo>
                    <a:pt x="778141" y="295148"/>
                  </a:moveTo>
                  <a:lnTo>
                    <a:pt x="751306" y="295148"/>
                  </a:lnTo>
                  <a:lnTo>
                    <a:pt x="724471" y="295148"/>
                  </a:lnTo>
                  <a:lnTo>
                    <a:pt x="697636" y="295148"/>
                  </a:lnTo>
                  <a:lnTo>
                    <a:pt x="670814" y="295148"/>
                  </a:lnTo>
                  <a:lnTo>
                    <a:pt x="670814" y="321983"/>
                  </a:lnTo>
                  <a:lnTo>
                    <a:pt x="697636" y="321983"/>
                  </a:lnTo>
                  <a:lnTo>
                    <a:pt x="724471" y="321983"/>
                  </a:lnTo>
                  <a:lnTo>
                    <a:pt x="751306" y="321983"/>
                  </a:lnTo>
                  <a:lnTo>
                    <a:pt x="778141" y="321983"/>
                  </a:lnTo>
                  <a:lnTo>
                    <a:pt x="778141" y="295148"/>
                  </a:lnTo>
                  <a:close/>
                </a:path>
                <a:path w="993139" h="402589">
                  <a:moveTo>
                    <a:pt x="778141" y="214655"/>
                  </a:moveTo>
                  <a:lnTo>
                    <a:pt x="751306" y="214655"/>
                  </a:lnTo>
                  <a:lnTo>
                    <a:pt x="751306" y="187820"/>
                  </a:lnTo>
                  <a:lnTo>
                    <a:pt x="724471" y="187820"/>
                  </a:lnTo>
                  <a:lnTo>
                    <a:pt x="724471" y="160997"/>
                  </a:lnTo>
                  <a:lnTo>
                    <a:pt x="697636" y="160997"/>
                  </a:lnTo>
                  <a:lnTo>
                    <a:pt x="697636" y="214655"/>
                  </a:lnTo>
                  <a:lnTo>
                    <a:pt x="724471" y="214655"/>
                  </a:lnTo>
                  <a:lnTo>
                    <a:pt x="724471" y="241490"/>
                  </a:lnTo>
                  <a:lnTo>
                    <a:pt x="697636" y="241490"/>
                  </a:lnTo>
                  <a:lnTo>
                    <a:pt x="697636" y="214655"/>
                  </a:lnTo>
                  <a:lnTo>
                    <a:pt x="670814" y="214655"/>
                  </a:lnTo>
                  <a:lnTo>
                    <a:pt x="670814" y="160997"/>
                  </a:lnTo>
                  <a:lnTo>
                    <a:pt x="643978" y="160997"/>
                  </a:lnTo>
                  <a:lnTo>
                    <a:pt x="643978" y="187820"/>
                  </a:lnTo>
                  <a:lnTo>
                    <a:pt x="617143" y="187820"/>
                  </a:lnTo>
                  <a:lnTo>
                    <a:pt x="617143" y="160997"/>
                  </a:lnTo>
                  <a:lnTo>
                    <a:pt x="590308" y="160997"/>
                  </a:lnTo>
                  <a:lnTo>
                    <a:pt x="590308" y="187820"/>
                  </a:lnTo>
                  <a:lnTo>
                    <a:pt x="563473" y="187820"/>
                  </a:lnTo>
                  <a:lnTo>
                    <a:pt x="563473" y="214655"/>
                  </a:lnTo>
                  <a:lnTo>
                    <a:pt x="590308" y="214655"/>
                  </a:lnTo>
                  <a:lnTo>
                    <a:pt x="590308" y="268312"/>
                  </a:lnTo>
                  <a:lnTo>
                    <a:pt x="617143" y="268312"/>
                  </a:lnTo>
                  <a:lnTo>
                    <a:pt x="617143" y="321983"/>
                  </a:lnTo>
                  <a:lnTo>
                    <a:pt x="643978" y="321983"/>
                  </a:lnTo>
                  <a:lnTo>
                    <a:pt x="643978" y="241490"/>
                  </a:lnTo>
                  <a:lnTo>
                    <a:pt x="617143" y="241490"/>
                  </a:lnTo>
                  <a:lnTo>
                    <a:pt x="617143" y="214655"/>
                  </a:lnTo>
                  <a:lnTo>
                    <a:pt x="643978" y="214655"/>
                  </a:lnTo>
                  <a:lnTo>
                    <a:pt x="643978" y="241490"/>
                  </a:lnTo>
                  <a:lnTo>
                    <a:pt x="670814" y="241490"/>
                  </a:lnTo>
                  <a:lnTo>
                    <a:pt x="670814" y="268312"/>
                  </a:lnTo>
                  <a:lnTo>
                    <a:pt x="697636" y="268312"/>
                  </a:lnTo>
                  <a:lnTo>
                    <a:pt x="724471" y="268312"/>
                  </a:lnTo>
                  <a:lnTo>
                    <a:pt x="751306" y="268312"/>
                  </a:lnTo>
                  <a:lnTo>
                    <a:pt x="751306" y="241490"/>
                  </a:lnTo>
                  <a:lnTo>
                    <a:pt x="778141" y="241490"/>
                  </a:lnTo>
                  <a:lnTo>
                    <a:pt x="778141" y="214655"/>
                  </a:lnTo>
                  <a:close/>
                </a:path>
                <a:path w="993139" h="402589">
                  <a:moveTo>
                    <a:pt x="778141" y="134162"/>
                  </a:moveTo>
                  <a:lnTo>
                    <a:pt x="751306" y="134162"/>
                  </a:lnTo>
                  <a:lnTo>
                    <a:pt x="751306" y="187820"/>
                  </a:lnTo>
                  <a:lnTo>
                    <a:pt x="778141" y="187820"/>
                  </a:lnTo>
                  <a:lnTo>
                    <a:pt x="778141" y="134162"/>
                  </a:lnTo>
                  <a:close/>
                </a:path>
                <a:path w="993139" h="402589">
                  <a:moveTo>
                    <a:pt x="778141" y="80492"/>
                  </a:moveTo>
                  <a:lnTo>
                    <a:pt x="751306" y="80492"/>
                  </a:lnTo>
                  <a:lnTo>
                    <a:pt x="751306" y="107327"/>
                  </a:lnTo>
                  <a:lnTo>
                    <a:pt x="778141" y="107327"/>
                  </a:lnTo>
                  <a:lnTo>
                    <a:pt x="778141" y="80492"/>
                  </a:lnTo>
                  <a:close/>
                </a:path>
                <a:path w="993139" h="402589">
                  <a:moveTo>
                    <a:pt x="778141" y="0"/>
                  </a:moveTo>
                  <a:lnTo>
                    <a:pt x="751306" y="0"/>
                  </a:lnTo>
                  <a:lnTo>
                    <a:pt x="751306" y="26835"/>
                  </a:lnTo>
                  <a:lnTo>
                    <a:pt x="778141" y="26835"/>
                  </a:lnTo>
                  <a:lnTo>
                    <a:pt x="778141" y="0"/>
                  </a:lnTo>
                  <a:close/>
                </a:path>
                <a:path w="993139" h="402589">
                  <a:moveTo>
                    <a:pt x="939126" y="268312"/>
                  </a:moveTo>
                  <a:lnTo>
                    <a:pt x="912291" y="268312"/>
                  </a:lnTo>
                  <a:lnTo>
                    <a:pt x="912291" y="295148"/>
                  </a:lnTo>
                  <a:lnTo>
                    <a:pt x="939126" y="295148"/>
                  </a:lnTo>
                  <a:lnTo>
                    <a:pt x="939126" y="268312"/>
                  </a:lnTo>
                  <a:close/>
                </a:path>
                <a:path w="993139" h="402589">
                  <a:moveTo>
                    <a:pt x="939126" y="214655"/>
                  </a:moveTo>
                  <a:lnTo>
                    <a:pt x="912291" y="214655"/>
                  </a:lnTo>
                  <a:lnTo>
                    <a:pt x="885469" y="214655"/>
                  </a:lnTo>
                  <a:lnTo>
                    <a:pt x="885469" y="241490"/>
                  </a:lnTo>
                  <a:lnTo>
                    <a:pt x="912291" y="241490"/>
                  </a:lnTo>
                  <a:lnTo>
                    <a:pt x="939126" y="241490"/>
                  </a:lnTo>
                  <a:lnTo>
                    <a:pt x="939126" y="214655"/>
                  </a:lnTo>
                  <a:close/>
                </a:path>
                <a:path w="993139" h="402589">
                  <a:moveTo>
                    <a:pt x="992797" y="295148"/>
                  </a:moveTo>
                  <a:lnTo>
                    <a:pt x="965962" y="295148"/>
                  </a:lnTo>
                  <a:lnTo>
                    <a:pt x="939126" y="295148"/>
                  </a:lnTo>
                  <a:lnTo>
                    <a:pt x="939126" y="321983"/>
                  </a:lnTo>
                  <a:lnTo>
                    <a:pt x="965962" y="321983"/>
                  </a:lnTo>
                  <a:lnTo>
                    <a:pt x="965962" y="402475"/>
                  </a:lnTo>
                  <a:lnTo>
                    <a:pt x="992797" y="402475"/>
                  </a:lnTo>
                  <a:lnTo>
                    <a:pt x="992797" y="2951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3210" y="3891642"/>
              <a:ext cx="1100455" cy="429895"/>
            </a:xfrm>
            <a:custGeom>
              <a:avLst/>
              <a:gdLst/>
              <a:ahLst/>
              <a:cxnLst/>
              <a:rect l="l" t="t" r="r" b="b"/>
              <a:pathLst>
                <a:path w="1100454" h="429895">
                  <a:moveTo>
                    <a:pt x="26835" y="295160"/>
                  </a:moveTo>
                  <a:lnTo>
                    <a:pt x="0" y="295160"/>
                  </a:lnTo>
                  <a:lnTo>
                    <a:pt x="0" y="321983"/>
                  </a:lnTo>
                  <a:lnTo>
                    <a:pt x="26835" y="321983"/>
                  </a:lnTo>
                  <a:lnTo>
                    <a:pt x="26835" y="295160"/>
                  </a:lnTo>
                  <a:close/>
                </a:path>
                <a:path w="1100454" h="429895">
                  <a:moveTo>
                    <a:pt x="80505" y="268325"/>
                  </a:moveTo>
                  <a:lnTo>
                    <a:pt x="53670" y="268325"/>
                  </a:lnTo>
                  <a:lnTo>
                    <a:pt x="53670" y="321983"/>
                  </a:lnTo>
                  <a:lnTo>
                    <a:pt x="80505" y="321983"/>
                  </a:lnTo>
                  <a:lnTo>
                    <a:pt x="80505" y="268325"/>
                  </a:lnTo>
                  <a:close/>
                </a:path>
                <a:path w="1100454" h="429895">
                  <a:moveTo>
                    <a:pt x="107327" y="241490"/>
                  </a:moveTo>
                  <a:lnTo>
                    <a:pt x="80505" y="241490"/>
                  </a:lnTo>
                  <a:lnTo>
                    <a:pt x="80505" y="268325"/>
                  </a:lnTo>
                  <a:lnTo>
                    <a:pt x="107327" y="268325"/>
                  </a:lnTo>
                  <a:lnTo>
                    <a:pt x="107327" y="241490"/>
                  </a:lnTo>
                  <a:close/>
                </a:path>
                <a:path w="1100454" h="429895">
                  <a:moveTo>
                    <a:pt x="134162" y="0"/>
                  </a:moveTo>
                  <a:lnTo>
                    <a:pt x="107327" y="0"/>
                  </a:lnTo>
                  <a:lnTo>
                    <a:pt x="80505" y="0"/>
                  </a:lnTo>
                  <a:lnTo>
                    <a:pt x="80505" y="26835"/>
                  </a:lnTo>
                  <a:lnTo>
                    <a:pt x="53670" y="26835"/>
                  </a:lnTo>
                  <a:lnTo>
                    <a:pt x="26835" y="26835"/>
                  </a:lnTo>
                  <a:lnTo>
                    <a:pt x="0" y="26835"/>
                  </a:lnTo>
                  <a:lnTo>
                    <a:pt x="0" y="107327"/>
                  </a:lnTo>
                  <a:lnTo>
                    <a:pt x="26835" y="107327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107327"/>
                  </a:lnTo>
                  <a:lnTo>
                    <a:pt x="26835" y="107327"/>
                  </a:lnTo>
                  <a:lnTo>
                    <a:pt x="26835" y="134162"/>
                  </a:lnTo>
                  <a:lnTo>
                    <a:pt x="0" y="134162"/>
                  </a:lnTo>
                  <a:lnTo>
                    <a:pt x="0" y="241490"/>
                  </a:lnTo>
                  <a:lnTo>
                    <a:pt x="26835" y="241490"/>
                  </a:lnTo>
                  <a:lnTo>
                    <a:pt x="53670" y="241490"/>
                  </a:lnTo>
                  <a:lnTo>
                    <a:pt x="53670" y="214655"/>
                  </a:lnTo>
                  <a:lnTo>
                    <a:pt x="80505" y="214655"/>
                  </a:lnTo>
                  <a:lnTo>
                    <a:pt x="107327" y="214655"/>
                  </a:lnTo>
                  <a:lnTo>
                    <a:pt x="107327" y="187820"/>
                  </a:lnTo>
                  <a:lnTo>
                    <a:pt x="80505" y="187820"/>
                  </a:lnTo>
                  <a:lnTo>
                    <a:pt x="53670" y="187820"/>
                  </a:lnTo>
                  <a:lnTo>
                    <a:pt x="53670" y="134162"/>
                  </a:lnTo>
                  <a:lnTo>
                    <a:pt x="80505" y="134162"/>
                  </a:lnTo>
                  <a:lnTo>
                    <a:pt x="107327" y="134162"/>
                  </a:lnTo>
                  <a:lnTo>
                    <a:pt x="107327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107327" y="53657"/>
                  </a:lnTo>
                  <a:lnTo>
                    <a:pt x="107327" y="26835"/>
                  </a:lnTo>
                  <a:lnTo>
                    <a:pt x="134162" y="26835"/>
                  </a:lnTo>
                  <a:lnTo>
                    <a:pt x="134162" y="0"/>
                  </a:lnTo>
                  <a:close/>
                </a:path>
                <a:path w="1100454" h="429895">
                  <a:moveTo>
                    <a:pt x="160997" y="134162"/>
                  </a:moveTo>
                  <a:lnTo>
                    <a:pt x="134162" y="134162"/>
                  </a:lnTo>
                  <a:lnTo>
                    <a:pt x="107327" y="134162"/>
                  </a:lnTo>
                  <a:lnTo>
                    <a:pt x="107327" y="187820"/>
                  </a:lnTo>
                  <a:lnTo>
                    <a:pt x="134162" y="187820"/>
                  </a:lnTo>
                  <a:lnTo>
                    <a:pt x="134162" y="160997"/>
                  </a:lnTo>
                  <a:lnTo>
                    <a:pt x="160997" y="160997"/>
                  </a:lnTo>
                  <a:lnTo>
                    <a:pt x="160997" y="134162"/>
                  </a:lnTo>
                  <a:close/>
                </a:path>
                <a:path w="1100454" h="429895">
                  <a:moveTo>
                    <a:pt x="187833" y="268325"/>
                  </a:moveTo>
                  <a:lnTo>
                    <a:pt x="160997" y="268325"/>
                  </a:lnTo>
                  <a:lnTo>
                    <a:pt x="160997" y="295160"/>
                  </a:lnTo>
                  <a:lnTo>
                    <a:pt x="187833" y="295160"/>
                  </a:lnTo>
                  <a:lnTo>
                    <a:pt x="187833" y="268325"/>
                  </a:lnTo>
                  <a:close/>
                </a:path>
                <a:path w="1100454" h="429895">
                  <a:moveTo>
                    <a:pt x="187833" y="214655"/>
                  </a:moveTo>
                  <a:lnTo>
                    <a:pt x="160997" y="214655"/>
                  </a:ln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87833" y="241490"/>
                  </a:lnTo>
                  <a:lnTo>
                    <a:pt x="187833" y="214655"/>
                  </a:lnTo>
                  <a:close/>
                </a:path>
                <a:path w="1100454" h="429895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29895">
                  <a:moveTo>
                    <a:pt x="214655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55" y="214655"/>
                  </a:lnTo>
                  <a:lnTo>
                    <a:pt x="214655" y="187820"/>
                  </a:lnTo>
                  <a:close/>
                </a:path>
                <a:path w="1100454" h="429895">
                  <a:moveTo>
                    <a:pt x="241490" y="214655"/>
                  </a:moveTo>
                  <a:lnTo>
                    <a:pt x="214655" y="214655"/>
                  </a:lnTo>
                  <a:lnTo>
                    <a:pt x="214655" y="241490"/>
                  </a:lnTo>
                  <a:lnTo>
                    <a:pt x="241490" y="241490"/>
                  </a:lnTo>
                  <a:lnTo>
                    <a:pt x="241490" y="214655"/>
                  </a:lnTo>
                  <a:close/>
                </a:path>
                <a:path w="1100454" h="429895">
                  <a:moveTo>
                    <a:pt x="241490" y="53657"/>
                  </a:moveTo>
                  <a:lnTo>
                    <a:pt x="214655" y="53657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214655" y="80492"/>
                  </a:lnTo>
                  <a:lnTo>
                    <a:pt x="214655" y="107327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55" y="134162"/>
                  </a:lnTo>
                  <a:lnTo>
                    <a:pt x="214655" y="187820"/>
                  </a:lnTo>
                  <a:lnTo>
                    <a:pt x="241490" y="187820"/>
                  </a:lnTo>
                  <a:lnTo>
                    <a:pt x="241490" y="53657"/>
                  </a:lnTo>
                  <a:close/>
                </a:path>
                <a:path w="1100454" h="429895">
                  <a:moveTo>
                    <a:pt x="402488" y="53657"/>
                  </a:moveTo>
                  <a:lnTo>
                    <a:pt x="375653" y="53657"/>
                  </a:lnTo>
                  <a:lnTo>
                    <a:pt x="348818" y="53657"/>
                  </a:lnTo>
                  <a:lnTo>
                    <a:pt x="321983" y="53657"/>
                  </a:lnTo>
                  <a:lnTo>
                    <a:pt x="321983" y="80492"/>
                  </a:lnTo>
                  <a:lnTo>
                    <a:pt x="348818" y="80492"/>
                  </a:lnTo>
                  <a:lnTo>
                    <a:pt x="348818" y="107327"/>
                  </a:lnTo>
                  <a:lnTo>
                    <a:pt x="321983" y="107327"/>
                  </a:lnTo>
                  <a:lnTo>
                    <a:pt x="321983" y="13416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160997"/>
                  </a:lnTo>
                  <a:lnTo>
                    <a:pt x="295160" y="160997"/>
                  </a:lnTo>
                  <a:lnTo>
                    <a:pt x="321983" y="160997"/>
                  </a:lnTo>
                  <a:lnTo>
                    <a:pt x="321983" y="187820"/>
                  </a:lnTo>
                  <a:lnTo>
                    <a:pt x="348818" y="187820"/>
                  </a:lnTo>
                  <a:lnTo>
                    <a:pt x="348818" y="160997"/>
                  </a:lnTo>
                  <a:lnTo>
                    <a:pt x="375653" y="16099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1100454" h="429895">
                  <a:moveTo>
                    <a:pt x="536651" y="241490"/>
                  </a:moveTo>
                  <a:lnTo>
                    <a:pt x="509816" y="241490"/>
                  </a:lnTo>
                  <a:lnTo>
                    <a:pt x="509816" y="81330"/>
                  </a:lnTo>
                  <a:lnTo>
                    <a:pt x="482981" y="81330"/>
                  </a:lnTo>
                  <a:lnTo>
                    <a:pt x="482981" y="188010"/>
                  </a:lnTo>
                  <a:lnTo>
                    <a:pt x="456145" y="188010"/>
                  </a:lnTo>
                  <a:lnTo>
                    <a:pt x="456145" y="214680"/>
                  </a:lnTo>
                  <a:lnTo>
                    <a:pt x="429323" y="214680"/>
                  </a:lnTo>
                  <a:lnTo>
                    <a:pt x="429323" y="188010"/>
                  </a:lnTo>
                  <a:lnTo>
                    <a:pt x="402488" y="188010"/>
                  </a:lnTo>
                  <a:lnTo>
                    <a:pt x="402488" y="242620"/>
                  </a:lnTo>
                  <a:lnTo>
                    <a:pt x="429323" y="242620"/>
                  </a:lnTo>
                  <a:lnTo>
                    <a:pt x="429323" y="269290"/>
                  </a:lnTo>
                  <a:lnTo>
                    <a:pt x="402488" y="269290"/>
                  </a:lnTo>
                  <a:lnTo>
                    <a:pt x="402488" y="242620"/>
                  </a:lnTo>
                  <a:lnTo>
                    <a:pt x="375653" y="242620"/>
                  </a:lnTo>
                  <a:lnTo>
                    <a:pt x="375653" y="188010"/>
                  </a:lnTo>
                  <a:lnTo>
                    <a:pt x="348818" y="188010"/>
                  </a:lnTo>
                  <a:lnTo>
                    <a:pt x="348818" y="268325"/>
                  </a:lnTo>
                  <a:lnTo>
                    <a:pt x="321983" y="268325"/>
                  </a:lnTo>
                  <a:lnTo>
                    <a:pt x="321983" y="295160"/>
                  </a:lnTo>
                  <a:lnTo>
                    <a:pt x="348818" y="295160"/>
                  </a:lnTo>
                  <a:lnTo>
                    <a:pt x="348818" y="269290"/>
                  </a:lnTo>
                  <a:lnTo>
                    <a:pt x="375653" y="269290"/>
                  </a:lnTo>
                  <a:lnTo>
                    <a:pt x="375653" y="295960"/>
                  </a:lnTo>
                  <a:lnTo>
                    <a:pt x="348818" y="295960"/>
                  </a:lnTo>
                  <a:lnTo>
                    <a:pt x="348818" y="349300"/>
                  </a:lnTo>
                  <a:lnTo>
                    <a:pt x="375653" y="349300"/>
                  </a:lnTo>
                  <a:lnTo>
                    <a:pt x="375653" y="322630"/>
                  </a:lnTo>
                  <a:lnTo>
                    <a:pt x="402488" y="322630"/>
                  </a:lnTo>
                  <a:lnTo>
                    <a:pt x="402488" y="295960"/>
                  </a:lnTo>
                  <a:lnTo>
                    <a:pt x="429323" y="295960"/>
                  </a:lnTo>
                  <a:lnTo>
                    <a:pt x="429323" y="349300"/>
                  </a:lnTo>
                  <a:lnTo>
                    <a:pt x="456145" y="349300"/>
                  </a:lnTo>
                  <a:lnTo>
                    <a:pt x="456145" y="402640"/>
                  </a:lnTo>
                  <a:lnTo>
                    <a:pt x="482981" y="402640"/>
                  </a:lnTo>
                  <a:lnTo>
                    <a:pt x="482981" y="429310"/>
                  </a:lnTo>
                  <a:lnTo>
                    <a:pt x="509816" y="429310"/>
                  </a:lnTo>
                  <a:lnTo>
                    <a:pt x="536651" y="429310"/>
                  </a:lnTo>
                  <a:lnTo>
                    <a:pt x="536651" y="402640"/>
                  </a:lnTo>
                  <a:lnTo>
                    <a:pt x="509816" y="402640"/>
                  </a:lnTo>
                  <a:lnTo>
                    <a:pt x="509816" y="375970"/>
                  </a:lnTo>
                  <a:lnTo>
                    <a:pt x="482981" y="375970"/>
                  </a:lnTo>
                  <a:lnTo>
                    <a:pt x="482981" y="349300"/>
                  </a:lnTo>
                  <a:lnTo>
                    <a:pt x="509816" y="349300"/>
                  </a:lnTo>
                  <a:lnTo>
                    <a:pt x="536651" y="349300"/>
                  </a:lnTo>
                  <a:lnTo>
                    <a:pt x="536651" y="322630"/>
                  </a:lnTo>
                  <a:lnTo>
                    <a:pt x="509816" y="322630"/>
                  </a:lnTo>
                  <a:lnTo>
                    <a:pt x="482981" y="322630"/>
                  </a:lnTo>
                  <a:lnTo>
                    <a:pt x="456145" y="322630"/>
                  </a:lnTo>
                  <a:lnTo>
                    <a:pt x="456145" y="269290"/>
                  </a:lnTo>
                  <a:lnTo>
                    <a:pt x="482981" y="269290"/>
                  </a:lnTo>
                  <a:lnTo>
                    <a:pt x="482981" y="295160"/>
                  </a:lnTo>
                  <a:lnTo>
                    <a:pt x="509816" y="295160"/>
                  </a:lnTo>
                  <a:lnTo>
                    <a:pt x="509816" y="268325"/>
                  </a:lnTo>
                  <a:lnTo>
                    <a:pt x="482981" y="268325"/>
                  </a:lnTo>
                  <a:lnTo>
                    <a:pt x="482981" y="242620"/>
                  </a:lnTo>
                  <a:lnTo>
                    <a:pt x="509816" y="242620"/>
                  </a:lnTo>
                  <a:lnTo>
                    <a:pt x="509816" y="268325"/>
                  </a:lnTo>
                  <a:lnTo>
                    <a:pt x="536651" y="268325"/>
                  </a:lnTo>
                  <a:lnTo>
                    <a:pt x="536651" y="241490"/>
                  </a:lnTo>
                  <a:close/>
                </a:path>
                <a:path w="1100454" h="429895">
                  <a:moveTo>
                    <a:pt x="670801" y="107327"/>
                  </a:moveTo>
                  <a:lnTo>
                    <a:pt x="643978" y="107327"/>
                  </a:lnTo>
                  <a:lnTo>
                    <a:pt x="643978" y="160997"/>
                  </a:lnTo>
                  <a:lnTo>
                    <a:pt x="670801" y="160997"/>
                  </a:lnTo>
                  <a:lnTo>
                    <a:pt x="670801" y="107327"/>
                  </a:lnTo>
                  <a:close/>
                </a:path>
                <a:path w="1100454" h="429895">
                  <a:moveTo>
                    <a:pt x="697636" y="160997"/>
                  </a:moveTo>
                  <a:lnTo>
                    <a:pt x="670801" y="160997"/>
                  </a:lnTo>
                  <a:lnTo>
                    <a:pt x="670801" y="187820"/>
                  </a:lnTo>
                  <a:lnTo>
                    <a:pt x="697636" y="187820"/>
                  </a:lnTo>
                  <a:lnTo>
                    <a:pt x="697636" y="160997"/>
                  </a:lnTo>
                  <a:close/>
                </a:path>
                <a:path w="1100454" h="429895">
                  <a:moveTo>
                    <a:pt x="724471" y="107327"/>
                  </a:moveTo>
                  <a:lnTo>
                    <a:pt x="697636" y="107327"/>
                  </a:lnTo>
                  <a:lnTo>
                    <a:pt x="697636" y="134162"/>
                  </a:lnTo>
                  <a:lnTo>
                    <a:pt x="724471" y="134162"/>
                  </a:lnTo>
                  <a:lnTo>
                    <a:pt x="724471" y="107327"/>
                  </a:lnTo>
                  <a:close/>
                </a:path>
                <a:path w="1100454" h="429895">
                  <a:moveTo>
                    <a:pt x="751306" y="160997"/>
                  </a:moveTo>
                  <a:lnTo>
                    <a:pt x="724471" y="160997"/>
                  </a:lnTo>
                  <a:lnTo>
                    <a:pt x="724471" y="187820"/>
                  </a:lnTo>
                  <a:lnTo>
                    <a:pt x="751306" y="187820"/>
                  </a:lnTo>
                  <a:lnTo>
                    <a:pt x="751306" y="160997"/>
                  </a:lnTo>
                  <a:close/>
                </a:path>
                <a:path w="1100454" h="429895">
                  <a:moveTo>
                    <a:pt x="778141" y="187820"/>
                  </a:moveTo>
                  <a:lnTo>
                    <a:pt x="751306" y="187820"/>
                  </a:lnTo>
                  <a:lnTo>
                    <a:pt x="751306" y="214655"/>
                  </a:lnTo>
                  <a:lnTo>
                    <a:pt x="778141" y="214655"/>
                  </a:lnTo>
                  <a:lnTo>
                    <a:pt x="778141" y="187820"/>
                  </a:lnTo>
                  <a:close/>
                </a:path>
                <a:path w="1100454" h="429895">
                  <a:moveTo>
                    <a:pt x="804964" y="268325"/>
                  </a:moveTo>
                  <a:lnTo>
                    <a:pt x="778141" y="268325"/>
                  </a:lnTo>
                  <a:lnTo>
                    <a:pt x="778141" y="295160"/>
                  </a:lnTo>
                  <a:lnTo>
                    <a:pt x="804964" y="295160"/>
                  </a:lnTo>
                  <a:lnTo>
                    <a:pt x="804964" y="268325"/>
                  </a:lnTo>
                  <a:close/>
                </a:path>
                <a:path w="1100454" h="429895">
                  <a:moveTo>
                    <a:pt x="804964" y="134162"/>
                  </a:moveTo>
                  <a:lnTo>
                    <a:pt x="778141" y="134162"/>
                  </a:lnTo>
                  <a:lnTo>
                    <a:pt x="778141" y="187820"/>
                  </a:lnTo>
                  <a:lnTo>
                    <a:pt x="804964" y="187820"/>
                  </a:lnTo>
                  <a:lnTo>
                    <a:pt x="804964" y="134162"/>
                  </a:lnTo>
                  <a:close/>
                </a:path>
                <a:path w="1100454" h="429895">
                  <a:moveTo>
                    <a:pt x="858634" y="214655"/>
                  </a:moveTo>
                  <a:lnTo>
                    <a:pt x="831799" y="214655"/>
                  </a:lnTo>
                  <a:lnTo>
                    <a:pt x="831799" y="295160"/>
                  </a:lnTo>
                  <a:lnTo>
                    <a:pt x="858634" y="295160"/>
                  </a:lnTo>
                  <a:lnTo>
                    <a:pt x="858634" y="214655"/>
                  </a:lnTo>
                  <a:close/>
                </a:path>
                <a:path w="1100454" h="429895">
                  <a:moveTo>
                    <a:pt x="858634" y="160997"/>
                  </a:moveTo>
                  <a:lnTo>
                    <a:pt x="831799" y="160997"/>
                  </a:lnTo>
                  <a:lnTo>
                    <a:pt x="831799" y="187820"/>
                  </a:lnTo>
                  <a:lnTo>
                    <a:pt x="858634" y="187820"/>
                  </a:lnTo>
                  <a:lnTo>
                    <a:pt x="858634" y="160997"/>
                  </a:lnTo>
                  <a:close/>
                </a:path>
                <a:path w="1100454" h="429895">
                  <a:moveTo>
                    <a:pt x="1019619" y="80492"/>
                  </a:moveTo>
                  <a:lnTo>
                    <a:pt x="992797" y="80492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39126" y="26835"/>
                  </a:lnTo>
                  <a:lnTo>
                    <a:pt x="939126" y="53657"/>
                  </a:lnTo>
                  <a:lnTo>
                    <a:pt x="912291" y="53657"/>
                  </a:lnTo>
                  <a:lnTo>
                    <a:pt x="912291" y="26835"/>
                  </a:lnTo>
                  <a:lnTo>
                    <a:pt x="885469" y="26835"/>
                  </a:lnTo>
                  <a:lnTo>
                    <a:pt x="885469" y="80492"/>
                  </a:lnTo>
                  <a:lnTo>
                    <a:pt x="912291" y="80492"/>
                  </a:lnTo>
                  <a:lnTo>
                    <a:pt x="912291" y="107327"/>
                  </a:lnTo>
                  <a:lnTo>
                    <a:pt x="885469" y="107327"/>
                  </a:lnTo>
                  <a:lnTo>
                    <a:pt x="885469" y="187820"/>
                  </a:lnTo>
                  <a:lnTo>
                    <a:pt x="858634" y="187820"/>
                  </a:lnTo>
                  <a:lnTo>
                    <a:pt x="858634" y="214655"/>
                  </a:lnTo>
                  <a:lnTo>
                    <a:pt x="885469" y="214655"/>
                  </a:lnTo>
                  <a:lnTo>
                    <a:pt x="885469" y="268325"/>
                  </a:lnTo>
                  <a:lnTo>
                    <a:pt x="912291" y="268325"/>
                  </a:lnTo>
                  <a:lnTo>
                    <a:pt x="912291" y="187820"/>
                  </a:lnTo>
                  <a:lnTo>
                    <a:pt x="939126" y="187820"/>
                  </a:lnTo>
                  <a:lnTo>
                    <a:pt x="965962" y="187820"/>
                  </a:lnTo>
                  <a:lnTo>
                    <a:pt x="965962" y="160997"/>
                  </a:lnTo>
                  <a:lnTo>
                    <a:pt x="992797" y="160997"/>
                  </a:lnTo>
                  <a:lnTo>
                    <a:pt x="992797" y="134162"/>
                  </a:lnTo>
                  <a:lnTo>
                    <a:pt x="965962" y="134162"/>
                  </a:lnTo>
                  <a:lnTo>
                    <a:pt x="939126" y="134162"/>
                  </a:lnTo>
                  <a:lnTo>
                    <a:pt x="939126" y="107327"/>
                  </a:lnTo>
                  <a:lnTo>
                    <a:pt x="965962" y="107327"/>
                  </a:lnTo>
                  <a:lnTo>
                    <a:pt x="992797" y="107327"/>
                  </a:lnTo>
                  <a:lnTo>
                    <a:pt x="1019619" y="107327"/>
                  </a:lnTo>
                  <a:lnTo>
                    <a:pt x="1019619" y="80492"/>
                  </a:lnTo>
                  <a:close/>
                </a:path>
                <a:path w="1100454" h="429895">
                  <a:moveTo>
                    <a:pt x="1073289" y="187820"/>
                  </a:moveTo>
                  <a:lnTo>
                    <a:pt x="1046454" y="187820"/>
                  </a:lnTo>
                  <a:lnTo>
                    <a:pt x="1046454" y="160997"/>
                  </a:lnTo>
                  <a:lnTo>
                    <a:pt x="1019619" y="160997"/>
                  </a:lnTo>
                  <a:lnTo>
                    <a:pt x="1019619" y="187820"/>
                  </a:lnTo>
                  <a:lnTo>
                    <a:pt x="992797" y="187820"/>
                  </a:lnTo>
                  <a:lnTo>
                    <a:pt x="965962" y="187820"/>
                  </a:lnTo>
                  <a:lnTo>
                    <a:pt x="965962" y="214655"/>
                  </a:lnTo>
                  <a:lnTo>
                    <a:pt x="992797" y="214655"/>
                  </a:lnTo>
                  <a:lnTo>
                    <a:pt x="1019619" y="214655"/>
                  </a:lnTo>
                  <a:lnTo>
                    <a:pt x="1046454" y="214655"/>
                  </a:lnTo>
                  <a:lnTo>
                    <a:pt x="1073289" y="214655"/>
                  </a:lnTo>
                  <a:lnTo>
                    <a:pt x="1073289" y="187820"/>
                  </a:lnTo>
                  <a:close/>
                </a:path>
                <a:path w="1100454" h="429895">
                  <a:moveTo>
                    <a:pt x="1073289" y="80492"/>
                  </a:moveTo>
                  <a:lnTo>
                    <a:pt x="1046454" y="80492"/>
                  </a:lnTo>
                  <a:lnTo>
                    <a:pt x="1046454" y="107327"/>
                  </a:lnTo>
                  <a:lnTo>
                    <a:pt x="1073289" y="107327"/>
                  </a:lnTo>
                  <a:lnTo>
                    <a:pt x="1073289" y="80492"/>
                  </a:lnTo>
                  <a:close/>
                </a:path>
                <a:path w="1100454" h="429895">
                  <a:moveTo>
                    <a:pt x="1100124" y="268325"/>
                  </a:moveTo>
                  <a:lnTo>
                    <a:pt x="1073289" y="268325"/>
                  </a:lnTo>
                  <a:lnTo>
                    <a:pt x="1073289" y="295160"/>
                  </a:lnTo>
                  <a:lnTo>
                    <a:pt x="1100124" y="295160"/>
                  </a:lnTo>
                  <a:lnTo>
                    <a:pt x="1100124" y="268325"/>
                  </a:lnTo>
                  <a:close/>
                </a:path>
                <a:path w="1100454" h="429895">
                  <a:moveTo>
                    <a:pt x="1100124" y="214655"/>
                  </a:moveTo>
                  <a:lnTo>
                    <a:pt x="1073289" y="214655"/>
                  </a:lnTo>
                  <a:lnTo>
                    <a:pt x="1073289" y="241490"/>
                  </a:lnTo>
                  <a:lnTo>
                    <a:pt x="1100124" y="241490"/>
                  </a:lnTo>
                  <a:lnTo>
                    <a:pt x="1100124" y="2146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3210" y="3705003"/>
              <a:ext cx="1100455" cy="750570"/>
            </a:xfrm>
            <a:custGeom>
              <a:avLst/>
              <a:gdLst/>
              <a:ahLst/>
              <a:cxnLst/>
              <a:rect l="l" t="t" r="r" b="b"/>
              <a:pathLst>
                <a:path w="1100454" h="750570">
                  <a:moveTo>
                    <a:pt x="26835" y="669620"/>
                  </a:moveTo>
                  <a:lnTo>
                    <a:pt x="0" y="669620"/>
                  </a:lnTo>
                  <a:lnTo>
                    <a:pt x="0" y="696455"/>
                  </a:lnTo>
                  <a:lnTo>
                    <a:pt x="26835" y="696455"/>
                  </a:lnTo>
                  <a:lnTo>
                    <a:pt x="26835" y="669620"/>
                  </a:lnTo>
                  <a:close/>
                </a:path>
                <a:path w="1100454" h="750570">
                  <a:moveTo>
                    <a:pt x="26835" y="562292"/>
                  </a:moveTo>
                  <a:lnTo>
                    <a:pt x="0" y="562292"/>
                  </a:lnTo>
                  <a:lnTo>
                    <a:pt x="0" y="615950"/>
                  </a:lnTo>
                  <a:lnTo>
                    <a:pt x="26835" y="615950"/>
                  </a:lnTo>
                  <a:lnTo>
                    <a:pt x="26835" y="562292"/>
                  </a:lnTo>
                  <a:close/>
                </a:path>
                <a:path w="1100454" h="750570">
                  <a:moveTo>
                    <a:pt x="107327" y="589127"/>
                  </a:moveTo>
                  <a:lnTo>
                    <a:pt x="80505" y="589127"/>
                  </a:lnTo>
                  <a:lnTo>
                    <a:pt x="80505" y="562292"/>
                  </a:lnTo>
                  <a:lnTo>
                    <a:pt x="53670" y="562292"/>
                  </a:lnTo>
                  <a:lnTo>
                    <a:pt x="53670" y="642785"/>
                  </a:lnTo>
                  <a:lnTo>
                    <a:pt x="80505" y="642785"/>
                  </a:lnTo>
                  <a:lnTo>
                    <a:pt x="107327" y="642785"/>
                  </a:lnTo>
                  <a:lnTo>
                    <a:pt x="107327" y="589127"/>
                  </a:lnTo>
                  <a:close/>
                </a:path>
                <a:path w="1100454" h="750570">
                  <a:moveTo>
                    <a:pt x="187833" y="669620"/>
                  </a:moveTo>
                  <a:lnTo>
                    <a:pt x="160997" y="669620"/>
                  </a:lnTo>
                  <a:lnTo>
                    <a:pt x="160997" y="696455"/>
                  </a:lnTo>
                  <a:lnTo>
                    <a:pt x="187833" y="696455"/>
                  </a:lnTo>
                  <a:lnTo>
                    <a:pt x="187833" y="669620"/>
                  </a:lnTo>
                  <a:close/>
                </a:path>
                <a:path w="1100454" h="750570">
                  <a:moveTo>
                    <a:pt x="187833" y="615950"/>
                  </a:moveTo>
                  <a:lnTo>
                    <a:pt x="160997" y="615950"/>
                  </a:lnTo>
                  <a:lnTo>
                    <a:pt x="134162" y="615950"/>
                  </a:lnTo>
                  <a:lnTo>
                    <a:pt x="134162" y="642785"/>
                  </a:lnTo>
                  <a:lnTo>
                    <a:pt x="160997" y="642785"/>
                  </a:lnTo>
                  <a:lnTo>
                    <a:pt x="187833" y="642785"/>
                  </a:lnTo>
                  <a:lnTo>
                    <a:pt x="187833" y="615950"/>
                  </a:lnTo>
                  <a:close/>
                </a:path>
                <a:path w="1100454" h="750570">
                  <a:moveTo>
                    <a:pt x="214655" y="642785"/>
                  </a:moveTo>
                  <a:lnTo>
                    <a:pt x="187833" y="642785"/>
                  </a:lnTo>
                  <a:lnTo>
                    <a:pt x="187833" y="669620"/>
                  </a:lnTo>
                  <a:lnTo>
                    <a:pt x="214655" y="669620"/>
                  </a:lnTo>
                  <a:lnTo>
                    <a:pt x="214655" y="642785"/>
                  </a:lnTo>
                  <a:close/>
                </a:path>
                <a:path w="1100454" h="750570">
                  <a:moveTo>
                    <a:pt x="241490" y="615950"/>
                  </a:moveTo>
                  <a:lnTo>
                    <a:pt x="214655" y="615950"/>
                  </a:lnTo>
                  <a:lnTo>
                    <a:pt x="214655" y="642785"/>
                  </a:lnTo>
                  <a:lnTo>
                    <a:pt x="241490" y="642785"/>
                  </a:lnTo>
                  <a:lnTo>
                    <a:pt x="241490" y="615950"/>
                  </a:lnTo>
                  <a:close/>
                </a:path>
                <a:path w="1100454" h="750570">
                  <a:moveTo>
                    <a:pt x="268325" y="669620"/>
                  </a:moveTo>
                  <a:lnTo>
                    <a:pt x="241490" y="669620"/>
                  </a:lnTo>
                  <a:lnTo>
                    <a:pt x="241490" y="696455"/>
                  </a:lnTo>
                  <a:lnTo>
                    <a:pt x="268325" y="696455"/>
                  </a:lnTo>
                  <a:lnTo>
                    <a:pt x="268325" y="669620"/>
                  </a:lnTo>
                  <a:close/>
                </a:path>
                <a:path w="1100454" h="750570">
                  <a:moveTo>
                    <a:pt x="268325" y="562292"/>
                  </a:moveTo>
                  <a:lnTo>
                    <a:pt x="241490" y="562292"/>
                  </a:lnTo>
                  <a:lnTo>
                    <a:pt x="241490" y="589127"/>
                  </a:lnTo>
                  <a:lnTo>
                    <a:pt x="268325" y="589127"/>
                  </a:lnTo>
                  <a:lnTo>
                    <a:pt x="268325" y="562292"/>
                  </a:lnTo>
                  <a:close/>
                </a:path>
                <a:path w="1100454" h="750570">
                  <a:moveTo>
                    <a:pt x="295160" y="374459"/>
                  </a:moveTo>
                  <a:lnTo>
                    <a:pt x="268325" y="374459"/>
                  </a:lnTo>
                  <a:lnTo>
                    <a:pt x="241490" y="374459"/>
                  </a:lnTo>
                  <a:lnTo>
                    <a:pt x="241490" y="401294"/>
                  </a:lnTo>
                  <a:lnTo>
                    <a:pt x="268325" y="401294"/>
                  </a:lnTo>
                  <a:lnTo>
                    <a:pt x="268325" y="428129"/>
                  </a:lnTo>
                  <a:lnTo>
                    <a:pt x="241490" y="428129"/>
                  </a:lnTo>
                  <a:lnTo>
                    <a:pt x="241490" y="454964"/>
                  </a:lnTo>
                  <a:lnTo>
                    <a:pt x="214655" y="454964"/>
                  </a:lnTo>
                  <a:lnTo>
                    <a:pt x="214655" y="481799"/>
                  </a:lnTo>
                  <a:lnTo>
                    <a:pt x="241490" y="481799"/>
                  </a:lnTo>
                  <a:lnTo>
                    <a:pt x="241490" y="508622"/>
                  </a:lnTo>
                  <a:lnTo>
                    <a:pt x="214655" y="508622"/>
                  </a:lnTo>
                  <a:lnTo>
                    <a:pt x="214655" y="481799"/>
                  </a:lnTo>
                  <a:lnTo>
                    <a:pt x="187833" y="481799"/>
                  </a:lnTo>
                  <a:lnTo>
                    <a:pt x="187833" y="508622"/>
                  </a:lnTo>
                  <a:lnTo>
                    <a:pt x="160997" y="508622"/>
                  </a:lnTo>
                  <a:lnTo>
                    <a:pt x="160997" y="481799"/>
                  </a:lnTo>
                  <a:lnTo>
                    <a:pt x="134162" y="481799"/>
                  </a:lnTo>
                  <a:lnTo>
                    <a:pt x="134162" y="508622"/>
                  </a:lnTo>
                  <a:lnTo>
                    <a:pt x="107327" y="508622"/>
                  </a:lnTo>
                  <a:lnTo>
                    <a:pt x="107327" y="562292"/>
                  </a:lnTo>
                  <a:lnTo>
                    <a:pt x="134162" y="562292"/>
                  </a:lnTo>
                  <a:lnTo>
                    <a:pt x="134162" y="535457"/>
                  </a:lnTo>
                  <a:lnTo>
                    <a:pt x="160997" y="535457"/>
                  </a:lnTo>
                  <a:lnTo>
                    <a:pt x="187833" y="535457"/>
                  </a:lnTo>
                  <a:lnTo>
                    <a:pt x="187833" y="562292"/>
                  </a:lnTo>
                  <a:lnTo>
                    <a:pt x="160997" y="562292"/>
                  </a:lnTo>
                  <a:lnTo>
                    <a:pt x="134162" y="562292"/>
                  </a:lnTo>
                  <a:lnTo>
                    <a:pt x="134162" y="589127"/>
                  </a:lnTo>
                  <a:lnTo>
                    <a:pt x="160997" y="589127"/>
                  </a:lnTo>
                  <a:lnTo>
                    <a:pt x="187833" y="589127"/>
                  </a:lnTo>
                  <a:lnTo>
                    <a:pt x="214655" y="589127"/>
                  </a:lnTo>
                  <a:lnTo>
                    <a:pt x="214655" y="562292"/>
                  </a:lnTo>
                  <a:lnTo>
                    <a:pt x="241490" y="562292"/>
                  </a:lnTo>
                  <a:lnTo>
                    <a:pt x="241490" y="535457"/>
                  </a:lnTo>
                  <a:lnTo>
                    <a:pt x="268325" y="535457"/>
                  </a:lnTo>
                  <a:lnTo>
                    <a:pt x="268325" y="481799"/>
                  </a:lnTo>
                  <a:lnTo>
                    <a:pt x="295160" y="481799"/>
                  </a:lnTo>
                  <a:lnTo>
                    <a:pt x="295160" y="374459"/>
                  </a:lnTo>
                  <a:close/>
                </a:path>
                <a:path w="1100454" h="750570">
                  <a:moveTo>
                    <a:pt x="402488" y="374650"/>
                  </a:moveTo>
                  <a:lnTo>
                    <a:pt x="375653" y="374650"/>
                  </a:lnTo>
                  <a:lnTo>
                    <a:pt x="375653" y="401320"/>
                  </a:lnTo>
                  <a:lnTo>
                    <a:pt x="402488" y="401320"/>
                  </a:lnTo>
                  <a:lnTo>
                    <a:pt x="402488" y="374650"/>
                  </a:lnTo>
                  <a:close/>
                </a:path>
                <a:path w="1100454" h="750570">
                  <a:moveTo>
                    <a:pt x="509816" y="642785"/>
                  </a:moveTo>
                  <a:lnTo>
                    <a:pt x="482981" y="642785"/>
                  </a:lnTo>
                  <a:lnTo>
                    <a:pt x="482981" y="615950"/>
                  </a:lnTo>
                  <a:lnTo>
                    <a:pt x="456145" y="615950"/>
                  </a:lnTo>
                  <a:lnTo>
                    <a:pt x="456145" y="589127"/>
                  </a:lnTo>
                  <a:lnTo>
                    <a:pt x="429323" y="589127"/>
                  </a:lnTo>
                  <a:lnTo>
                    <a:pt x="429323" y="615950"/>
                  </a:lnTo>
                  <a:lnTo>
                    <a:pt x="402488" y="615950"/>
                  </a:lnTo>
                  <a:lnTo>
                    <a:pt x="402488" y="589127"/>
                  </a:lnTo>
                  <a:lnTo>
                    <a:pt x="429323" y="589127"/>
                  </a:lnTo>
                  <a:lnTo>
                    <a:pt x="429323" y="535457"/>
                  </a:lnTo>
                  <a:lnTo>
                    <a:pt x="402488" y="535457"/>
                  </a:lnTo>
                  <a:lnTo>
                    <a:pt x="375653" y="535457"/>
                  </a:lnTo>
                  <a:lnTo>
                    <a:pt x="375653" y="589127"/>
                  </a:lnTo>
                  <a:lnTo>
                    <a:pt x="348818" y="589127"/>
                  </a:lnTo>
                  <a:lnTo>
                    <a:pt x="321983" y="589127"/>
                  </a:lnTo>
                  <a:lnTo>
                    <a:pt x="321983" y="508622"/>
                  </a:lnTo>
                  <a:lnTo>
                    <a:pt x="295160" y="508622"/>
                  </a:lnTo>
                  <a:lnTo>
                    <a:pt x="295160" y="535457"/>
                  </a:lnTo>
                  <a:lnTo>
                    <a:pt x="268325" y="535457"/>
                  </a:lnTo>
                  <a:lnTo>
                    <a:pt x="268325" y="562292"/>
                  </a:lnTo>
                  <a:lnTo>
                    <a:pt x="295160" y="562292"/>
                  </a:lnTo>
                  <a:lnTo>
                    <a:pt x="295160" y="589127"/>
                  </a:lnTo>
                  <a:lnTo>
                    <a:pt x="268325" y="589127"/>
                  </a:lnTo>
                  <a:lnTo>
                    <a:pt x="268325" y="642785"/>
                  </a:lnTo>
                  <a:lnTo>
                    <a:pt x="295160" y="642785"/>
                  </a:lnTo>
                  <a:lnTo>
                    <a:pt x="321983" y="642785"/>
                  </a:lnTo>
                  <a:lnTo>
                    <a:pt x="321983" y="696455"/>
                  </a:lnTo>
                  <a:lnTo>
                    <a:pt x="348818" y="696455"/>
                  </a:lnTo>
                  <a:lnTo>
                    <a:pt x="348818" y="642785"/>
                  </a:lnTo>
                  <a:lnTo>
                    <a:pt x="375653" y="642785"/>
                  </a:lnTo>
                  <a:lnTo>
                    <a:pt x="402488" y="642785"/>
                  </a:lnTo>
                  <a:lnTo>
                    <a:pt x="402488" y="669620"/>
                  </a:lnTo>
                  <a:lnTo>
                    <a:pt x="429323" y="669620"/>
                  </a:lnTo>
                  <a:lnTo>
                    <a:pt x="429323" y="642785"/>
                  </a:lnTo>
                  <a:lnTo>
                    <a:pt x="456145" y="642785"/>
                  </a:lnTo>
                  <a:lnTo>
                    <a:pt x="456145" y="723277"/>
                  </a:lnTo>
                  <a:lnTo>
                    <a:pt x="482981" y="723277"/>
                  </a:lnTo>
                  <a:lnTo>
                    <a:pt x="482981" y="669620"/>
                  </a:lnTo>
                  <a:lnTo>
                    <a:pt x="509816" y="669620"/>
                  </a:lnTo>
                  <a:lnTo>
                    <a:pt x="509816" y="642785"/>
                  </a:lnTo>
                  <a:close/>
                </a:path>
                <a:path w="1100454" h="750570">
                  <a:moveTo>
                    <a:pt x="563473" y="615950"/>
                  </a:moveTo>
                  <a:lnTo>
                    <a:pt x="536651" y="615950"/>
                  </a:lnTo>
                  <a:lnTo>
                    <a:pt x="536651" y="642785"/>
                  </a:lnTo>
                  <a:lnTo>
                    <a:pt x="563473" y="642785"/>
                  </a:lnTo>
                  <a:lnTo>
                    <a:pt x="563473" y="615950"/>
                  </a:lnTo>
                  <a:close/>
                </a:path>
                <a:path w="1100454" h="750570">
                  <a:moveTo>
                    <a:pt x="643978" y="535457"/>
                  </a:moveTo>
                  <a:lnTo>
                    <a:pt x="617143" y="535457"/>
                  </a:lnTo>
                  <a:lnTo>
                    <a:pt x="617143" y="562292"/>
                  </a:lnTo>
                  <a:lnTo>
                    <a:pt x="643978" y="562292"/>
                  </a:lnTo>
                  <a:lnTo>
                    <a:pt x="643978" y="535457"/>
                  </a:lnTo>
                  <a:close/>
                </a:path>
                <a:path w="1100454" h="750570">
                  <a:moveTo>
                    <a:pt x="670801" y="589127"/>
                  </a:moveTo>
                  <a:lnTo>
                    <a:pt x="643978" y="589127"/>
                  </a:lnTo>
                  <a:lnTo>
                    <a:pt x="643978" y="615950"/>
                  </a:lnTo>
                  <a:lnTo>
                    <a:pt x="670801" y="615950"/>
                  </a:lnTo>
                  <a:lnTo>
                    <a:pt x="670801" y="589127"/>
                  </a:lnTo>
                  <a:close/>
                </a:path>
                <a:path w="1100454" h="750570">
                  <a:moveTo>
                    <a:pt x="724471" y="80010"/>
                  </a:moveTo>
                  <a:lnTo>
                    <a:pt x="697636" y="80010"/>
                  </a:lnTo>
                  <a:lnTo>
                    <a:pt x="670801" y="80010"/>
                  </a:lnTo>
                  <a:lnTo>
                    <a:pt x="643978" y="80010"/>
                  </a:lnTo>
                  <a:lnTo>
                    <a:pt x="643978" y="53340"/>
                  </a:lnTo>
                  <a:lnTo>
                    <a:pt x="670801" y="53340"/>
                  </a:lnTo>
                  <a:lnTo>
                    <a:pt x="670801" y="0"/>
                  </a:lnTo>
                  <a:lnTo>
                    <a:pt x="643978" y="0"/>
                  </a:lnTo>
                  <a:lnTo>
                    <a:pt x="643978" y="26670"/>
                  </a:lnTo>
                  <a:lnTo>
                    <a:pt x="617143" y="26670"/>
                  </a:lnTo>
                  <a:lnTo>
                    <a:pt x="617143" y="80010"/>
                  </a:lnTo>
                  <a:lnTo>
                    <a:pt x="590308" y="80010"/>
                  </a:lnTo>
                  <a:lnTo>
                    <a:pt x="563473" y="80010"/>
                  </a:lnTo>
                  <a:lnTo>
                    <a:pt x="563473" y="53340"/>
                  </a:lnTo>
                  <a:lnTo>
                    <a:pt x="536651" y="53340"/>
                  </a:lnTo>
                  <a:lnTo>
                    <a:pt x="536651" y="80010"/>
                  </a:lnTo>
                  <a:lnTo>
                    <a:pt x="509816" y="80010"/>
                  </a:lnTo>
                  <a:lnTo>
                    <a:pt x="509816" y="106680"/>
                  </a:lnTo>
                  <a:lnTo>
                    <a:pt x="482981" y="106680"/>
                  </a:lnTo>
                  <a:lnTo>
                    <a:pt x="482981" y="160020"/>
                  </a:lnTo>
                  <a:lnTo>
                    <a:pt x="509816" y="160020"/>
                  </a:lnTo>
                  <a:lnTo>
                    <a:pt x="509816" y="133350"/>
                  </a:lnTo>
                  <a:lnTo>
                    <a:pt x="536651" y="133350"/>
                  </a:lnTo>
                  <a:lnTo>
                    <a:pt x="536651" y="160020"/>
                  </a:lnTo>
                  <a:lnTo>
                    <a:pt x="563473" y="160020"/>
                  </a:lnTo>
                  <a:lnTo>
                    <a:pt x="563473" y="133350"/>
                  </a:lnTo>
                  <a:lnTo>
                    <a:pt x="590308" y="133350"/>
                  </a:lnTo>
                  <a:lnTo>
                    <a:pt x="590308" y="186690"/>
                  </a:lnTo>
                  <a:lnTo>
                    <a:pt x="563473" y="186690"/>
                  </a:lnTo>
                  <a:lnTo>
                    <a:pt x="563473" y="214630"/>
                  </a:lnTo>
                  <a:lnTo>
                    <a:pt x="590308" y="214630"/>
                  </a:lnTo>
                  <a:lnTo>
                    <a:pt x="590308" y="267970"/>
                  </a:lnTo>
                  <a:lnTo>
                    <a:pt x="563473" y="267970"/>
                  </a:lnTo>
                  <a:lnTo>
                    <a:pt x="563473" y="241300"/>
                  </a:lnTo>
                  <a:lnTo>
                    <a:pt x="536651" y="241300"/>
                  </a:lnTo>
                  <a:lnTo>
                    <a:pt x="536651" y="267970"/>
                  </a:lnTo>
                  <a:lnTo>
                    <a:pt x="509816" y="267970"/>
                  </a:lnTo>
                  <a:lnTo>
                    <a:pt x="482981" y="267970"/>
                  </a:lnTo>
                  <a:lnTo>
                    <a:pt x="482981" y="294640"/>
                  </a:lnTo>
                  <a:lnTo>
                    <a:pt x="482981" y="321310"/>
                  </a:lnTo>
                  <a:lnTo>
                    <a:pt x="456145" y="321310"/>
                  </a:lnTo>
                  <a:lnTo>
                    <a:pt x="456145" y="294640"/>
                  </a:lnTo>
                  <a:lnTo>
                    <a:pt x="482981" y="294640"/>
                  </a:lnTo>
                  <a:lnTo>
                    <a:pt x="482981" y="267970"/>
                  </a:lnTo>
                  <a:lnTo>
                    <a:pt x="456145" y="267970"/>
                  </a:lnTo>
                  <a:lnTo>
                    <a:pt x="429323" y="267970"/>
                  </a:lnTo>
                  <a:lnTo>
                    <a:pt x="429323" y="321310"/>
                  </a:lnTo>
                  <a:lnTo>
                    <a:pt x="402488" y="321310"/>
                  </a:lnTo>
                  <a:lnTo>
                    <a:pt x="402488" y="347980"/>
                  </a:lnTo>
                  <a:lnTo>
                    <a:pt x="429323" y="347980"/>
                  </a:lnTo>
                  <a:lnTo>
                    <a:pt x="456145" y="347980"/>
                  </a:lnTo>
                  <a:lnTo>
                    <a:pt x="482981" y="347980"/>
                  </a:lnTo>
                  <a:lnTo>
                    <a:pt x="482981" y="429260"/>
                  </a:lnTo>
                  <a:lnTo>
                    <a:pt x="509816" y="429260"/>
                  </a:lnTo>
                  <a:lnTo>
                    <a:pt x="509816" y="321310"/>
                  </a:lnTo>
                  <a:lnTo>
                    <a:pt x="536651" y="321310"/>
                  </a:lnTo>
                  <a:lnTo>
                    <a:pt x="563473" y="321310"/>
                  </a:lnTo>
                  <a:lnTo>
                    <a:pt x="563473" y="347980"/>
                  </a:lnTo>
                  <a:lnTo>
                    <a:pt x="536651" y="347980"/>
                  </a:lnTo>
                  <a:lnTo>
                    <a:pt x="536651" y="374650"/>
                  </a:lnTo>
                  <a:lnTo>
                    <a:pt x="563473" y="374650"/>
                  </a:lnTo>
                  <a:lnTo>
                    <a:pt x="590308" y="374650"/>
                  </a:lnTo>
                  <a:lnTo>
                    <a:pt x="590308" y="347980"/>
                  </a:lnTo>
                  <a:lnTo>
                    <a:pt x="617143" y="347980"/>
                  </a:lnTo>
                  <a:lnTo>
                    <a:pt x="617143" y="294640"/>
                  </a:lnTo>
                  <a:lnTo>
                    <a:pt x="643978" y="294640"/>
                  </a:lnTo>
                  <a:lnTo>
                    <a:pt x="643978" y="267970"/>
                  </a:lnTo>
                  <a:lnTo>
                    <a:pt x="617143" y="267970"/>
                  </a:lnTo>
                  <a:lnTo>
                    <a:pt x="617143" y="133350"/>
                  </a:lnTo>
                  <a:lnTo>
                    <a:pt x="643978" y="133350"/>
                  </a:lnTo>
                  <a:lnTo>
                    <a:pt x="643978" y="106680"/>
                  </a:lnTo>
                  <a:lnTo>
                    <a:pt x="670801" y="106680"/>
                  </a:lnTo>
                  <a:lnTo>
                    <a:pt x="670801" y="133350"/>
                  </a:lnTo>
                  <a:lnTo>
                    <a:pt x="697636" y="133350"/>
                  </a:lnTo>
                  <a:lnTo>
                    <a:pt x="697636" y="106680"/>
                  </a:lnTo>
                  <a:lnTo>
                    <a:pt x="724471" y="106680"/>
                  </a:lnTo>
                  <a:lnTo>
                    <a:pt x="724471" y="80010"/>
                  </a:lnTo>
                  <a:close/>
                </a:path>
                <a:path w="1100454" h="750570">
                  <a:moveTo>
                    <a:pt x="831799" y="642785"/>
                  </a:moveTo>
                  <a:lnTo>
                    <a:pt x="804964" y="642785"/>
                  </a:lnTo>
                  <a:lnTo>
                    <a:pt x="804964" y="669620"/>
                  </a:lnTo>
                  <a:lnTo>
                    <a:pt x="831799" y="669620"/>
                  </a:lnTo>
                  <a:lnTo>
                    <a:pt x="831799" y="642785"/>
                  </a:lnTo>
                  <a:close/>
                </a:path>
                <a:path w="1100454" h="750570">
                  <a:moveTo>
                    <a:pt x="858634" y="535457"/>
                  </a:moveTo>
                  <a:lnTo>
                    <a:pt x="831799" y="535457"/>
                  </a:lnTo>
                  <a:lnTo>
                    <a:pt x="804964" y="535457"/>
                  </a:lnTo>
                  <a:lnTo>
                    <a:pt x="804964" y="562292"/>
                  </a:lnTo>
                  <a:lnTo>
                    <a:pt x="831799" y="562292"/>
                  </a:lnTo>
                  <a:lnTo>
                    <a:pt x="858634" y="562292"/>
                  </a:lnTo>
                  <a:lnTo>
                    <a:pt x="858634" y="535457"/>
                  </a:lnTo>
                  <a:close/>
                </a:path>
                <a:path w="1100454" h="750570">
                  <a:moveTo>
                    <a:pt x="939126" y="508622"/>
                  </a:moveTo>
                  <a:lnTo>
                    <a:pt x="912291" y="508622"/>
                  </a:lnTo>
                  <a:lnTo>
                    <a:pt x="912291" y="535457"/>
                  </a:lnTo>
                  <a:lnTo>
                    <a:pt x="939126" y="535457"/>
                  </a:lnTo>
                  <a:lnTo>
                    <a:pt x="939126" y="508622"/>
                  </a:lnTo>
                  <a:close/>
                </a:path>
                <a:path w="1100454" h="750570">
                  <a:moveTo>
                    <a:pt x="1046454" y="642785"/>
                  </a:moveTo>
                  <a:lnTo>
                    <a:pt x="1019619" y="642785"/>
                  </a:lnTo>
                  <a:lnTo>
                    <a:pt x="1019619" y="669620"/>
                  </a:lnTo>
                  <a:lnTo>
                    <a:pt x="1046454" y="669620"/>
                  </a:lnTo>
                  <a:lnTo>
                    <a:pt x="1046454" y="642785"/>
                  </a:lnTo>
                  <a:close/>
                </a:path>
                <a:path w="1100454" h="750570">
                  <a:moveTo>
                    <a:pt x="1046454" y="454964"/>
                  </a:moveTo>
                  <a:lnTo>
                    <a:pt x="1019619" y="454964"/>
                  </a:lnTo>
                  <a:lnTo>
                    <a:pt x="1019619" y="428129"/>
                  </a:lnTo>
                  <a:lnTo>
                    <a:pt x="992797" y="428129"/>
                  </a:lnTo>
                  <a:lnTo>
                    <a:pt x="965962" y="428129"/>
                  </a:lnTo>
                  <a:lnTo>
                    <a:pt x="965962" y="454964"/>
                  </a:lnTo>
                  <a:lnTo>
                    <a:pt x="939126" y="454964"/>
                  </a:lnTo>
                  <a:lnTo>
                    <a:pt x="912291" y="454964"/>
                  </a:lnTo>
                  <a:lnTo>
                    <a:pt x="912291" y="481799"/>
                  </a:lnTo>
                  <a:lnTo>
                    <a:pt x="939126" y="481799"/>
                  </a:lnTo>
                  <a:lnTo>
                    <a:pt x="965962" y="481799"/>
                  </a:lnTo>
                  <a:lnTo>
                    <a:pt x="965962" y="508622"/>
                  </a:lnTo>
                  <a:lnTo>
                    <a:pt x="992797" y="508622"/>
                  </a:lnTo>
                  <a:lnTo>
                    <a:pt x="992797" y="481799"/>
                  </a:lnTo>
                  <a:lnTo>
                    <a:pt x="1019619" y="481799"/>
                  </a:lnTo>
                  <a:lnTo>
                    <a:pt x="1019619" y="508622"/>
                  </a:lnTo>
                  <a:lnTo>
                    <a:pt x="992797" y="508622"/>
                  </a:lnTo>
                  <a:lnTo>
                    <a:pt x="992797" y="535457"/>
                  </a:lnTo>
                  <a:lnTo>
                    <a:pt x="965962" y="535457"/>
                  </a:lnTo>
                  <a:lnTo>
                    <a:pt x="939126" y="535457"/>
                  </a:lnTo>
                  <a:lnTo>
                    <a:pt x="939126" y="589127"/>
                  </a:lnTo>
                  <a:lnTo>
                    <a:pt x="965962" y="589127"/>
                  </a:lnTo>
                  <a:lnTo>
                    <a:pt x="965962" y="615950"/>
                  </a:lnTo>
                  <a:lnTo>
                    <a:pt x="992797" y="615950"/>
                  </a:lnTo>
                  <a:lnTo>
                    <a:pt x="992797" y="642785"/>
                  </a:lnTo>
                  <a:lnTo>
                    <a:pt x="1019619" y="642785"/>
                  </a:lnTo>
                  <a:lnTo>
                    <a:pt x="1019619" y="589127"/>
                  </a:lnTo>
                  <a:lnTo>
                    <a:pt x="992797" y="589127"/>
                  </a:lnTo>
                  <a:lnTo>
                    <a:pt x="992797" y="562292"/>
                  </a:lnTo>
                  <a:lnTo>
                    <a:pt x="1019619" y="562292"/>
                  </a:lnTo>
                  <a:lnTo>
                    <a:pt x="1019619" y="535457"/>
                  </a:lnTo>
                  <a:lnTo>
                    <a:pt x="1046454" y="535457"/>
                  </a:lnTo>
                  <a:lnTo>
                    <a:pt x="1046454" y="454964"/>
                  </a:lnTo>
                  <a:close/>
                </a:path>
                <a:path w="1100454" h="750570">
                  <a:moveTo>
                    <a:pt x="1073289" y="589127"/>
                  </a:moveTo>
                  <a:lnTo>
                    <a:pt x="1046454" y="589127"/>
                  </a:lnTo>
                  <a:lnTo>
                    <a:pt x="1046454" y="615950"/>
                  </a:lnTo>
                  <a:lnTo>
                    <a:pt x="1073289" y="615950"/>
                  </a:lnTo>
                  <a:lnTo>
                    <a:pt x="1073289" y="589127"/>
                  </a:lnTo>
                  <a:close/>
                </a:path>
                <a:path w="1100454" h="750570">
                  <a:moveTo>
                    <a:pt x="1100124" y="615950"/>
                  </a:moveTo>
                  <a:lnTo>
                    <a:pt x="1073289" y="615950"/>
                  </a:lnTo>
                  <a:lnTo>
                    <a:pt x="1073289" y="750112"/>
                  </a:lnTo>
                  <a:lnTo>
                    <a:pt x="1100124" y="750112"/>
                  </a:lnTo>
                  <a:lnTo>
                    <a:pt x="1100124" y="6159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3210" y="4374623"/>
              <a:ext cx="1100455" cy="402590"/>
            </a:xfrm>
            <a:custGeom>
              <a:avLst/>
              <a:gdLst/>
              <a:ahLst/>
              <a:cxnLst/>
              <a:rect l="l" t="t" r="r" b="b"/>
              <a:pathLst>
                <a:path w="1100454" h="402589">
                  <a:moveTo>
                    <a:pt x="53670" y="26835"/>
                  </a:moveTo>
                  <a:lnTo>
                    <a:pt x="26835" y="26835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26835"/>
                  </a:lnTo>
                  <a:close/>
                </a:path>
                <a:path w="1100454" h="402589">
                  <a:moveTo>
                    <a:pt x="134162" y="107327"/>
                  </a:moveTo>
                  <a:lnTo>
                    <a:pt x="107327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53670" y="53657"/>
                  </a:lnTo>
                  <a:lnTo>
                    <a:pt x="53670" y="80492"/>
                  </a:lnTo>
                  <a:lnTo>
                    <a:pt x="26835" y="80492"/>
                  </a:lnTo>
                  <a:lnTo>
                    <a:pt x="26835" y="53657"/>
                  </a:lnTo>
                  <a:lnTo>
                    <a:pt x="0" y="53657"/>
                  </a:lnTo>
                  <a:lnTo>
                    <a:pt x="0" y="187820"/>
                  </a:lnTo>
                  <a:lnTo>
                    <a:pt x="26835" y="187820"/>
                  </a:lnTo>
                  <a:lnTo>
                    <a:pt x="53670" y="187820"/>
                  </a:lnTo>
                  <a:lnTo>
                    <a:pt x="53670" y="160997"/>
                  </a:lnTo>
                  <a:lnTo>
                    <a:pt x="80505" y="160997"/>
                  </a:lnTo>
                  <a:lnTo>
                    <a:pt x="80505" y="187820"/>
                  </a:lnTo>
                  <a:lnTo>
                    <a:pt x="107327" y="187820"/>
                  </a:lnTo>
                  <a:lnTo>
                    <a:pt x="107327" y="134162"/>
                  </a:lnTo>
                  <a:lnTo>
                    <a:pt x="134162" y="134162"/>
                  </a:lnTo>
                  <a:lnTo>
                    <a:pt x="134162" y="107327"/>
                  </a:lnTo>
                  <a:close/>
                </a:path>
                <a:path w="1100454" h="402589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34162"/>
                  </a:lnTo>
                  <a:lnTo>
                    <a:pt x="134162" y="134162"/>
                  </a:lnTo>
                  <a:lnTo>
                    <a:pt x="134162" y="187820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02589">
                  <a:moveTo>
                    <a:pt x="187833" y="107327"/>
                  </a:move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187833" y="107327"/>
                  </a:lnTo>
                  <a:close/>
                </a:path>
                <a:path w="1100454" h="402589">
                  <a:moveTo>
                    <a:pt x="214655" y="26835"/>
                  </a:moveTo>
                  <a:lnTo>
                    <a:pt x="187833" y="26835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34162" y="26835"/>
                  </a:lnTo>
                  <a:lnTo>
                    <a:pt x="107327" y="26835"/>
                  </a:lnTo>
                  <a:lnTo>
                    <a:pt x="80505" y="26835"/>
                  </a:lnTo>
                  <a:lnTo>
                    <a:pt x="80505" y="53657"/>
                  </a:lnTo>
                  <a:lnTo>
                    <a:pt x="107327" y="53657"/>
                  </a:lnTo>
                  <a:lnTo>
                    <a:pt x="134162" y="53657"/>
                  </a:lnTo>
                  <a:lnTo>
                    <a:pt x="134162" y="107327"/>
                  </a:lnTo>
                  <a:lnTo>
                    <a:pt x="160997" y="10732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214655" y="107327"/>
                  </a:lnTo>
                  <a:lnTo>
                    <a:pt x="214655" y="26835"/>
                  </a:lnTo>
                  <a:close/>
                </a:path>
                <a:path w="1100454" h="402589">
                  <a:moveTo>
                    <a:pt x="241490" y="107327"/>
                  </a:moveTo>
                  <a:lnTo>
                    <a:pt x="214655" y="107327"/>
                  </a:lnTo>
                  <a:lnTo>
                    <a:pt x="214655" y="134162"/>
                  </a:lnTo>
                  <a:lnTo>
                    <a:pt x="241490" y="134162"/>
                  </a:lnTo>
                  <a:lnTo>
                    <a:pt x="241490" y="107327"/>
                  </a:lnTo>
                  <a:close/>
                </a:path>
                <a:path w="1100454" h="402589">
                  <a:moveTo>
                    <a:pt x="268325" y="295148"/>
                  </a:moveTo>
                  <a:lnTo>
                    <a:pt x="241490" y="295148"/>
                  </a:lnTo>
                  <a:lnTo>
                    <a:pt x="241490" y="268325"/>
                  </a:lnTo>
                  <a:lnTo>
                    <a:pt x="214655" y="268325"/>
                  </a:lnTo>
                  <a:lnTo>
                    <a:pt x="214655" y="321983"/>
                  </a:lnTo>
                  <a:lnTo>
                    <a:pt x="241490" y="321983"/>
                  </a:lnTo>
                  <a:lnTo>
                    <a:pt x="268325" y="321983"/>
                  </a:lnTo>
                  <a:lnTo>
                    <a:pt x="268325" y="295148"/>
                  </a:lnTo>
                  <a:close/>
                </a:path>
                <a:path w="1100454" h="402589">
                  <a:moveTo>
                    <a:pt x="268325" y="53657"/>
                  </a:moveTo>
                  <a:lnTo>
                    <a:pt x="241490" y="53657"/>
                  </a:lnTo>
                  <a:lnTo>
                    <a:pt x="241490" y="80492"/>
                  </a:lnTo>
                  <a:lnTo>
                    <a:pt x="268325" y="80492"/>
                  </a:lnTo>
                  <a:lnTo>
                    <a:pt x="268325" y="53657"/>
                  </a:lnTo>
                  <a:close/>
                </a:path>
                <a:path w="1100454" h="402589">
                  <a:moveTo>
                    <a:pt x="268325" y="0"/>
                  </a:moveTo>
                  <a:lnTo>
                    <a:pt x="241490" y="0"/>
                  </a:lnTo>
                  <a:lnTo>
                    <a:pt x="241490" y="26835"/>
                  </a:lnTo>
                  <a:lnTo>
                    <a:pt x="268325" y="26835"/>
                  </a:lnTo>
                  <a:lnTo>
                    <a:pt x="268325" y="0"/>
                  </a:lnTo>
                  <a:close/>
                </a:path>
                <a:path w="1100454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1100454" h="402589">
                  <a:moveTo>
                    <a:pt x="321983" y="268325"/>
                  </a:moveTo>
                  <a:lnTo>
                    <a:pt x="295160" y="268325"/>
                  </a:lnTo>
                  <a:lnTo>
                    <a:pt x="295160" y="295148"/>
                  </a:lnTo>
                  <a:lnTo>
                    <a:pt x="321983" y="295148"/>
                  </a:lnTo>
                  <a:lnTo>
                    <a:pt x="321983" y="268325"/>
                  </a:lnTo>
                  <a:close/>
                </a:path>
                <a:path w="1100454" h="402589">
                  <a:moveTo>
                    <a:pt x="348818" y="295148"/>
                  </a:moveTo>
                  <a:lnTo>
                    <a:pt x="321983" y="295148"/>
                  </a:lnTo>
                  <a:lnTo>
                    <a:pt x="321983" y="321983"/>
                  </a:lnTo>
                  <a:lnTo>
                    <a:pt x="348818" y="321983"/>
                  </a:lnTo>
                  <a:lnTo>
                    <a:pt x="348818" y="295148"/>
                  </a:lnTo>
                  <a:close/>
                </a:path>
                <a:path w="1100454" h="402589">
                  <a:moveTo>
                    <a:pt x="348818" y="241490"/>
                  </a:moveTo>
                  <a:lnTo>
                    <a:pt x="321983" y="241490"/>
                  </a:lnTo>
                  <a:lnTo>
                    <a:pt x="321983" y="268325"/>
                  </a:lnTo>
                  <a:lnTo>
                    <a:pt x="348818" y="268325"/>
                  </a:lnTo>
                  <a:lnTo>
                    <a:pt x="348818" y="241490"/>
                  </a:lnTo>
                  <a:close/>
                </a:path>
                <a:path w="1100454" h="402589">
                  <a:moveTo>
                    <a:pt x="348818" y="53657"/>
                  </a:moveTo>
                  <a:lnTo>
                    <a:pt x="321983" y="53657"/>
                  </a:lnTo>
                  <a:lnTo>
                    <a:pt x="295160" y="53657"/>
                  </a:lnTo>
                  <a:lnTo>
                    <a:pt x="295160" y="80492"/>
                  </a:lnTo>
                  <a:lnTo>
                    <a:pt x="268325" y="80492"/>
                  </a:lnTo>
                  <a:lnTo>
                    <a:pt x="268325" y="160997"/>
                  </a:lnTo>
                  <a:lnTo>
                    <a:pt x="241490" y="160997"/>
                  </a:lnTo>
                  <a:lnTo>
                    <a:pt x="214655" y="160997"/>
                  </a:lnTo>
                  <a:lnTo>
                    <a:pt x="214655" y="241490"/>
                  </a:lnTo>
                  <a:lnTo>
                    <a:pt x="241490" y="241490"/>
                  </a:lnTo>
                  <a:lnTo>
                    <a:pt x="241490" y="214655"/>
                  </a:lnTo>
                  <a:lnTo>
                    <a:pt x="268325" y="214655"/>
                  </a:lnTo>
                  <a:lnTo>
                    <a:pt x="268325" y="241490"/>
                  </a:lnTo>
                  <a:lnTo>
                    <a:pt x="295160" y="241490"/>
                  </a:lnTo>
                  <a:lnTo>
                    <a:pt x="295160" y="214655"/>
                  </a:lnTo>
                  <a:lnTo>
                    <a:pt x="321983" y="214655"/>
                  </a:lnTo>
                  <a:lnTo>
                    <a:pt x="321983" y="187820"/>
                  </a:lnTo>
                  <a:lnTo>
                    <a:pt x="348818" y="187820"/>
                  </a:lnTo>
                  <a:lnTo>
                    <a:pt x="348818" y="160997"/>
                  </a:lnTo>
                  <a:lnTo>
                    <a:pt x="321983" y="160997"/>
                  </a:lnTo>
                  <a:lnTo>
                    <a:pt x="321983" y="134162"/>
                  </a:lnTo>
                  <a:lnTo>
                    <a:pt x="295160" y="134162"/>
                  </a:lnTo>
                  <a:lnTo>
                    <a:pt x="295160" y="107327"/>
                  </a:lnTo>
                  <a:lnTo>
                    <a:pt x="321983" y="107327"/>
                  </a:lnTo>
                  <a:lnTo>
                    <a:pt x="321983" y="80492"/>
                  </a:lnTo>
                  <a:lnTo>
                    <a:pt x="348818" y="80492"/>
                  </a:lnTo>
                  <a:lnTo>
                    <a:pt x="348818" y="53657"/>
                  </a:lnTo>
                  <a:close/>
                </a:path>
                <a:path w="1100454" h="402589">
                  <a:moveTo>
                    <a:pt x="375653" y="187820"/>
                  </a:moveTo>
                  <a:lnTo>
                    <a:pt x="348818" y="187820"/>
                  </a:lnTo>
                  <a:lnTo>
                    <a:pt x="348818" y="241490"/>
                  </a:lnTo>
                  <a:lnTo>
                    <a:pt x="375653" y="241490"/>
                  </a:lnTo>
                  <a:lnTo>
                    <a:pt x="375653" y="187820"/>
                  </a:lnTo>
                  <a:close/>
                </a:path>
                <a:path w="1100454" h="402589">
                  <a:moveTo>
                    <a:pt x="375653" y="26835"/>
                  </a:moveTo>
                  <a:lnTo>
                    <a:pt x="348818" y="26835"/>
                  </a:lnTo>
                  <a:lnTo>
                    <a:pt x="348818" y="53657"/>
                  </a:lnTo>
                  <a:lnTo>
                    <a:pt x="375653" y="53657"/>
                  </a:lnTo>
                  <a:lnTo>
                    <a:pt x="375653" y="26835"/>
                  </a:lnTo>
                  <a:close/>
                </a:path>
                <a:path w="1100454" h="402589">
                  <a:moveTo>
                    <a:pt x="429323" y="214655"/>
                  </a:moveTo>
                  <a:lnTo>
                    <a:pt x="402488" y="214655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214655"/>
                  </a:lnTo>
                  <a:close/>
                </a:path>
                <a:path w="1100454" h="402589">
                  <a:moveTo>
                    <a:pt x="429323" y="107327"/>
                  </a:moveTo>
                  <a:lnTo>
                    <a:pt x="402488" y="107327"/>
                  </a:lnTo>
                  <a:lnTo>
                    <a:pt x="402488" y="53657"/>
                  </a:lnTo>
                  <a:lnTo>
                    <a:pt x="375653" y="53657"/>
                  </a:lnTo>
                  <a:lnTo>
                    <a:pt x="375653" y="107327"/>
                  </a:lnTo>
                  <a:lnTo>
                    <a:pt x="348818" y="107327"/>
                  </a:lnTo>
                  <a:lnTo>
                    <a:pt x="321983" y="107327"/>
                  </a:lnTo>
                  <a:lnTo>
                    <a:pt x="321983" y="134162"/>
                  </a:lnTo>
                  <a:lnTo>
                    <a:pt x="348818" y="134162"/>
                  </a:lnTo>
                  <a:lnTo>
                    <a:pt x="348818" y="160997"/>
                  </a:lnTo>
                  <a:lnTo>
                    <a:pt x="375653" y="160997"/>
                  </a:lnTo>
                  <a:lnTo>
                    <a:pt x="375653" y="134162"/>
                  </a:lnTo>
                  <a:lnTo>
                    <a:pt x="402488" y="134162"/>
                  </a:lnTo>
                  <a:lnTo>
                    <a:pt x="429323" y="134162"/>
                  </a:lnTo>
                  <a:lnTo>
                    <a:pt x="429323" y="107327"/>
                  </a:lnTo>
                  <a:close/>
                </a:path>
                <a:path w="1100454" h="402589">
                  <a:moveTo>
                    <a:pt x="456145" y="241490"/>
                  </a:moveTo>
                  <a:lnTo>
                    <a:pt x="429323" y="241490"/>
                  </a:lnTo>
                  <a:lnTo>
                    <a:pt x="429323" y="268325"/>
                  </a:lnTo>
                  <a:lnTo>
                    <a:pt x="456145" y="268325"/>
                  </a:lnTo>
                  <a:lnTo>
                    <a:pt x="456145" y="241490"/>
                  </a:lnTo>
                  <a:close/>
                </a:path>
                <a:path w="1100454" h="402589">
                  <a:moveTo>
                    <a:pt x="456145" y="53657"/>
                  </a:moveTo>
                  <a:lnTo>
                    <a:pt x="429323" y="53657"/>
                  </a:lnTo>
                  <a:lnTo>
                    <a:pt x="429323" y="107327"/>
                  </a:lnTo>
                  <a:lnTo>
                    <a:pt x="456145" y="107327"/>
                  </a:lnTo>
                  <a:lnTo>
                    <a:pt x="456145" y="53657"/>
                  </a:lnTo>
                  <a:close/>
                </a:path>
                <a:path w="1100454" h="402589">
                  <a:moveTo>
                    <a:pt x="482981" y="268325"/>
                  </a:moveTo>
                  <a:lnTo>
                    <a:pt x="456145" y="268325"/>
                  </a:lnTo>
                  <a:lnTo>
                    <a:pt x="456145" y="321983"/>
                  </a:lnTo>
                  <a:lnTo>
                    <a:pt x="482981" y="321983"/>
                  </a:lnTo>
                  <a:lnTo>
                    <a:pt x="482981" y="268325"/>
                  </a:lnTo>
                  <a:close/>
                </a:path>
                <a:path w="1100454" h="402589">
                  <a:moveTo>
                    <a:pt x="509816" y="241490"/>
                  </a:moveTo>
                  <a:lnTo>
                    <a:pt x="482981" y="241490"/>
                  </a:lnTo>
                  <a:lnTo>
                    <a:pt x="482981" y="268325"/>
                  </a:lnTo>
                  <a:lnTo>
                    <a:pt x="509816" y="268325"/>
                  </a:lnTo>
                  <a:lnTo>
                    <a:pt x="509816" y="241490"/>
                  </a:lnTo>
                  <a:close/>
                </a:path>
                <a:path w="1100454" h="402589">
                  <a:moveTo>
                    <a:pt x="536651" y="107327"/>
                  </a:moveTo>
                  <a:lnTo>
                    <a:pt x="509816" y="107327"/>
                  </a:lnTo>
                  <a:lnTo>
                    <a:pt x="509816" y="134162"/>
                  </a:lnTo>
                  <a:lnTo>
                    <a:pt x="482981" y="134162"/>
                  </a:lnTo>
                  <a:lnTo>
                    <a:pt x="482981" y="160997"/>
                  </a:lnTo>
                  <a:lnTo>
                    <a:pt x="456145" y="160997"/>
                  </a:lnTo>
                  <a:lnTo>
                    <a:pt x="456145" y="134162"/>
                  </a:lnTo>
                  <a:lnTo>
                    <a:pt x="429323" y="134162"/>
                  </a:lnTo>
                  <a:lnTo>
                    <a:pt x="429323" y="160997"/>
                  </a:lnTo>
                  <a:lnTo>
                    <a:pt x="402488" y="160997"/>
                  </a:lnTo>
                  <a:lnTo>
                    <a:pt x="402488" y="187820"/>
                  </a:lnTo>
                  <a:lnTo>
                    <a:pt x="429323" y="187820"/>
                  </a:lnTo>
                  <a:lnTo>
                    <a:pt x="429323" y="214655"/>
                  </a:lnTo>
                  <a:lnTo>
                    <a:pt x="456145" y="214655"/>
                  </a:lnTo>
                  <a:lnTo>
                    <a:pt x="482981" y="214655"/>
                  </a:lnTo>
                  <a:lnTo>
                    <a:pt x="482981" y="187820"/>
                  </a:lnTo>
                  <a:lnTo>
                    <a:pt x="509816" y="187820"/>
                  </a:lnTo>
                  <a:lnTo>
                    <a:pt x="536651" y="187820"/>
                  </a:lnTo>
                  <a:lnTo>
                    <a:pt x="536651" y="107327"/>
                  </a:lnTo>
                  <a:close/>
                </a:path>
                <a:path w="1100454" h="402589">
                  <a:moveTo>
                    <a:pt x="536651" y="53657"/>
                  </a:moveTo>
                  <a:lnTo>
                    <a:pt x="509816" y="53657"/>
                  </a:lnTo>
                  <a:lnTo>
                    <a:pt x="482981" y="53657"/>
                  </a:lnTo>
                  <a:lnTo>
                    <a:pt x="482981" y="80492"/>
                  </a:lnTo>
                  <a:lnTo>
                    <a:pt x="509816" y="80492"/>
                  </a:lnTo>
                  <a:lnTo>
                    <a:pt x="536651" y="80492"/>
                  </a:lnTo>
                  <a:lnTo>
                    <a:pt x="536651" y="53657"/>
                  </a:lnTo>
                  <a:close/>
                </a:path>
                <a:path w="1100454" h="402589">
                  <a:moveTo>
                    <a:pt x="536651" y="0"/>
                  </a:moveTo>
                  <a:lnTo>
                    <a:pt x="509816" y="0"/>
                  </a:lnTo>
                  <a:lnTo>
                    <a:pt x="509816" y="26835"/>
                  </a:lnTo>
                  <a:lnTo>
                    <a:pt x="536651" y="26835"/>
                  </a:lnTo>
                  <a:lnTo>
                    <a:pt x="536651" y="0"/>
                  </a:lnTo>
                  <a:close/>
                </a:path>
                <a:path w="1100454" h="402589">
                  <a:moveTo>
                    <a:pt x="617143" y="348818"/>
                  </a:moveTo>
                  <a:lnTo>
                    <a:pt x="590308" y="348818"/>
                  </a:lnTo>
                  <a:lnTo>
                    <a:pt x="590308" y="321983"/>
                  </a:lnTo>
                  <a:lnTo>
                    <a:pt x="563473" y="321983"/>
                  </a:lnTo>
                  <a:lnTo>
                    <a:pt x="536651" y="321983"/>
                  </a:lnTo>
                  <a:lnTo>
                    <a:pt x="536651" y="268325"/>
                  </a:lnTo>
                  <a:lnTo>
                    <a:pt x="509816" y="268325"/>
                  </a:lnTo>
                  <a:lnTo>
                    <a:pt x="509816" y="321983"/>
                  </a:lnTo>
                  <a:lnTo>
                    <a:pt x="482981" y="321983"/>
                  </a:lnTo>
                  <a:lnTo>
                    <a:pt x="482981" y="348818"/>
                  </a:lnTo>
                  <a:lnTo>
                    <a:pt x="509816" y="348818"/>
                  </a:lnTo>
                  <a:lnTo>
                    <a:pt x="536651" y="348818"/>
                  </a:lnTo>
                  <a:lnTo>
                    <a:pt x="563473" y="348818"/>
                  </a:lnTo>
                  <a:lnTo>
                    <a:pt x="563473" y="402488"/>
                  </a:lnTo>
                  <a:lnTo>
                    <a:pt x="590308" y="402488"/>
                  </a:lnTo>
                  <a:lnTo>
                    <a:pt x="617143" y="402488"/>
                  </a:lnTo>
                  <a:lnTo>
                    <a:pt x="617143" y="348818"/>
                  </a:lnTo>
                  <a:close/>
                </a:path>
                <a:path w="1100454" h="402589">
                  <a:moveTo>
                    <a:pt x="617143" y="295148"/>
                  </a:moveTo>
                  <a:lnTo>
                    <a:pt x="590308" y="295148"/>
                  </a:lnTo>
                  <a:lnTo>
                    <a:pt x="590308" y="321983"/>
                  </a:lnTo>
                  <a:lnTo>
                    <a:pt x="617143" y="321983"/>
                  </a:lnTo>
                  <a:lnTo>
                    <a:pt x="617143" y="295148"/>
                  </a:lnTo>
                  <a:close/>
                </a:path>
                <a:path w="1100454" h="402589">
                  <a:moveTo>
                    <a:pt x="831799" y="134162"/>
                  </a:moveTo>
                  <a:lnTo>
                    <a:pt x="804964" y="134162"/>
                  </a:lnTo>
                  <a:lnTo>
                    <a:pt x="804964" y="160997"/>
                  </a:lnTo>
                  <a:lnTo>
                    <a:pt x="831799" y="160997"/>
                  </a:lnTo>
                  <a:lnTo>
                    <a:pt x="831799" y="134162"/>
                  </a:lnTo>
                  <a:close/>
                </a:path>
                <a:path w="1100454" h="402589">
                  <a:moveTo>
                    <a:pt x="858634" y="187820"/>
                  </a:moveTo>
                  <a:lnTo>
                    <a:pt x="831799" y="187820"/>
                  </a:lnTo>
                  <a:lnTo>
                    <a:pt x="831799" y="214655"/>
                  </a:lnTo>
                  <a:lnTo>
                    <a:pt x="858634" y="214655"/>
                  </a:lnTo>
                  <a:lnTo>
                    <a:pt x="858634" y="187820"/>
                  </a:lnTo>
                  <a:close/>
                </a:path>
                <a:path w="1100454" h="402589">
                  <a:moveTo>
                    <a:pt x="939126" y="348818"/>
                  </a:moveTo>
                  <a:lnTo>
                    <a:pt x="912291" y="348818"/>
                  </a:lnTo>
                  <a:lnTo>
                    <a:pt x="912291" y="321983"/>
                  </a:lnTo>
                  <a:lnTo>
                    <a:pt x="885469" y="321983"/>
                  </a:lnTo>
                  <a:lnTo>
                    <a:pt x="858634" y="321983"/>
                  </a:lnTo>
                  <a:lnTo>
                    <a:pt x="858634" y="348818"/>
                  </a:lnTo>
                  <a:lnTo>
                    <a:pt x="885469" y="348818"/>
                  </a:lnTo>
                  <a:lnTo>
                    <a:pt x="885469" y="375653"/>
                  </a:lnTo>
                  <a:lnTo>
                    <a:pt x="912291" y="375653"/>
                  </a:lnTo>
                  <a:lnTo>
                    <a:pt x="939126" y="375653"/>
                  </a:lnTo>
                  <a:lnTo>
                    <a:pt x="939126" y="348818"/>
                  </a:lnTo>
                  <a:close/>
                </a:path>
                <a:path w="1100454" h="402589">
                  <a:moveTo>
                    <a:pt x="939126" y="134162"/>
                  </a:moveTo>
                  <a:lnTo>
                    <a:pt x="912291" y="134162"/>
                  </a:lnTo>
                  <a:lnTo>
                    <a:pt x="912291" y="160997"/>
                  </a:lnTo>
                  <a:lnTo>
                    <a:pt x="939126" y="160997"/>
                  </a:lnTo>
                  <a:lnTo>
                    <a:pt x="939126" y="134162"/>
                  </a:lnTo>
                  <a:close/>
                </a:path>
                <a:path w="1100454" h="402589">
                  <a:moveTo>
                    <a:pt x="1046454" y="26835"/>
                  </a:moveTo>
                  <a:lnTo>
                    <a:pt x="1019619" y="26835"/>
                  </a:lnTo>
                  <a:lnTo>
                    <a:pt x="1019619" y="0"/>
                  </a:lnTo>
                  <a:lnTo>
                    <a:pt x="992797" y="0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65962" y="53657"/>
                  </a:lnTo>
                  <a:lnTo>
                    <a:pt x="992797" y="53657"/>
                  </a:lnTo>
                  <a:lnTo>
                    <a:pt x="992797" y="80492"/>
                  </a:lnTo>
                  <a:lnTo>
                    <a:pt x="965962" y="80492"/>
                  </a:lnTo>
                  <a:lnTo>
                    <a:pt x="965962" y="134162"/>
                  </a:lnTo>
                  <a:lnTo>
                    <a:pt x="992797" y="134162"/>
                  </a:lnTo>
                  <a:lnTo>
                    <a:pt x="992797" y="107327"/>
                  </a:lnTo>
                  <a:lnTo>
                    <a:pt x="1019619" y="107327"/>
                  </a:lnTo>
                  <a:lnTo>
                    <a:pt x="1019619" y="53657"/>
                  </a:lnTo>
                  <a:lnTo>
                    <a:pt x="1046454" y="53657"/>
                  </a:lnTo>
                  <a:lnTo>
                    <a:pt x="1046454" y="26835"/>
                  </a:lnTo>
                  <a:close/>
                </a:path>
                <a:path w="1100454" h="402589">
                  <a:moveTo>
                    <a:pt x="1073289" y="241490"/>
                  </a:moveTo>
                  <a:lnTo>
                    <a:pt x="1046454" y="241490"/>
                  </a:lnTo>
                  <a:lnTo>
                    <a:pt x="1046454" y="268325"/>
                  </a:lnTo>
                  <a:lnTo>
                    <a:pt x="1073289" y="268325"/>
                  </a:lnTo>
                  <a:lnTo>
                    <a:pt x="1073289" y="241490"/>
                  </a:lnTo>
                  <a:close/>
                </a:path>
                <a:path w="1100454" h="402589">
                  <a:moveTo>
                    <a:pt x="1100124" y="295148"/>
                  </a:moveTo>
                  <a:lnTo>
                    <a:pt x="1073289" y="295148"/>
                  </a:lnTo>
                  <a:lnTo>
                    <a:pt x="1046454" y="295148"/>
                  </a:lnTo>
                  <a:lnTo>
                    <a:pt x="1019619" y="295148"/>
                  </a:lnTo>
                  <a:lnTo>
                    <a:pt x="1019619" y="348818"/>
                  </a:lnTo>
                  <a:lnTo>
                    <a:pt x="992797" y="348818"/>
                  </a:lnTo>
                  <a:lnTo>
                    <a:pt x="992797" y="321983"/>
                  </a:lnTo>
                  <a:lnTo>
                    <a:pt x="965962" y="321983"/>
                  </a:lnTo>
                  <a:lnTo>
                    <a:pt x="965962" y="295148"/>
                  </a:lnTo>
                  <a:lnTo>
                    <a:pt x="939126" y="295148"/>
                  </a:lnTo>
                  <a:lnTo>
                    <a:pt x="939126" y="348818"/>
                  </a:lnTo>
                  <a:lnTo>
                    <a:pt x="965962" y="348818"/>
                  </a:lnTo>
                  <a:lnTo>
                    <a:pt x="965962" y="402488"/>
                  </a:lnTo>
                  <a:lnTo>
                    <a:pt x="992797" y="402488"/>
                  </a:lnTo>
                  <a:lnTo>
                    <a:pt x="1019619" y="402488"/>
                  </a:lnTo>
                  <a:lnTo>
                    <a:pt x="1019619" y="375653"/>
                  </a:lnTo>
                  <a:lnTo>
                    <a:pt x="1046454" y="375653"/>
                  </a:lnTo>
                  <a:lnTo>
                    <a:pt x="1046454" y="348818"/>
                  </a:lnTo>
                  <a:lnTo>
                    <a:pt x="1073289" y="348818"/>
                  </a:lnTo>
                  <a:lnTo>
                    <a:pt x="1073289" y="375653"/>
                  </a:lnTo>
                  <a:lnTo>
                    <a:pt x="1100124" y="375653"/>
                  </a:lnTo>
                  <a:lnTo>
                    <a:pt x="1100124" y="295148"/>
                  </a:lnTo>
                  <a:close/>
                </a:path>
                <a:path w="1100454" h="402589">
                  <a:moveTo>
                    <a:pt x="1100124" y="107327"/>
                  </a:moveTo>
                  <a:lnTo>
                    <a:pt x="1073289" y="107327"/>
                  </a:lnTo>
                  <a:lnTo>
                    <a:pt x="1046454" y="107327"/>
                  </a:lnTo>
                  <a:lnTo>
                    <a:pt x="1046454" y="134162"/>
                  </a:lnTo>
                  <a:lnTo>
                    <a:pt x="1019619" y="134162"/>
                  </a:lnTo>
                  <a:lnTo>
                    <a:pt x="1019619" y="187820"/>
                  </a:lnTo>
                  <a:lnTo>
                    <a:pt x="992797" y="187820"/>
                  </a:lnTo>
                  <a:lnTo>
                    <a:pt x="992797" y="268325"/>
                  </a:lnTo>
                  <a:lnTo>
                    <a:pt x="1019619" y="268325"/>
                  </a:lnTo>
                  <a:lnTo>
                    <a:pt x="1019619" y="241490"/>
                  </a:lnTo>
                  <a:lnTo>
                    <a:pt x="1046454" y="241490"/>
                  </a:lnTo>
                  <a:lnTo>
                    <a:pt x="1046454" y="160997"/>
                  </a:lnTo>
                  <a:lnTo>
                    <a:pt x="1073289" y="160997"/>
                  </a:lnTo>
                  <a:lnTo>
                    <a:pt x="1073289" y="134162"/>
                  </a:lnTo>
                  <a:lnTo>
                    <a:pt x="1100124" y="134162"/>
                  </a:lnTo>
                  <a:lnTo>
                    <a:pt x="1100124" y="1073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4700" y="4106552"/>
              <a:ext cx="751840" cy="670560"/>
            </a:xfrm>
            <a:custGeom>
              <a:avLst/>
              <a:gdLst/>
              <a:ahLst/>
              <a:cxnLst/>
              <a:rect l="l" t="t" r="r" b="b"/>
              <a:pathLst>
                <a:path w="751839" h="670560">
                  <a:moveTo>
                    <a:pt x="187833" y="590054"/>
                  </a:moveTo>
                  <a:lnTo>
                    <a:pt x="160997" y="590054"/>
                  </a:lnTo>
                  <a:lnTo>
                    <a:pt x="160997" y="509562"/>
                  </a:lnTo>
                  <a:lnTo>
                    <a:pt x="134162" y="509562"/>
                  </a:lnTo>
                  <a:lnTo>
                    <a:pt x="134162" y="536397"/>
                  </a:lnTo>
                  <a:lnTo>
                    <a:pt x="107327" y="536397"/>
                  </a:lnTo>
                  <a:lnTo>
                    <a:pt x="107327" y="563219"/>
                  </a:lnTo>
                  <a:lnTo>
                    <a:pt x="134162" y="563219"/>
                  </a:lnTo>
                  <a:lnTo>
                    <a:pt x="134162" y="616889"/>
                  </a:lnTo>
                  <a:lnTo>
                    <a:pt x="107327" y="616889"/>
                  </a:lnTo>
                  <a:lnTo>
                    <a:pt x="80492" y="616889"/>
                  </a:lnTo>
                  <a:lnTo>
                    <a:pt x="80492" y="590054"/>
                  </a:lnTo>
                  <a:lnTo>
                    <a:pt x="53670" y="590054"/>
                  </a:lnTo>
                  <a:lnTo>
                    <a:pt x="53670" y="643724"/>
                  </a:lnTo>
                  <a:lnTo>
                    <a:pt x="26835" y="643724"/>
                  </a:lnTo>
                  <a:lnTo>
                    <a:pt x="26835" y="616889"/>
                  </a:lnTo>
                  <a:lnTo>
                    <a:pt x="0" y="616889"/>
                  </a:lnTo>
                  <a:lnTo>
                    <a:pt x="0" y="670560"/>
                  </a:lnTo>
                  <a:lnTo>
                    <a:pt x="26835" y="670560"/>
                  </a:lnTo>
                  <a:lnTo>
                    <a:pt x="53670" y="670560"/>
                  </a:lnTo>
                  <a:lnTo>
                    <a:pt x="80492" y="670560"/>
                  </a:lnTo>
                  <a:lnTo>
                    <a:pt x="107327" y="670560"/>
                  </a:lnTo>
                  <a:lnTo>
                    <a:pt x="107327" y="643724"/>
                  </a:lnTo>
                  <a:lnTo>
                    <a:pt x="134162" y="643724"/>
                  </a:lnTo>
                  <a:lnTo>
                    <a:pt x="160997" y="643724"/>
                  </a:lnTo>
                  <a:lnTo>
                    <a:pt x="160997" y="616889"/>
                  </a:lnTo>
                  <a:lnTo>
                    <a:pt x="187833" y="616889"/>
                  </a:lnTo>
                  <a:lnTo>
                    <a:pt x="187833" y="590054"/>
                  </a:lnTo>
                  <a:close/>
                </a:path>
                <a:path w="751839" h="670560">
                  <a:moveTo>
                    <a:pt x="241490" y="643724"/>
                  </a:moveTo>
                  <a:lnTo>
                    <a:pt x="214655" y="643724"/>
                  </a:lnTo>
                  <a:lnTo>
                    <a:pt x="214655" y="616889"/>
                  </a:lnTo>
                  <a:lnTo>
                    <a:pt x="187833" y="616889"/>
                  </a:lnTo>
                  <a:lnTo>
                    <a:pt x="187833" y="670560"/>
                  </a:lnTo>
                  <a:lnTo>
                    <a:pt x="214655" y="670560"/>
                  </a:lnTo>
                  <a:lnTo>
                    <a:pt x="241490" y="670560"/>
                  </a:lnTo>
                  <a:lnTo>
                    <a:pt x="241490" y="643724"/>
                  </a:lnTo>
                  <a:close/>
                </a:path>
                <a:path w="751839" h="670560">
                  <a:moveTo>
                    <a:pt x="375653" y="107950"/>
                  </a:moveTo>
                  <a:lnTo>
                    <a:pt x="348818" y="107950"/>
                  </a:lnTo>
                  <a:lnTo>
                    <a:pt x="348818" y="0"/>
                  </a:lnTo>
                  <a:lnTo>
                    <a:pt x="321983" y="0"/>
                  </a:lnTo>
                  <a:lnTo>
                    <a:pt x="321983" y="134620"/>
                  </a:lnTo>
                  <a:lnTo>
                    <a:pt x="295160" y="134620"/>
                  </a:lnTo>
                  <a:lnTo>
                    <a:pt x="295160" y="161290"/>
                  </a:lnTo>
                  <a:lnTo>
                    <a:pt x="321983" y="161290"/>
                  </a:lnTo>
                  <a:lnTo>
                    <a:pt x="348818" y="161290"/>
                  </a:lnTo>
                  <a:lnTo>
                    <a:pt x="348818" y="134620"/>
                  </a:lnTo>
                  <a:lnTo>
                    <a:pt x="375653" y="134620"/>
                  </a:lnTo>
                  <a:lnTo>
                    <a:pt x="375653" y="107950"/>
                  </a:lnTo>
                  <a:close/>
                </a:path>
                <a:path w="751839" h="670560">
                  <a:moveTo>
                    <a:pt x="697636" y="616889"/>
                  </a:moveTo>
                  <a:lnTo>
                    <a:pt x="670801" y="616889"/>
                  </a:lnTo>
                  <a:lnTo>
                    <a:pt x="670801" y="590054"/>
                  </a:lnTo>
                  <a:lnTo>
                    <a:pt x="643978" y="590054"/>
                  </a:lnTo>
                  <a:lnTo>
                    <a:pt x="617143" y="590054"/>
                  </a:lnTo>
                  <a:lnTo>
                    <a:pt x="617143" y="616889"/>
                  </a:lnTo>
                  <a:lnTo>
                    <a:pt x="643978" y="616889"/>
                  </a:lnTo>
                  <a:lnTo>
                    <a:pt x="643978" y="643724"/>
                  </a:lnTo>
                  <a:lnTo>
                    <a:pt x="670801" y="643724"/>
                  </a:lnTo>
                  <a:lnTo>
                    <a:pt x="697636" y="643724"/>
                  </a:lnTo>
                  <a:lnTo>
                    <a:pt x="697636" y="616889"/>
                  </a:lnTo>
                  <a:close/>
                </a:path>
                <a:path w="751839" h="670560">
                  <a:moveTo>
                    <a:pt x="751306" y="241300"/>
                  </a:moveTo>
                  <a:lnTo>
                    <a:pt x="724471" y="241300"/>
                  </a:lnTo>
                  <a:lnTo>
                    <a:pt x="697636" y="241300"/>
                  </a:lnTo>
                  <a:lnTo>
                    <a:pt x="697636" y="214630"/>
                  </a:lnTo>
                  <a:lnTo>
                    <a:pt x="670801" y="214630"/>
                  </a:lnTo>
                  <a:lnTo>
                    <a:pt x="670801" y="269240"/>
                  </a:lnTo>
                  <a:lnTo>
                    <a:pt x="643978" y="269240"/>
                  </a:lnTo>
                  <a:lnTo>
                    <a:pt x="643978" y="295910"/>
                  </a:lnTo>
                  <a:lnTo>
                    <a:pt x="643978" y="322580"/>
                  </a:lnTo>
                  <a:lnTo>
                    <a:pt x="617143" y="322580"/>
                  </a:lnTo>
                  <a:lnTo>
                    <a:pt x="617143" y="295910"/>
                  </a:lnTo>
                  <a:lnTo>
                    <a:pt x="643978" y="295910"/>
                  </a:lnTo>
                  <a:lnTo>
                    <a:pt x="643978" y="269240"/>
                  </a:lnTo>
                  <a:lnTo>
                    <a:pt x="643978" y="187960"/>
                  </a:lnTo>
                  <a:lnTo>
                    <a:pt x="670801" y="187960"/>
                  </a:lnTo>
                  <a:lnTo>
                    <a:pt x="670801" y="134620"/>
                  </a:lnTo>
                  <a:lnTo>
                    <a:pt x="643978" y="134620"/>
                  </a:lnTo>
                  <a:lnTo>
                    <a:pt x="643978" y="161290"/>
                  </a:lnTo>
                  <a:lnTo>
                    <a:pt x="617143" y="161290"/>
                  </a:lnTo>
                  <a:lnTo>
                    <a:pt x="617143" y="214630"/>
                  </a:lnTo>
                  <a:lnTo>
                    <a:pt x="590308" y="214630"/>
                  </a:lnTo>
                  <a:lnTo>
                    <a:pt x="590308" y="241300"/>
                  </a:lnTo>
                  <a:lnTo>
                    <a:pt x="617143" y="241300"/>
                  </a:lnTo>
                  <a:lnTo>
                    <a:pt x="617143" y="269240"/>
                  </a:lnTo>
                  <a:lnTo>
                    <a:pt x="590308" y="269240"/>
                  </a:lnTo>
                  <a:lnTo>
                    <a:pt x="590308" y="295910"/>
                  </a:lnTo>
                  <a:lnTo>
                    <a:pt x="563473" y="295910"/>
                  </a:lnTo>
                  <a:lnTo>
                    <a:pt x="563473" y="349250"/>
                  </a:lnTo>
                  <a:lnTo>
                    <a:pt x="536651" y="349250"/>
                  </a:lnTo>
                  <a:lnTo>
                    <a:pt x="536651" y="375920"/>
                  </a:lnTo>
                  <a:lnTo>
                    <a:pt x="509816" y="375920"/>
                  </a:lnTo>
                  <a:lnTo>
                    <a:pt x="509816" y="402590"/>
                  </a:lnTo>
                  <a:lnTo>
                    <a:pt x="482981" y="402590"/>
                  </a:lnTo>
                  <a:lnTo>
                    <a:pt x="482981" y="349250"/>
                  </a:lnTo>
                  <a:lnTo>
                    <a:pt x="456145" y="349250"/>
                  </a:lnTo>
                  <a:lnTo>
                    <a:pt x="456145" y="402590"/>
                  </a:lnTo>
                  <a:lnTo>
                    <a:pt x="456145" y="429260"/>
                  </a:lnTo>
                  <a:lnTo>
                    <a:pt x="429310" y="429260"/>
                  </a:lnTo>
                  <a:lnTo>
                    <a:pt x="429310" y="402590"/>
                  </a:lnTo>
                  <a:lnTo>
                    <a:pt x="402488" y="402590"/>
                  </a:lnTo>
                  <a:lnTo>
                    <a:pt x="402488" y="455930"/>
                  </a:lnTo>
                  <a:lnTo>
                    <a:pt x="375653" y="455930"/>
                  </a:lnTo>
                  <a:lnTo>
                    <a:pt x="375653" y="402590"/>
                  </a:lnTo>
                  <a:lnTo>
                    <a:pt x="402488" y="402590"/>
                  </a:lnTo>
                  <a:lnTo>
                    <a:pt x="402488" y="375920"/>
                  </a:lnTo>
                  <a:lnTo>
                    <a:pt x="429310" y="375920"/>
                  </a:lnTo>
                  <a:lnTo>
                    <a:pt x="429310" y="402590"/>
                  </a:lnTo>
                  <a:lnTo>
                    <a:pt x="456145" y="402590"/>
                  </a:lnTo>
                  <a:lnTo>
                    <a:pt x="456145" y="349250"/>
                  </a:lnTo>
                  <a:lnTo>
                    <a:pt x="456145" y="322580"/>
                  </a:lnTo>
                  <a:lnTo>
                    <a:pt x="482981" y="322580"/>
                  </a:lnTo>
                  <a:lnTo>
                    <a:pt x="482981" y="295910"/>
                  </a:lnTo>
                  <a:lnTo>
                    <a:pt x="509816" y="295910"/>
                  </a:lnTo>
                  <a:lnTo>
                    <a:pt x="509816" y="322580"/>
                  </a:lnTo>
                  <a:lnTo>
                    <a:pt x="536651" y="322580"/>
                  </a:lnTo>
                  <a:lnTo>
                    <a:pt x="536651" y="214630"/>
                  </a:lnTo>
                  <a:lnTo>
                    <a:pt x="563473" y="214630"/>
                  </a:lnTo>
                  <a:lnTo>
                    <a:pt x="563473" y="161290"/>
                  </a:lnTo>
                  <a:lnTo>
                    <a:pt x="536651" y="161290"/>
                  </a:lnTo>
                  <a:lnTo>
                    <a:pt x="509816" y="161290"/>
                  </a:lnTo>
                  <a:lnTo>
                    <a:pt x="509816" y="134620"/>
                  </a:lnTo>
                  <a:lnTo>
                    <a:pt x="536651" y="134620"/>
                  </a:lnTo>
                  <a:lnTo>
                    <a:pt x="563473" y="134620"/>
                  </a:lnTo>
                  <a:lnTo>
                    <a:pt x="563473" y="107950"/>
                  </a:lnTo>
                  <a:lnTo>
                    <a:pt x="536651" y="107950"/>
                  </a:lnTo>
                  <a:lnTo>
                    <a:pt x="536651" y="81280"/>
                  </a:lnTo>
                  <a:lnTo>
                    <a:pt x="509816" y="81280"/>
                  </a:lnTo>
                  <a:lnTo>
                    <a:pt x="509816" y="107950"/>
                  </a:lnTo>
                  <a:lnTo>
                    <a:pt x="482981" y="107950"/>
                  </a:lnTo>
                  <a:lnTo>
                    <a:pt x="456145" y="107950"/>
                  </a:lnTo>
                  <a:lnTo>
                    <a:pt x="456145" y="54610"/>
                  </a:lnTo>
                  <a:lnTo>
                    <a:pt x="429310" y="54610"/>
                  </a:lnTo>
                  <a:lnTo>
                    <a:pt x="429310" y="0"/>
                  </a:lnTo>
                  <a:lnTo>
                    <a:pt x="402488" y="0"/>
                  </a:lnTo>
                  <a:lnTo>
                    <a:pt x="402488" y="54610"/>
                  </a:lnTo>
                  <a:lnTo>
                    <a:pt x="375653" y="54610"/>
                  </a:lnTo>
                  <a:lnTo>
                    <a:pt x="375653" y="107950"/>
                  </a:lnTo>
                  <a:lnTo>
                    <a:pt x="402488" y="107950"/>
                  </a:lnTo>
                  <a:lnTo>
                    <a:pt x="429310" y="107950"/>
                  </a:lnTo>
                  <a:lnTo>
                    <a:pt x="429310" y="161290"/>
                  </a:lnTo>
                  <a:lnTo>
                    <a:pt x="456145" y="161290"/>
                  </a:lnTo>
                  <a:lnTo>
                    <a:pt x="456145" y="134620"/>
                  </a:lnTo>
                  <a:lnTo>
                    <a:pt x="482981" y="134620"/>
                  </a:lnTo>
                  <a:lnTo>
                    <a:pt x="482981" y="161290"/>
                  </a:lnTo>
                  <a:lnTo>
                    <a:pt x="456145" y="161290"/>
                  </a:lnTo>
                  <a:lnTo>
                    <a:pt x="456145" y="187960"/>
                  </a:lnTo>
                  <a:lnTo>
                    <a:pt x="482981" y="187960"/>
                  </a:lnTo>
                  <a:lnTo>
                    <a:pt x="482981" y="241300"/>
                  </a:lnTo>
                  <a:lnTo>
                    <a:pt x="456145" y="241300"/>
                  </a:lnTo>
                  <a:lnTo>
                    <a:pt x="429310" y="241300"/>
                  </a:lnTo>
                  <a:lnTo>
                    <a:pt x="429310" y="269240"/>
                  </a:lnTo>
                  <a:lnTo>
                    <a:pt x="402488" y="269240"/>
                  </a:lnTo>
                  <a:lnTo>
                    <a:pt x="402488" y="214630"/>
                  </a:lnTo>
                  <a:lnTo>
                    <a:pt x="375653" y="214630"/>
                  </a:lnTo>
                  <a:lnTo>
                    <a:pt x="348818" y="214630"/>
                  </a:lnTo>
                  <a:lnTo>
                    <a:pt x="348818" y="241300"/>
                  </a:lnTo>
                  <a:lnTo>
                    <a:pt x="321983" y="241300"/>
                  </a:lnTo>
                  <a:lnTo>
                    <a:pt x="321983" y="269240"/>
                  </a:lnTo>
                  <a:lnTo>
                    <a:pt x="348818" y="269240"/>
                  </a:lnTo>
                  <a:lnTo>
                    <a:pt x="375653" y="269240"/>
                  </a:lnTo>
                  <a:lnTo>
                    <a:pt x="375653" y="295910"/>
                  </a:lnTo>
                  <a:lnTo>
                    <a:pt x="402488" y="295910"/>
                  </a:lnTo>
                  <a:lnTo>
                    <a:pt x="429310" y="295910"/>
                  </a:lnTo>
                  <a:lnTo>
                    <a:pt x="429310" y="322580"/>
                  </a:lnTo>
                  <a:lnTo>
                    <a:pt x="402488" y="322580"/>
                  </a:lnTo>
                  <a:lnTo>
                    <a:pt x="402488" y="349250"/>
                  </a:lnTo>
                  <a:lnTo>
                    <a:pt x="375653" y="349250"/>
                  </a:lnTo>
                  <a:lnTo>
                    <a:pt x="375653" y="295910"/>
                  </a:lnTo>
                  <a:lnTo>
                    <a:pt x="348818" y="295910"/>
                  </a:lnTo>
                  <a:lnTo>
                    <a:pt x="321983" y="295910"/>
                  </a:lnTo>
                  <a:lnTo>
                    <a:pt x="295160" y="295910"/>
                  </a:lnTo>
                  <a:lnTo>
                    <a:pt x="295160" y="322580"/>
                  </a:lnTo>
                  <a:lnTo>
                    <a:pt x="321983" y="322580"/>
                  </a:lnTo>
                  <a:lnTo>
                    <a:pt x="348818" y="322580"/>
                  </a:lnTo>
                  <a:lnTo>
                    <a:pt x="348818" y="349250"/>
                  </a:lnTo>
                  <a:lnTo>
                    <a:pt x="321983" y="349250"/>
                  </a:lnTo>
                  <a:lnTo>
                    <a:pt x="295160" y="349250"/>
                  </a:lnTo>
                  <a:lnTo>
                    <a:pt x="295160" y="375920"/>
                  </a:lnTo>
                  <a:lnTo>
                    <a:pt x="321983" y="375920"/>
                  </a:lnTo>
                  <a:lnTo>
                    <a:pt x="348818" y="375920"/>
                  </a:lnTo>
                  <a:lnTo>
                    <a:pt x="348818" y="455930"/>
                  </a:lnTo>
                  <a:lnTo>
                    <a:pt x="321983" y="455930"/>
                  </a:lnTo>
                  <a:lnTo>
                    <a:pt x="295160" y="455930"/>
                  </a:lnTo>
                  <a:lnTo>
                    <a:pt x="295160" y="537210"/>
                  </a:lnTo>
                  <a:lnTo>
                    <a:pt x="321983" y="537210"/>
                  </a:lnTo>
                  <a:lnTo>
                    <a:pt x="321983" y="563880"/>
                  </a:lnTo>
                  <a:lnTo>
                    <a:pt x="348818" y="563880"/>
                  </a:lnTo>
                  <a:lnTo>
                    <a:pt x="348818" y="510540"/>
                  </a:lnTo>
                  <a:lnTo>
                    <a:pt x="321983" y="510540"/>
                  </a:lnTo>
                  <a:lnTo>
                    <a:pt x="321983" y="483870"/>
                  </a:lnTo>
                  <a:lnTo>
                    <a:pt x="348818" y="483870"/>
                  </a:lnTo>
                  <a:lnTo>
                    <a:pt x="375653" y="483870"/>
                  </a:lnTo>
                  <a:lnTo>
                    <a:pt x="402488" y="483870"/>
                  </a:lnTo>
                  <a:lnTo>
                    <a:pt x="402488" y="510540"/>
                  </a:lnTo>
                  <a:lnTo>
                    <a:pt x="375653" y="510540"/>
                  </a:lnTo>
                  <a:lnTo>
                    <a:pt x="375653" y="537210"/>
                  </a:lnTo>
                  <a:lnTo>
                    <a:pt x="402488" y="537210"/>
                  </a:lnTo>
                  <a:lnTo>
                    <a:pt x="429310" y="537210"/>
                  </a:lnTo>
                  <a:lnTo>
                    <a:pt x="456145" y="537210"/>
                  </a:lnTo>
                  <a:lnTo>
                    <a:pt x="482981" y="537210"/>
                  </a:lnTo>
                  <a:lnTo>
                    <a:pt x="482981" y="617220"/>
                  </a:lnTo>
                  <a:lnTo>
                    <a:pt x="456145" y="617220"/>
                  </a:lnTo>
                  <a:lnTo>
                    <a:pt x="456145" y="563880"/>
                  </a:lnTo>
                  <a:lnTo>
                    <a:pt x="429310" y="563880"/>
                  </a:lnTo>
                  <a:lnTo>
                    <a:pt x="402488" y="563880"/>
                  </a:lnTo>
                  <a:lnTo>
                    <a:pt x="402488" y="590550"/>
                  </a:lnTo>
                  <a:lnTo>
                    <a:pt x="375653" y="590550"/>
                  </a:lnTo>
                  <a:lnTo>
                    <a:pt x="375653" y="617220"/>
                  </a:lnTo>
                  <a:lnTo>
                    <a:pt x="402488" y="617220"/>
                  </a:lnTo>
                  <a:lnTo>
                    <a:pt x="429310" y="617220"/>
                  </a:lnTo>
                  <a:lnTo>
                    <a:pt x="429310" y="643890"/>
                  </a:lnTo>
                  <a:lnTo>
                    <a:pt x="402488" y="643890"/>
                  </a:lnTo>
                  <a:lnTo>
                    <a:pt x="402488" y="670560"/>
                  </a:lnTo>
                  <a:lnTo>
                    <a:pt x="429310" y="670560"/>
                  </a:lnTo>
                  <a:lnTo>
                    <a:pt x="456145" y="670560"/>
                  </a:lnTo>
                  <a:lnTo>
                    <a:pt x="456145" y="643890"/>
                  </a:lnTo>
                  <a:lnTo>
                    <a:pt x="482981" y="643890"/>
                  </a:lnTo>
                  <a:lnTo>
                    <a:pt x="509816" y="643890"/>
                  </a:lnTo>
                  <a:lnTo>
                    <a:pt x="509816" y="617220"/>
                  </a:lnTo>
                  <a:lnTo>
                    <a:pt x="536651" y="617220"/>
                  </a:lnTo>
                  <a:lnTo>
                    <a:pt x="563473" y="617220"/>
                  </a:lnTo>
                  <a:lnTo>
                    <a:pt x="590308" y="617220"/>
                  </a:lnTo>
                  <a:lnTo>
                    <a:pt x="590308" y="563880"/>
                  </a:lnTo>
                  <a:lnTo>
                    <a:pt x="617143" y="563880"/>
                  </a:lnTo>
                  <a:lnTo>
                    <a:pt x="617143" y="510540"/>
                  </a:lnTo>
                  <a:lnTo>
                    <a:pt x="590308" y="510540"/>
                  </a:lnTo>
                  <a:lnTo>
                    <a:pt x="563473" y="510540"/>
                  </a:lnTo>
                  <a:lnTo>
                    <a:pt x="563473" y="563880"/>
                  </a:lnTo>
                  <a:lnTo>
                    <a:pt x="563473" y="590550"/>
                  </a:lnTo>
                  <a:lnTo>
                    <a:pt x="536651" y="590550"/>
                  </a:lnTo>
                  <a:lnTo>
                    <a:pt x="536651" y="563880"/>
                  </a:lnTo>
                  <a:lnTo>
                    <a:pt x="563473" y="563880"/>
                  </a:lnTo>
                  <a:lnTo>
                    <a:pt x="563473" y="510540"/>
                  </a:lnTo>
                  <a:lnTo>
                    <a:pt x="563473" y="429260"/>
                  </a:lnTo>
                  <a:lnTo>
                    <a:pt x="536651" y="429260"/>
                  </a:lnTo>
                  <a:lnTo>
                    <a:pt x="536651" y="510540"/>
                  </a:lnTo>
                  <a:lnTo>
                    <a:pt x="509816" y="510540"/>
                  </a:lnTo>
                  <a:lnTo>
                    <a:pt x="509816" y="455930"/>
                  </a:lnTo>
                  <a:lnTo>
                    <a:pt x="482981" y="455930"/>
                  </a:lnTo>
                  <a:lnTo>
                    <a:pt x="482981" y="510540"/>
                  </a:lnTo>
                  <a:lnTo>
                    <a:pt x="456145" y="510540"/>
                  </a:lnTo>
                  <a:lnTo>
                    <a:pt x="456145" y="483870"/>
                  </a:lnTo>
                  <a:lnTo>
                    <a:pt x="429310" y="483870"/>
                  </a:lnTo>
                  <a:lnTo>
                    <a:pt x="429310" y="455930"/>
                  </a:lnTo>
                  <a:lnTo>
                    <a:pt x="456145" y="455930"/>
                  </a:lnTo>
                  <a:lnTo>
                    <a:pt x="482981" y="455930"/>
                  </a:lnTo>
                  <a:lnTo>
                    <a:pt x="482981" y="429260"/>
                  </a:lnTo>
                  <a:lnTo>
                    <a:pt x="509816" y="429260"/>
                  </a:lnTo>
                  <a:lnTo>
                    <a:pt x="536651" y="429260"/>
                  </a:lnTo>
                  <a:lnTo>
                    <a:pt x="536651" y="402590"/>
                  </a:lnTo>
                  <a:lnTo>
                    <a:pt x="563473" y="402590"/>
                  </a:lnTo>
                  <a:lnTo>
                    <a:pt x="563473" y="375920"/>
                  </a:lnTo>
                  <a:lnTo>
                    <a:pt x="590308" y="375920"/>
                  </a:lnTo>
                  <a:lnTo>
                    <a:pt x="590308" y="402590"/>
                  </a:lnTo>
                  <a:lnTo>
                    <a:pt x="617143" y="402590"/>
                  </a:lnTo>
                  <a:lnTo>
                    <a:pt x="643978" y="402590"/>
                  </a:lnTo>
                  <a:lnTo>
                    <a:pt x="670801" y="402590"/>
                  </a:lnTo>
                  <a:lnTo>
                    <a:pt x="670801" y="375920"/>
                  </a:lnTo>
                  <a:lnTo>
                    <a:pt x="643978" y="375920"/>
                  </a:lnTo>
                  <a:lnTo>
                    <a:pt x="643978" y="349250"/>
                  </a:lnTo>
                  <a:lnTo>
                    <a:pt x="670801" y="349250"/>
                  </a:lnTo>
                  <a:lnTo>
                    <a:pt x="670801" y="322580"/>
                  </a:lnTo>
                  <a:lnTo>
                    <a:pt x="697636" y="322580"/>
                  </a:lnTo>
                  <a:lnTo>
                    <a:pt x="697636" y="295910"/>
                  </a:lnTo>
                  <a:lnTo>
                    <a:pt x="724471" y="295910"/>
                  </a:lnTo>
                  <a:lnTo>
                    <a:pt x="724471" y="269240"/>
                  </a:lnTo>
                  <a:lnTo>
                    <a:pt x="751306" y="269240"/>
                  </a:lnTo>
                  <a:lnTo>
                    <a:pt x="751306" y="2413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3210" y="3677609"/>
              <a:ext cx="1100455" cy="1099820"/>
            </a:xfrm>
            <a:custGeom>
              <a:avLst/>
              <a:gdLst/>
              <a:ahLst/>
              <a:cxnLst/>
              <a:rect l="l" t="t" r="r" b="b"/>
              <a:pathLst>
                <a:path w="1100454" h="1099820">
                  <a:moveTo>
                    <a:pt x="134162" y="965339"/>
                  </a:moveTo>
                  <a:lnTo>
                    <a:pt x="53670" y="965339"/>
                  </a:lnTo>
                  <a:lnTo>
                    <a:pt x="53670" y="1045832"/>
                  </a:lnTo>
                  <a:lnTo>
                    <a:pt x="134162" y="1045832"/>
                  </a:lnTo>
                  <a:lnTo>
                    <a:pt x="134162" y="965339"/>
                  </a:lnTo>
                  <a:close/>
                </a:path>
                <a:path w="1100454" h="1099820">
                  <a:moveTo>
                    <a:pt x="134162" y="53035"/>
                  </a:moveTo>
                  <a:lnTo>
                    <a:pt x="53670" y="53035"/>
                  </a:lnTo>
                  <a:lnTo>
                    <a:pt x="53670" y="133540"/>
                  </a:lnTo>
                  <a:lnTo>
                    <a:pt x="134162" y="133540"/>
                  </a:lnTo>
                  <a:lnTo>
                    <a:pt x="134162" y="53035"/>
                  </a:lnTo>
                  <a:close/>
                </a:path>
                <a:path w="1100454" h="1099820">
                  <a:moveTo>
                    <a:pt x="187833" y="911860"/>
                  </a:moveTo>
                  <a:lnTo>
                    <a:pt x="0" y="911860"/>
                  </a:lnTo>
                  <a:lnTo>
                    <a:pt x="0" y="938530"/>
                  </a:lnTo>
                  <a:lnTo>
                    <a:pt x="0" y="1073150"/>
                  </a:lnTo>
                  <a:lnTo>
                    <a:pt x="0" y="1099820"/>
                  </a:lnTo>
                  <a:lnTo>
                    <a:pt x="187833" y="1099820"/>
                  </a:lnTo>
                  <a:lnTo>
                    <a:pt x="187833" y="1073150"/>
                  </a:lnTo>
                  <a:lnTo>
                    <a:pt x="26835" y="1073150"/>
                  </a:lnTo>
                  <a:lnTo>
                    <a:pt x="26835" y="938530"/>
                  </a:lnTo>
                  <a:lnTo>
                    <a:pt x="160997" y="938530"/>
                  </a:lnTo>
                  <a:lnTo>
                    <a:pt x="160997" y="1072667"/>
                  </a:lnTo>
                  <a:lnTo>
                    <a:pt x="187833" y="1072667"/>
                  </a:lnTo>
                  <a:lnTo>
                    <a:pt x="187833" y="938530"/>
                  </a:lnTo>
                  <a:lnTo>
                    <a:pt x="187833" y="911860"/>
                  </a:lnTo>
                  <a:close/>
                </a:path>
                <a:path w="1100454" h="1099820">
                  <a:moveTo>
                    <a:pt x="187833" y="0"/>
                  </a:moveTo>
                  <a:lnTo>
                    <a:pt x="160997" y="0"/>
                  </a:lnTo>
                  <a:lnTo>
                    <a:pt x="160997" y="26670"/>
                  </a:lnTo>
                  <a:lnTo>
                    <a:pt x="160997" y="160020"/>
                  </a:lnTo>
                  <a:lnTo>
                    <a:pt x="26835" y="160020"/>
                  </a:lnTo>
                  <a:lnTo>
                    <a:pt x="26835" y="26670"/>
                  </a:lnTo>
                  <a:lnTo>
                    <a:pt x="160997" y="26670"/>
                  </a:lnTo>
                  <a:lnTo>
                    <a:pt x="160997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60020"/>
                  </a:lnTo>
                  <a:lnTo>
                    <a:pt x="0" y="186690"/>
                  </a:lnTo>
                  <a:lnTo>
                    <a:pt x="187833" y="186690"/>
                  </a:lnTo>
                  <a:lnTo>
                    <a:pt x="187833" y="160375"/>
                  </a:lnTo>
                  <a:lnTo>
                    <a:pt x="187833" y="160020"/>
                  </a:lnTo>
                  <a:lnTo>
                    <a:pt x="187833" y="26670"/>
                  </a:lnTo>
                  <a:lnTo>
                    <a:pt x="187833" y="26212"/>
                  </a:lnTo>
                  <a:lnTo>
                    <a:pt x="187833" y="0"/>
                  </a:lnTo>
                  <a:close/>
                </a:path>
                <a:path w="1100454" h="1099820">
                  <a:moveTo>
                    <a:pt x="563473" y="483552"/>
                  </a:moveTo>
                  <a:lnTo>
                    <a:pt x="536651" y="483552"/>
                  </a:lnTo>
                  <a:lnTo>
                    <a:pt x="536651" y="510222"/>
                  </a:lnTo>
                  <a:lnTo>
                    <a:pt x="563473" y="510222"/>
                  </a:lnTo>
                  <a:lnTo>
                    <a:pt x="563473" y="483552"/>
                  </a:lnTo>
                  <a:close/>
                </a:path>
                <a:path w="1100454" h="1099820">
                  <a:moveTo>
                    <a:pt x="617143" y="483552"/>
                  </a:moveTo>
                  <a:lnTo>
                    <a:pt x="590308" y="483552"/>
                  </a:lnTo>
                  <a:lnTo>
                    <a:pt x="590308" y="510222"/>
                  </a:lnTo>
                  <a:lnTo>
                    <a:pt x="617143" y="510222"/>
                  </a:lnTo>
                  <a:lnTo>
                    <a:pt x="617143" y="483552"/>
                  </a:lnTo>
                  <a:close/>
                </a:path>
                <a:path w="1100454" h="1099820">
                  <a:moveTo>
                    <a:pt x="617143" y="428942"/>
                  </a:moveTo>
                  <a:lnTo>
                    <a:pt x="590308" y="428942"/>
                  </a:lnTo>
                  <a:lnTo>
                    <a:pt x="590308" y="455612"/>
                  </a:lnTo>
                  <a:lnTo>
                    <a:pt x="617143" y="455612"/>
                  </a:lnTo>
                  <a:lnTo>
                    <a:pt x="617143" y="428942"/>
                  </a:lnTo>
                  <a:close/>
                </a:path>
                <a:path w="1100454" h="1099820">
                  <a:moveTo>
                    <a:pt x="670801" y="428942"/>
                  </a:moveTo>
                  <a:lnTo>
                    <a:pt x="643978" y="428942"/>
                  </a:lnTo>
                  <a:lnTo>
                    <a:pt x="643978" y="536892"/>
                  </a:lnTo>
                  <a:lnTo>
                    <a:pt x="670801" y="536892"/>
                  </a:lnTo>
                  <a:lnTo>
                    <a:pt x="670801" y="428942"/>
                  </a:lnTo>
                  <a:close/>
                </a:path>
                <a:path w="1100454" h="1099820">
                  <a:moveTo>
                    <a:pt x="751306" y="428942"/>
                  </a:moveTo>
                  <a:lnTo>
                    <a:pt x="724471" y="428942"/>
                  </a:lnTo>
                  <a:lnTo>
                    <a:pt x="697636" y="428942"/>
                  </a:lnTo>
                  <a:lnTo>
                    <a:pt x="697636" y="510222"/>
                  </a:lnTo>
                  <a:lnTo>
                    <a:pt x="724471" y="510222"/>
                  </a:lnTo>
                  <a:lnTo>
                    <a:pt x="751306" y="510222"/>
                  </a:lnTo>
                  <a:lnTo>
                    <a:pt x="751306" y="428942"/>
                  </a:lnTo>
                  <a:close/>
                </a:path>
                <a:path w="1100454" h="1099820">
                  <a:moveTo>
                    <a:pt x="885469" y="1072667"/>
                  </a:moveTo>
                  <a:lnTo>
                    <a:pt x="858634" y="1072667"/>
                  </a:lnTo>
                  <a:lnTo>
                    <a:pt x="831799" y="1072667"/>
                  </a:lnTo>
                  <a:lnTo>
                    <a:pt x="831799" y="1099502"/>
                  </a:lnTo>
                  <a:lnTo>
                    <a:pt x="858634" y="1099502"/>
                  </a:lnTo>
                  <a:lnTo>
                    <a:pt x="885469" y="1099502"/>
                  </a:lnTo>
                  <a:lnTo>
                    <a:pt x="885469" y="1072667"/>
                  </a:lnTo>
                  <a:close/>
                </a:path>
                <a:path w="1100454" h="1099820">
                  <a:moveTo>
                    <a:pt x="939126" y="911669"/>
                  </a:moveTo>
                  <a:lnTo>
                    <a:pt x="912291" y="911669"/>
                  </a:lnTo>
                  <a:lnTo>
                    <a:pt x="912291" y="938504"/>
                  </a:lnTo>
                  <a:lnTo>
                    <a:pt x="939126" y="938504"/>
                  </a:lnTo>
                  <a:lnTo>
                    <a:pt x="939126" y="911669"/>
                  </a:lnTo>
                  <a:close/>
                </a:path>
                <a:path w="1100454" h="1099820">
                  <a:moveTo>
                    <a:pt x="992797" y="858520"/>
                  </a:moveTo>
                  <a:lnTo>
                    <a:pt x="965962" y="858520"/>
                  </a:lnTo>
                  <a:lnTo>
                    <a:pt x="965962" y="885190"/>
                  </a:lnTo>
                  <a:lnTo>
                    <a:pt x="965962" y="965200"/>
                  </a:lnTo>
                  <a:lnTo>
                    <a:pt x="885469" y="965200"/>
                  </a:lnTo>
                  <a:lnTo>
                    <a:pt x="885469" y="885190"/>
                  </a:lnTo>
                  <a:lnTo>
                    <a:pt x="965962" y="885190"/>
                  </a:lnTo>
                  <a:lnTo>
                    <a:pt x="965962" y="858520"/>
                  </a:lnTo>
                  <a:lnTo>
                    <a:pt x="858634" y="858520"/>
                  </a:lnTo>
                  <a:lnTo>
                    <a:pt x="858634" y="885190"/>
                  </a:lnTo>
                  <a:lnTo>
                    <a:pt x="858634" y="965200"/>
                  </a:lnTo>
                  <a:lnTo>
                    <a:pt x="858634" y="991870"/>
                  </a:lnTo>
                  <a:lnTo>
                    <a:pt x="992797" y="991870"/>
                  </a:lnTo>
                  <a:lnTo>
                    <a:pt x="992797" y="965339"/>
                  </a:lnTo>
                  <a:lnTo>
                    <a:pt x="992797" y="965200"/>
                  </a:lnTo>
                  <a:lnTo>
                    <a:pt x="992797" y="885190"/>
                  </a:lnTo>
                  <a:lnTo>
                    <a:pt x="992797" y="884834"/>
                  </a:lnTo>
                  <a:lnTo>
                    <a:pt x="992797" y="858520"/>
                  </a:lnTo>
                  <a:close/>
                </a:path>
                <a:path w="1100454" h="1099820">
                  <a:moveTo>
                    <a:pt x="1046454" y="53035"/>
                  </a:moveTo>
                  <a:lnTo>
                    <a:pt x="965962" y="53035"/>
                  </a:lnTo>
                  <a:lnTo>
                    <a:pt x="965962" y="133540"/>
                  </a:lnTo>
                  <a:lnTo>
                    <a:pt x="1046454" y="133540"/>
                  </a:lnTo>
                  <a:lnTo>
                    <a:pt x="1046454" y="53035"/>
                  </a:lnTo>
                  <a:close/>
                </a:path>
                <a:path w="1100454" h="1099820">
                  <a:moveTo>
                    <a:pt x="1100124" y="0"/>
                  </a:moveTo>
                  <a:lnTo>
                    <a:pt x="1073289" y="0"/>
                  </a:lnTo>
                  <a:lnTo>
                    <a:pt x="1073289" y="26670"/>
                  </a:lnTo>
                  <a:lnTo>
                    <a:pt x="1073289" y="160020"/>
                  </a:lnTo>
                  <a:lnTo>
                    <a:pt x="939126" y="160020"/>
                  </a:lnTo>
                  <a:lnTo>
                    <a:pt x="939126" y="26670"/>
                  </a:lnTo>
                  <a:lnTo>
                    <a:pt x="1073289" y="26670"/>
                  </a:lnTo>
                  <a:lnTo>
                    <a:pt x="1073289" y="0"/>
                  </a:lnTo>
                  <a:lnTo>
                    <a:pt x="912291" y="0"/>
                  </a:lnTo>
                  <a:lnTo>
                    <a:pt x="912291" y="26670"/>
                  </a:lnTo>
                  <a:lnTo>
                    <a:pt x="912291" y="160020"/>
                  </a:lnTo>
                  <a:lnTo>
                    <a:pt x="912291" y="186690"/>
                  </a:lnTo>
                  <a:lnTo>
                    <a:pt x="1100124" y="186690"/>
                  </a:lnTo>
                  <a:lnTo>
                    <a:pt x="1100124" y="160375"/>
                  </a:lnTo>
                  <a:lnTo>
                    <a:pt x="1100124" y="160020"/>
                  </a:lnTo>
                  <a:lnTo>
                    <a:pt x="1100124" y="26670"/>
                  </a:lnTo>
                  <a:lnTo>
                    <a:pt x="1100124" y="26212"/>
                  </a:lnTo>
                  <a:lnTo>
                    <a:pt x="11001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480" y="2398780"/>
              <a:ext cx="2118360" cy="1223645"/>
            </a:xfrm>
            <a:custGeom>
              <a:avLst/>
              <a:gdLst/>
              <a:ahLst/>
              <a:cxnLst/>
              <a:rect l="l" t="t" r="r" b="b"/>
              <a:pathLst>
                <a:path w="2118360" h="1223645">
                  <a:moveTo>
                    <a:pt x="1071774" y="0"/>
                  </a:moveTo>
                  <a:lnTo>
                    <a:pt x="0" y="611005"/>
                  </a:lnTo>
                  <a:lnTo>
                    <a:pt x="1055311" y="1223445"/>
                  </a:lnTo>
                  <a:lnTo>
                    <a:pt x="2117779" y="612438"/>
                  </a:lnTo>
                  <a:lnTo>
                    <a:pt x="107177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772" y="1237575"/>
              <a:ext cx="1066800" cy="2386965"/>
            </a:xfrm>
            <a:custGeom>
              <a:avLst/>
              <a:gdLst/>
              <a:ahLst/>
              <a:cxnLst/>
              <a:rect l="l" t="t" r="r" b="b"/>
              <a:pathLst>
                <a:path w="1066800" h="2386965">
                  <a:moveTo>
                    <a:pt x="1066449" y="0"/>
                  </a:moveTo>
                  <a:lnTo>
                    <a:pt x="0" y="1771844"/>
                  </a:lnTo>
                  <a:lnTo>
                    <a:pt x="1055001" y="2386796"/>
                  </a:lnTo>
                  <a:lnTo>
                    <a:pt x="106644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01" y="2858392"/>
              <a:ext cx="1499870" cy="866140"/>
            </a:xfrm>
            <a:custGeom>
              <a:avLst/>
              <a:gdLst/>
              <a:ahLst/>
              <a:cxnLst/>
              <a:rect l="l" t="t" r="r" b="b"/>
              <a:pathLst>
                <a:path w="1499870" h="866139">
                  <a:moveTo>
                    <a:pt x="1499825" y="86592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7774" y="1237575"/>
              <a:ext cx="1064895" cy="2386965"/>
            </a:xfrm>
            <a:custGeom>
              <a:avLst/>
              <a:gdLst/>
              <a:ahLst/>
              <a:cxnLst/>
              <a:rect l="l" t="t" r="r" b="b"/>
              <a:pathLst>
                <a:path w="1064895" h="2386965">
                  <a:moveTo>
                    <a:pt x="11447" y="0"/>
                  </a:moveTo>
                  <a:lnTo>
                    <a:pt x="0" y="2386796"/>
                  </a:lnTo>
                  <a:lnTo>
                    <a:pt x="1064613" y="1774357"/>
                  </a:lnTo>
                  <a:lnTo>
                    <a:pt x="1144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7774" y="1237575"/>
              <a:ext cx="1064895" cy="2386965"/>
            </a:xfrm>
            <a:custGeom>
              <a:avLst/>
              <a:gdLst/>
              <a:ahLst/>
              <a:cxnLst/>
              <a:rect l="l" t="t" r="r" b="b"/>
              <a:pathLst>
                <a:path w="1064895" h="2386965">
                  <a:moveTo>
                    <a:pt x="0" y="2386796"/>
                  </a:moveTo>
                  <a:lnTo>
                    <a:pt x="11447" y="0"/>
                  </a:lnTo>
                  <a:lnTo>
                    <a:pt x="1064613" y="1774357"/>
                  </a:lnTo>
                  <a:lnTo>
                    <a:pt x="0" y="238679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81488" y="2848618"/>
              <a:ext cx="1530985" cy="883919"/>
            </a:xfrm>
            <a:custGeom>
              <a:avLst/>
              <a:gdLst/>
              <a:ahLst/>
              <a:cxnLst/>
              <a:rect l="l" t="t" r="r" b="b"/>
              <a:pathLst>
                <a:path w="1530985" h="883920">
                  <a:moveTo>
                    <a:pt x="0" y="883850"/>
                  </a:moveTo>
                  <a:lnTo>
                    <a:pt x="153087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8553" y="2398992"/>
              <a:ext cx="2110105" cy="613410"/>
            </a:xfrm>
            <a:custGeom>
              <a:avLst/>
              <a:gdLst/>
              <a:ahLst/>
              <a:cxnLst/>
              <a:rect l="l" t="t" r="r" b="b"/>
              <a:pathLst>
                <a:path w="2110105" h="613410">
                  <a:moveTo>
                    <a:pt x="2109732" y="606678"/>
                  </a:moveTo>
                  <a:lnTo>
                    <a:pt x="1058932" y="0"/>
                  </a:lnTo>
                </a:path>
                <a:path w="2110105" h="613410">
                  <a:moveTo>
                    <a:pt x="0" y="612979"/>
                  </a:moveTo>
                  <a:lnTo>
                    <a:pt x="1056387" y="307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2874" y="2180115"/>
              <a:ext cx="325538" cy="532037"/>
            </a:xfrm>
            <a:prstGeom prst="rect">
              <a:avLst/>
            </a:prstGeom>
          </p:spPr>
        </p:pic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52874" y="2180115"/>
              <a:ext cx="325755" cy="532130"/>
            </a:xfrm>
            <a:custGeom>
              <a:avLst/>
              <a:gdLst/>
              <a:ahLst/>
              <a:cxnLst/>
              <a:rect l="l" t="t" r="r" b="b"/>
              <a:pathLst>
                <a:path w="325755" h="532130">
                  <a:moveTo>
                    <a:pt x="120341" y="0"/>
                  </a:moveTo>
                  <a:lnTo>
                    <a:pt x="193780" y="16013"/>
                  </a:lnTo>
                  <a:lnTo>
                    <a:pt x="227975" y="42760"/>
                  </a:lnTo>
                  <a:lnTo>
                    <a:pt x="258889" y="80073"/>
                  </a:lnTo>
                  <a:lnTo>
                    <a:pt x="285324" y="126506"/>
                  </a:lnTo>
                  <a:lnTo>
                    <a:pt x="306080" y="180612"/>
                  </a:lnTo>
                  <a:lnTo>
                    <a:pt x="319961" y="240944"/>
                  </a:lnTo>
                  <a:lnTo>
                    <a:pt x="325538" y="302602"/>
                  </a:lnTo>
                  <a:lnTo>
                    <a:pt x="322642" y="360481"/>
                  </a:lnTo>
                  <a:lnTo>
                    <a:pt x="311964" y="412834"/>
                  </a:lnTo>
                  <a:lnTo>
                    <a:pt x="294192" y="457913"/>
                  </a:lnTo>
                  <a:lnTo>
                    <a:pt x="270014" y="493971"/>
                  </a:lnTo>
                  <a:lnTo>
                    <a:pt x="240120" y="519261"/>
                  </a:lnTo>
                  <a:lnTo>
                    <a:pt x="205200" y="532037"/>
                  </a:lnTo>
                  <a:lnTo>
                    <a:pt x="168037" y="530759"/>
                  </a:lnTo>
                  <a:lnTo>
                    <a:pt x="131758" y="516023"/>
                  </a:lnTo>
                  <a:lnTo>
                    <a:pt x="97562" y="489275"/>
                  </a:lnTo>
                  <a:lnTo>
                    <a:pt x="66648" y="451961"/>
                  </a:lnTo>
                  <a:lnTo>
                    <a:pt x="40213" y="405528"/>
                  </a:lnTo>
                  <a:lnTo>
                    <a:pt x="19456" y="351421"/>
                  </a:lnTo>
                  <a:lnTo>
                    <a:pt x="5576" y="291089"/>
                  </a:lnTo>
                  <a:lnTo>
                    <a:pt x="0" y="229431"/>
                  </a:lnTo>
                  <a:lnTo>
                    <a:pt x="2895" y="171553"/>
                  </a:lnTo>
                  <a:lnTo>
                    <a:pt x="13574" y="119201"/>
                  </a:lnTo>
                  <a:lnTo>
                    <a:pt x="31347" y="74122"/>
                  </a:lnTo>
                  <a:lnTo>
                    <a:pt x="55525" y="38064"/>
                  </a:lnTo>
                  <a:lnTo>
                    <a:pt x="85419" y="12774"/>
                  </a:lnTo>
                  <a:lnTo>
                    <a:pt x="12034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0185" y="2086053"/>
              <a:ext cx="338455" cy="491490"/>
            </a:xfrm>
            <a:custGeom>
              <a:avLst/>
              <a:gdLst/>
              <a:ahLst/>
              <a:cxnLst/>
              <a:rect l="l" t="t" r="r" b="b"/>
              <a:pathLst>
                <a:path w="338455" h="491489">
                  <a:moveTo>
                    <a:pt x="263141" y="6417"/>
                  </a:moveTo>
                  <a:lnTo>
                    <a:pt x="228237" y="0"/>
                  </a:lnTo>
                  <a:lnTo>
                    <a:pt x="191402" y="6309"/>
                  </a:lnTo>
                  <a:lnTo>
                    <a:pt x="154051" y="24243"/>
                  </a:lnTo>
                  <a:lnTo>
                    <a:pt x="117595" y="52697"/>
                  </a:lnTo>
                  <a:lnTo>
                    <a:pt x="83447" y="90570"/>
                  </a:lnTo>
                  <a:lnTo>
                    <a:pt x="53022" y="136758"/>
                  </a:lnTo>
                  <a:lnTo>
                    <a:pt x="27732" y="190158"/>
                  </a:lnTo>
                  <a:lnTo>
                    <a:pt x="9912" y="246492"/>
                  </a:lnTo>
                  <a:lnTo>
                    <a:pt x="762" y="301038"/>
                  </a:lnTo>
                  <a:lnTo>
                    <a:pt x="0" y="352025"/>
                  </a:lnTo>
                  <a:lnTo>
                    <a:pt x="7339" y="397684"/>
                  </a:lnTo>
                  <a:lnTo>
                    <a:pt x="22496" y="436246"/>
                  </a:lnTo>
                  <a:lnTo>
                    <a:pt x="45185" y="465940"/>
                  </a:lnTo>
                  <a:lnTo>
                    <a:pt x="75124" y="484997"/>
                  </a:lnTo>
                  <a:lnTo>
                    <a:pt x="110027" y="491414"/>
                  </a:lnTo>
                  <a:lnTo>
                    <a:pt x="146862" y="485105"/>
                  </a:lnTo>
                  <a:lnTo>
                    <a:pt x="184213" y="467172"/>
                  </a:lnTo>
                  <a:lnTo>
                    <a:pt x="220669" y="438717"/>
                  </a:lnTo>
                  <a:lnTo>
                    <a:pt x="254816" y="400845"/>
                  </a:lnTo>
                  <a:lnTo>
                    <a:pt x="285241" y="354657"/>
                  </a:lnTo>
                  <a:lnTo>
                    <a:pt x="310531" y="301257"/>
                  </a:lnTo>
                  <a:lnTo>
                    <a:pt x="328351" y="244923"/>
                  </a:lnTo>
                  <a:lnTo>
                    <a:pt x="337500" y="190377"/>
                  </a:lnTo>
                  <a:lnTo>
                    <a:pt x="338263" y="139389"/>
                  </a:lnTo>
                  <a:lnTo>
                    <a:pt x="330924" y="93728"/>
                  </a:lnTo>
                  <a:lnTo>
                    <a:pt x="315768" y="55166"/>
                  </a:lnTo>
                  <a:lnTo>
                    <a:pt x="293079" y="25472"/>
                  </a:lnTo>
                  <a:lnTo>
                    <a:pt x="263141" y="641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6666" y="2084608"/>
              <a:ext cx="581025" cy="95250"/>
            </a:xfrm>
            <a:custGeom>
              <a:avLst/>
              <a:gdLst/>
              <a:ahLst/>
              <a:cxnLst/>
              <a:rect l="l" t="t" r="r" b="b"/>
              <a:pathLst>
                <a:path w="581025" h="95250">
                  <a:moveTo>
                    <a:pt x="580812" y="9522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4828" y="6999753"/>
            <a:ext cx="660527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91934" algn="l"/>
              </a:tabLst>
            </a:pP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BASE </a:t>
            </a:r>
            <a:r>
              <a:rPr sz="13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LINE</a:t>
            </a: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	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1197" y="637992"/>
            <a:ext cx="505015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3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https://technologystudent.com/despro_3/truelength1.html</a:t>
            </a:r>
            <a:endParaRPr sz="1200">
              <a:latin typeface="Arial"/>
              <a:cs typeface="Arial"/>
            </a:endParaRPr>
          </a:p>
          <a:p>
            <a:pPr marL="654050">
              <a:lnSpc>
                <a:spcPct val="100000"/>
              </a:lnSpc>
              <a:spcBef>
                <a:spcPts val="1170"/>
              </a:spcBef>
            </a:pPr>
            <a:r>
              <a:rPr sz="900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9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900">
              <a:latin typeface="Arial"/>
              <a:cs typeface="Arial"/>
            </a:endParaRPr>
          </a:p>
          <a:p>
            <a:pPr marL="137160">
              <a:lnSpc>
                <a:spcPct val="100000"/>
              </a:lnSpc>
              <a:spcBef>
                <a:spcPts val="380"/>
              </a:spcBef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APEX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168381" y="1190758"/>
            <a:ext cx="2735580" cy="2566670"/>
            <a:chOff x="168381" y="1190758"/>
            <a:chExt cx="2735580" cy="2566670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6966" y="1190758"/>
              <a:ext cx="696595" cy="76835"/>
            </a:xfrm>
            <a:custGeom>
              <a:avLst/>
              <a:gdLst/>
              <a:ahLst/>
              <a:cxnLst/>
              <a:rect l="l" t="t" r="r" b="b"/>
              <a:pathLst>
                <a:path w="696594" h="76834">
                  <a:moveTo>
                    <a:pt x="606858" y="0"/>
                  </a:moveTo>
                  <a:lnTo>
                    <a:pt x="616423" y="40805"/>
                  </a:lnTo>
                  <a:lnTo>
                    <a:pt x="616308" y="43206"/>
                  </a:lnTo>
                  <a:lnTo>
                    <a:pt x="606858" y="76809"/>
                  </a:lnTo>
                  <a:lnTo>
                    <a:pt x="688071" y="42003"/>
                  </a:lnTo>
                  <a:lnTo>
                    <a:pt x="651433" y="42003"/>
                  </a:lnTo>
                  <a:lnTo>
                    <a:pt x="651433" y="34804"/>
                  </a:lnTo>
                  <a:lnTo>
                    <a:pt x="688068" y="34804"/>
                  </a:lnTo>
                  <a:lnTo>
                    <a:pt x="606858" y="0"/>
                  </a:lnTo>
                  <a:close/>
                </a:path>
                <a:path w="696594" h="76834">
                  <a:moveTo>
                    <a:pt x="616366" y="34804"/>
                  </a:moveTo>
                  <a:lnTo>
                    <a:pt x="0" y="34804"/>
                  </a:lnTo>
                  <a:lnTo>
                    <a:pt x="0" y="42003"/>
                  </a:lnTo>
                  <a:lnTo>
                    <a:pt x="616366" y="42003"/>
                  </a:lnTo>
                  <a:lnTo>
                    <a:pt x="616366" y="34804"/>
                  </a:lnTo>
                  <a:close/>
                </a:path>
                <a:path w="696594" h="76834">
                  <a:moveTo>
                    <a:pt x="688068" y="34804"/>
                  </a:moveTo>
                  <a:lnTo>
                    <a:pt x="651433" y="34804"/>
                  </a:lnTo>
                  <a:lnTo>
                    <a:pt x="651433" y="42003"/>
                  </a:lnTo>
                  <a:lnTo>
                    <a:pt x="688071" y="42003"/>
                  </a:lnTo>
                  <a:lnTo>
                    <a:pt x="696469" y="38404"/>
                  </a:lnTo>
                  <a:lnTo>
                    <a:pt x="688068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381" y="3031080"/>
              <a:ext cx="1214236" cy="726255"/>
            </a:xfrm>
            <a:prstGeom prst="rect">
              <a:avLst/>
            </a:prstGeom>
          </p:spPr>
        </p:pic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28700" y="1227008"/>
              <a:ext cx="1372235" cy="1795145"/>
            </a:xfrm>
            <a:custGeom>
              <a:avLst/>
              <a:gdLst/>
              <a:ahLst/>
              <a:cxnLst/>
              <a:rect l="l" t="t" r="r" b="b"/>
              <a:pathLst>
                <a:path w="1372235" h="1795145">
                  <a:moveTo>
                    <a:pt x="0" y="4773"/>
                  </a:moveTo>
                  <a:lnTo>
                    <a:pt x="1360984" y="0"/>
                  </a:lnTo>
                </a:path>
                <a:path w="1372235" h="1795145">
                  <a:moveTo>
                    <a:pt x="1022673" y="1794593"/>
                  </a:moveTo>
                  <a:lnTo>
                    <a:pt x="1371780" y="1789819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7378" y="1227119"/>
              <a:ext cx="60960" cy="1790064"/>
            </a:xfrm>
            <a:custGeom>
              <a:avLst/>
              <a:gdLst/>
              <a:ahLst/>
              <a:cxnLst/>
              <a:rect l="l" t="t" r="r" b="b"/>
              <a:pathLst>
                <a:path w="60960" h="1790064">
                  <a:moveTo>
                    <a:pt x="60883" y="1694192"/>
                  </a:moveTo>
                  <a:lnTo>
                    <a:pt x="35547" y="1694319"/>
                  </a:lnTo>
                  <a:lnTo>
                    <a:pt x="32346" y="95732"/>
                  </a:lnTo>
                  <a:lnTo>
                    <a:pt x="55549" y="95605"/>
                  </a:lnTo>
                  <a:lnTo>
                    <a:pt x="27203" y="0"/>
                  </a:lnTo>
                  <a:lnTo>
                    <a:pt x="0" y="95885"/>
                  </a:lnTo>
                  <a:lnTo>
                    <a:pt x="25323" y="95758"/>
                  </a:lnTo>
                  <a:lnTo>
                    <a:pt x="28498" y="621779"/>
                  </a:lnTo>
                  <a:lnTo>
                    <a:pt x="30657" y="1694345"/>
                  </a:lnTo>
                  <a:lnTo>
                    <a:pt x="5334" y="1694472"/>
                  </a:lnTo>
                  <a:lnTo>
                    <a:pt x="33680" y="1790065"/>
                  </a:lnTo>
                  <a:lnTo>
                    <a:pt x="60883" y="16941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92410" y="2332180"/>
              <a:ext cx="59690" cy="208915"/>
            </a:xfrm>
            <a:custGeom>
              <a:avLst/>
              <a:gdLst/>
              <a:ahLst/>
              <a:cxnLst/>
              <a:rect l="l" t="t" r="r" b="b"/>
              <a:pathLst>
                <a:path w="59689" h="208914">
                  <a:moveTo>
                    <a:pt x="0" y="0"/>
                  </a:moveTo>
                  <a:lnTo>
                    <a:pt x="59547" y="20842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25616" y="1232006"/>
              <a:ext cx="41275" cy="1161415"/>
            </a:xfrm>
            <a:custGeom>
              <a:avLst/>
              <a:gdLst/>
              <a:ahLst/>
              <a:cxnLst/>
              <a:rect l="l" t="t" r="r" b="b"/>
              <a:pathLst>
                <a:path w="41275" h="1161414">
                  <a:moveTo>
                    <a:pt x="20422" y="0"/>
                  </a:moveTo>
                  <a:lnTo>
                    <a:pt x="0" y="65034"/>
                  </a:lnTo>
                  <a:lnTo>
                    <a:pt x="18554" y="64943"/>
                  </a:lnTo>
                  <a:lnTo>
                    <a:pt x="21780" y="1160952"/>
                  </a:lnTo>
                  <a:lnTo>
                    <a:pt x="26672" y="1160934"/>
                  </a:lnTo>
                  <a:lnTo>
                    <a:pt x="23446" y="64930"/>
                  </a:lnTo>
                  <a:lnTo>
                    <a:pt x="41108" y="64839"/>
                  </a:lnTo>
                  <a:lnTo>
                    <a:pt x="2042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84268" y="2437040"/>
              <a:ext cx="764540" cy="0"/>
            </a:xfrm>
            <a:custGeom>
              <a:avLst/>
              <a:gdLst/>
              <a:ahLst/>
              <a:cxnLst/>
              <a:rect l="l" t="t" r="r" b="b"/>
              <a:pathLst>
                <a:path w="764539">
                  <a:moveTo>
                    <a:pt x="0" y="0"/>
                  </a:moveTo>
                  <a:lnTo>
                    <a:pt x="76406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1516" y="2374588"/>
              <a:ext cx="37465" cy="62865"/>
            </a:xfrm>
            <a:custGeom>
              <a:avLst/>
              <a:gdLst/>
              <a:ahLst/>
              <a:cxnLst/>
              <a:rect l="l" t="t" r="r" b="b"/>
              <a:pathLst>
                <a:path w="37464" h="62864">
                  <a:moveTo>
                    <a:pt x="37141" y="0"/>
                  </a:moveTo>
                  <a:lnTo>
                    <a:pt x="0" y="0"/>
                  </a:lnTo>
                  <a:lnTo>
                    <a:pt x="16311" y="62449"/>
                  </a:lnTo>
                  <a:lnTo>
                    <a:pt x="3714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0440" y="1619847"/>
            <a:ext cx="462280" cy="554990"/>
          </a:xfrm>
          <a:prstGeom prst="rect">
            <a:avLst/>
          </a:prstGeom>
        </p:spPr>
        <p:txBody>
          <a:bodyPr vert="vert270" wrap="square" lIns="0" tIns="20320" rIns="0" bIns="0" rtlCol="0">
            <a:spAutoFit/>
          </a:bodyPr>
          <a:lstStyle/>
          <a:p>
            <a:pPr marL="215265">
              <a:lnSpc>
                <a:spcPct val="100000"/>
              </a:lnSpc>
              <a:spcBef>
                <a:spcPts val="160"/>
              </a:spcBef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35mm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151616"/>
                </a:solidFill>
                <a:latin typeface="Arial"/>
                <a:cs typeface="Arial"/>
              </a:rPr>
              <a:t>70mm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3892" y="1600901"/>
            <a:ext cx="428625" cy="591820"/>
          </a:xfrm>
          <a:custGeom>
            <a:avLst/>
            <a:gdLst/>
            <a:ahLst/>
            <a:cxnLst/>
            <a:rect l="l" t="t" r="r" b="b"/>
            <a:pathLst>
              <a:path w="428625" h="591819">
                <a:moveTo>
                  <a:pt x="0" y="496558"/>
                </a:moveTo>
                <a:lnTo>
                  <a:pt x="22842" y="591339"/>
                </a:lnTo>
                <a:lnTo>
                  <a:pt x="51116" y="547545"/>
                </a:lnTo>
                <a:lnTo>
                  <a:pt x="33936" y="547545"/>
                </a:lnTo>
                <a:lnTo>
                  <a:pt x="26837" y="546336"/>
                </a:lnTo>
                <a:lnTo>
                  <a:pt x="32714" y="511764"/>
                </a:lnTo>
                <a:lnTo>
                  <a:pt x="31542" y="511509"/>
                </a:lnTo>
                <a:lnTo>
                  <a:pt x="29206" y="510922"/>
                </a:lnTo>
                <a:lnTo>
                  <a:pt x="2170" y="498106"/>
                </a:lnTo>
                <a:lnTo>
                  <a:pt x="0" y="496558"/>
                </a:lnTo>
                <a:close/>
              </a:path>
              <a:path w="428625" h="591819">
                <a:moveTo>
                  <a:pt x="32714" y="511764"/>
                </a:moveTo>
                <a:lnTo>
                  <a:pt x="26837" y="546336"/>
                </a:lnTo>
                <a:lnTo>
                  <a:pt x="33936" y="547545"/>
                </a:lnTo>
                <a:lnTo>
                  <a:pt x="39814" y="512972"/>
                </a:lnTo>
                <a:lnTo>
                  <a:pt x="38624" y="512827"/>
                </a:lnTo>
                <a:lnTo>
                  <a:pt x="36252" y="512460"/>
                </a:lnTo>
                <a:lnTo>
                  <a:pt x="33889" y="512020"/>
                </a:lnTo>
                <a:lnTo>
                  <a:pt x="32714" y="511764"/>
                </a:lnTo>
                <a:close/>
              </a:path>
              <a:path w="428625" h="591819">
                <a:moveTo>
                  <a:pt x="39814" y="512972"/>
                </a:moveTo>
                <a:lnTo>
                  <a:pt x="33936" y="547545"/>
                </a:lnTo>
                <a:lnTo>
                  <a:pt x="51116" y="547545"/>
                </a:lnTo>
                <a:lnTo>
                  <a:pt x="73065" y="513547"/>
                </a:lnTo>
                <a:lnTo>
                  <a:pt x="48239" y="513547"/>
                </a:lnTo>
                <a:lnTo>
                  <a:pt x="45816" y="513478"/>
                </a:lnTo>
                <a:lnTo>
                  <a:pt x="43404" y="513334"/>
                </a:lnTo>
                <a:lnTo>
                  <a:pt x="41007" y="513118"/>
                </a:lnTo>
                <a:lnTo>
                  <a:pt x="39814" y="512972"/>
                </a:lnTo>
                <a:close/>
              </a:path>
              <a:path w="428625" h="591819">
                <a:moveTo>
                  <a:pt x="75722" y="509432"/>
                </a:moveTo>
                <a:lnTo>
                  <a:pt x="48239" y="513547"/>
                </a:lnTo>
                <a:lnTo>
                  <a:pt x="73065" y="513547"/>
                </a:lnTo>
                <a:lnTo>
                  <a:pt x="75722" y="509432"/>
                </a:lnTo>
                <a:close/>
              </a:path>
              <a:path w="428625" h="591819">
                <a:moveTo>
                  <a:pt x="122755" y="0"/>
                </a:moveTo>
                <a:lnTo>
                  <a:pt x="119206" y="2994"/>
                </a:lnTo>
                <a:lnTo>
                  <a:pt x="32714" y="511764"/>
                </a:lnTo>
                <a:lnTo>
                  <a:pt x="33889" y="512020"/>
                </a:lnTo>
                <a:lnTo>
                  <a:pt x="36252" y="512460"/>
                </a:lnTo>
                <a:lnTo>
                  <a:pt x="38624" y="512827"/>
                </a:lnTo>
                <a:lnTo>
                  <a:pt x="39814" y="512972"/>
                </a:lnTo>
                <a:lnTo>
                  <a:pt x="125796" y="7199"/>
                </a:lnTo>
                <a:lnTo>
                  <a:pt x="122755" y="7199"/>
                </a:lnTo>
                <a:lnTo>
                  <a:pt x="122755" y="0"/>
                </a:lnTo>
                <a:close/>
              </a:path>
              <a:path w="428625" h="591819">
                <a:moveTo>
                  <a:pt x="122755" y="0"/>
                </a:moveTo>
                <a:lnTo>
                  <a:pt x="122755" y="7199"/>
                </a:lnTo>
                <a:lnTo>
                  <a:pt x="125796" y="7199"/>
                </a:lnTo>
                <a:lnTo>
                  <a:pt x="126305" y="4204"/>
                </a:lnTo>
                <a:lnTo>
                  <a:pt x="122755" y="0"/>
                </a:lnTo>
                <a:close/>
              </a:path>
              <a:path w="428625" h="591819">
                <a:moveTo>
                  <a:pt x="428381" y="0"/>
                </a:moveTo>
                <a:lnTo>
                  <a:pt x="122755" y="0"/>
                </a:lnTo>
                <a:lnTo>
                  <a:pt x="126305" y="4204"/>
                </a:lnTo>
                <a:lnTo>
                  <a:pt x="125796" y="7199"/>
                </a:lnTo>
                <a:lnTo>
                  <a:pt x="428381" y="7199"/>
                </a:lnTo>
                <a:lnTo>
                  <a:pt x="428381" y="0"/>
                </a:lnTo>
                <a:close/>
              </a:path>
              <a:path w="428625" h="591819">
                <a:moveTo>
                  <a:pt x="122755" y="0"/>
                </a:moveTo>
                <a:lnTo>
                  <a:pt x="119714" y="0"/>
                </a:lnTo>
                <a:lnTo>
                  <a:pt x="119206" y="2994"/>
                </a:lnTo>
                <a:lnTo>
                  <a:pt x="12275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42283" y="1495652"/>
            <a:ext cx="33782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DIA15mm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1026709" y="2372785"/>
            <a:ext cx="1676400" cy="1126490"/>
            <a:chOff x="1026709" y="2372785"/>
            <a:chExt cx="1676400" cy="1126490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51389" y="2376385"/>
              <a:ext cx="156210" cy="93980"/>
            </a:xfrm>
            <a:custGeom>
              <a:avLst/>
              <a:gdLst/>
              <a:ahLst/>
              <a:cxnLst/>
              <a:rect l="l" t="t" r="r" b="b"/>
              <a:pathLst>
                <a:path w="156210" h="93980">
                  <a:moveTo>
                    <a:pt x="0" y="93671"/>
                  </a:moveTo>
                  <a:lnTo>
                    <a:pt x="15612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0309" y="2575108"/>
              <a:ext cx="793115" cy="134620"/>
            </a:xfrm>
            <a:custGeom>
              <a:avLst/>
              <a:gdLst/>
              <a:ahLst/>
              <a:cxnLst/>
              <a:rect l="l" t="t" r="r" b="b"/>
              <a:pathLst>
                <a:path w="793114" h="134619">
                  <a:moveTo>
                    <a:pt x="792680" y="13461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4301" y="3029782"/>
              <a:ext cx="749300" cy="469900"/>
            </a:xfrm>
            <a:custGeom>
              <a:avLst/>
              <a:gdLst/>
              <a:ahLst/>
              <a:cxnLst/>
              <a:rect l="l" t="t" r="r" b="b"/>
              <a:pathLst>
                <a:path w="749300" h="469900">
                  <a:moveTo>
                    <a:pt x="300456" y="384670"/>
                  </a:moveTo>
                  <a:lnTo>
                    <a:pt x="289877" y="378650"/>
                  </a:lnTo>
                  <a:lnTo>
                    <a:pt x="244017" y="407936"/>
                  </a:lnTo>
                  <a:lnTo>
                    <a:pt x="215671" y="391744"/>
                  </a:lnTo>
                  <a:lnTo>
                    <a:pt x="268897" y="358305"/>
                  </a:lnTo>
                  <a:lnTo>
                    <a:pt x="258381" y="352310"/>
                  </a:lnTo>
                  <a:lnTo>
                    <a:pt x="191744" y="393966"/>
                  </a:lnTo>
                  <a:lnTo>
                    <a:pt x="283210" y="446239"/>
                  </a:lnTo>
                  <a:lnTo>
                    <a:pt x="296151" y="437705"/>
                  </a:lnTo>
                  <a:lnTo>
                    <a:pt x="254723" y="414045"/>
                  </a:lnTo>
                  <a:lnTo>
                    <a:pt x="264236" y="407936"/>
                  </a:lnTo>
                  <a:lnTo>
                    <a:pt x="300456" y="384670"/>
                  </a:lnTo>
                  <a:close/>
                </a:path>
                <a:path w="749300" h="469900">
                  <a:moveTo>
                    <a:pt x="407454" y="220573"/>
                  </a:moveTo>
                  <a:lnTo>
                    <a:pt x="144297" y="68643"/>
                  </a:lnTo>
                  <a:lnTo>
                    <a:pt x="145199" y="67322"/>
                  </a:lnTo>
                  <a:lnTo>
                    <a:pt x="148018" y="63461"/>
                  </a:lnTo>
                  <a:lnTo>
                    <a:pt x="175323" y="35229"/>
                  </a:lnTo>
                  <a:lnTo>
                    <a:pt x="177279" y="33667"/>
                  </a:lnTo>
                  <a:lnTo>
                    <a:pt x="179311" y="32042"/>
                  </a:lnTo>
                  <a:lnTo>
                    <a:pt x="183438" y="28917"/>
                  </a:lnTo>
                  <a:lnTo>
                    <a:pt x="187680" y="25869"/>
                  </a:lnTo>
                  <a:lnTo>
                    <a:pt x="192062" y="22898"/>
                  </a:lnTo>
                  <a:lnTo>
                    <a:pt x="0" y="0"/>
                  </a:lnTo>
                  <a:lnTo>
                    <a:pt x="115874" y="154876"/>
                  </a:lnTo>
                  <a:lnTo>
                    <a:pt x="116255" y="149593"/>
                  </a:lnTo>
                  <a:lnTo>
                    <a:pt x="116763" y="144399"/>
                  </a:lnTo>
                  <a:lnTo>
                    <a:pt x="125501" y="105448"/>
                  </a:lnTo>
                  <a:lnTo>
                    <a:pt x="131597" y="90639"/>
                  </a:lnTo>
                  <a:lnTo>
                    <a:pt x="394754" y="242570"/>
                  </a:lnTo>
                  <a:lnTo>
                    <a:pt x="407454" y="220573"/>
                  </a:lnTo>
                  <a:close/>
                </a:path>
                <a:path w="749300" h="469900">
                  <a:moveTo>
                    <a:pt x="445096" y="339839"/>
                  </a:moveTo>
                  <a:lnTo>
                    <a:pt x="428764" y="338442"/>
                  </a:lnTo>
                  <a:lnTo>
                    <a:pt x="397814" y="335775"/>
                  </a:lnTo>
                  <a:lnTo>
                    <a:pt x="390601" y="335699"/>
                  </a:lnTo>
                  <a:lnTo>
                    <a:pt x="380860" y="336461"/>
                  </a:lnTo>
                  <a:lnTo>
                    <a:pt x="376936" y="337210"/>
                  </a:lnTo>
                  <a:lnTo>
                    <a:pt x="372237" y="338442"/>
                  </a:lnTo>
                  <a:lnTo>
                    <a:pt x="379869" y="332143"/>
                  </a:lnTo>
                  <a:lnTo>
                    <a:pt x="383590" y="326440"/>
                  </a:lnTo>
                  <a:lnTo>
                    <a:pt x="383463" y="316255"/>
                  </a:lnTo>
                  <a:lnTo>
                    <a:pt x="381114" y="313067"/>
                  </a:lnTo>
                  <a:lnTo>
                    <a:pt x="380301" y="311950"/>
                  </a:lnTo>
                  <a:lnTo>
                    <a:pt x="369277" y="305701"/>
                  </a:lnTo>
                  <a:lnTo>
                    <a:pt x="367842" y="305282"/>
                  </a:lnTo>
                  <a:lnTo>
                    <a:pt x="367842" y="324789"/>
                  </a:lnTo>
                  <a:lnTo>
                    <a:pt x="367233" y="327291"/>
                  </a:lnTo>
                  <a:lnTo>
                    <a:pt x="363169" y="332549"/>
                  </a:lnTo>
                  <a:lnTo>
                    <a:pt x="359308" y="335699"/>
                  </a:lnTo>
                  <a:lnTo>
                    <a:pt x="327228" y="356209"/>
                  </a:lnTo>
                  <a:lnTo>
                    <a:pt x="297726" y="339445"/>
                  </a:lnTo>
                  <a:lnTo>
                    <a:pt x="334403" y="316407"/>
                  </a:lnTo>
                  <a:lnTo>
                    <a:pt x="340715" y="314007"/>
                  </a:lnTo>
                  <a:lnTo>
                    <a:pt x="352437" y="313067"/>
                  </a:lnTo>
                  <a:lnTo>
                    <a:pt x="357454" y="314020"/>
                  </a:lnTo>
                  <a:lnTo>
                    <a:pt x="364439" y="317982"/>
                  </a:lnTo>
                  <a:lnTo>
                    <a:pt x="366242" y="319976"/>
                  </a:lnTo>
                  <a:lnTo>
                    <a:pt x="367842" y="324789"/>
                  </a:lnTo>
                  <a:lnTo>
                    <a:pt x="367842" y="305282"/>
                  </a:lnTo>
                  <a:lnTo>
                    <a:pt x="363601" y="304012"/>
                  </a:lnTo>
                  <a:lnTo>
                    <a:pt x="350621" y="302691"/>
                  </a:lnTo>
                  <a:lnTo>
                    <a:pt x="344411" y="303276"/>
                  </a:lnTo>
                  <a:lnTo>
                    <a:pt x="332740" y="306832"/>
                  </a:lnTo>
                  <a:lnTo>
                    <a:pt x="325602" y="310324"/>
                  </a:lnTo>
                  <a:lnTo>
                    <a:pt x="275247" y="341782"/>
                  </a:lnTo>
                  <a:lnTo>
                    <a:pt x="364667" y="392684"/>
                  </a:lnTo>
                  <a:lnTo>
                    <a:pt x="377063" y="384556"/>
                  </a:lnTo>
                  <a:lnTo>
                    <a:pt x="337451" y="362013"/>
                  </a:lnTo>
                  <a:lnTo>
                    <a:pt x="346468" y="356209"/>
                  </a:lnTo>
                  <a:lnTo>
                    <a:pt x="373964" y="345617"/>
                  </a:lnTo>
                  <a:lnTo>
                    <a:pt x="384162" y="345859"/>
                  </a:lnTo>
                  <a:lnTo>
                    <a:pt x="391134" y="346240"/>
                  </a:lnTo>
                  <a:lnTo>
                    <a:pt x="430263" y="349567"/>
                  </a:lnTo>
                  <a:lnTo>
                    <a:pt x="436295" y="345617"/>
                  </a:lnTo>
                  <a:lnTo>
                    <a:pt x="445096" y="339839"/>
                  </a:lnTo>
                  <a:close/>
                </a:path>
                <a:path w="749300" h="469900">
                  <a:moveTo>
                    <a:pt x="514477" y="285254"/>
                  </a:moveTo>
                  <a:lnTo>
                    <a:pt x="514172" y="279120"/>
                  </a:lnTo>
                  <a:lnTo>
                    <a:pt x="507504" y="266877"/>
                  </a:lnTo>
                  <a:lnTo>
                    <a:pt x="501535" y="261378"/>
                  </a:lnTo>
                  <a:lnTo>
                    <a:pt x="498843" y="259867"/>
                  </a:lnTo>
                  <a:lnTo>
                    <a:pt x="498843" y="290715"/>
                  </a:lnTo>
                  <a:lnTo>
                    <a:pt x="494817" y="297002"/>
                  </a:lnTo>
                  <a:lnTo>
                    <a:pt x="455904" y="311416"/>
                  </a:lnTo>
                  <a:lnTo>
                    <a:pt x="447230" y="311073"/>
                  </a:lnTo>
                  <a:lnTo>
                    <a:pt x="408139" y="292100"/>
                  </a:lnTo>
                  <a:lnTo>
                    <a:pt x="403783" y="281482"/>
                  </a:lnTo>
                  <a:lnTo>
                    <a:pt x="404266" y="274548"/>
                  </a:lnTo>
                  <a:lnTo>
                    <a:pt x="408622" y="268465"/>
                  </a:lnTo>
                  <a:lnTo>
                    <a:pt x="422744" y="259613"/>
                  </a:lnTo>
                  <a:lnTo>
                    <a:pt x="429387" y="257136"/>
                  </a:lnTo>
                  <a:lnTo>
                    <a:pt x="444322" y="254533"/>
                  </a:lnTo>
                  <a:lnTo>
                    <a:pt x="451866" y="254635"/>
                  </a:lnTo>
                  <a:lnTo>
                    <a:pt x="488391" y="268744"/>
                  </a:lnTo>
                  <a:lnTo>
                    <a:pt x="498843" y="290715"/>
                  </a:lnTo>
                  <a:lnTo>
                    <a:pt x="498843" y="259867"/>
                  </a:lnTo>
                  <a:lnTo>
                    <a:pt x="492925" y="256514"/>
                  </a:lnTo>
                  <a:lnTo>
                    <a:pt x="489013" y="254533"/>
                  </a:lnTo>
                  <a:lnTo>
                    <a:pt x="486410" y="253212"/>
                  </a:lnTo>
                  <a:lnTo>
                    <a:pt x="449897" y="245668"/>
                  </a:lnTo>
                  <a:lnTo>
                    <a:pt x="442290" y="246113"/>
                  </a:lnTo>
                  <a:lnTo>
                    <a:pt x="398754" y="263766"/>
                  </a:lnTo>
                  <a:lnTo>
                    <a:pt x="388315" y="283933"/>
                  </a:lnTo>
                  <a:lnTo>
                    <a:pt x="389763" y="291058"/>
                  </a:lnTo>
                  <a:lnTo>
                    <a:pt x="422643" y="316255"/>
                  </a:lnTo>
                  <a:lnTo>
                    <a:pt x="452501" y="320878"/>
                  </a:lnTo>
                  <a:lnTo>
                    <a:pt x="460286" y="320395"/>
                  </a:lnTo>
                  <a:lnTo>
                    <a:pt x="490359" y="311416"/>
                  </a:lnTo>
                  <a:lnTo>
                    <a:pt x="496023" y="308102"/>
                  </a:lnTo>
                  <a:lnTo>
                    <a:pt x="503529" y="303187"/>
                  </a:lnTo>
                  <a:lnTo>
                    <a:pt x="508685" y="297624"/>
                  </a:lnTo>
                  <a:lnTo>
                    <a:pt x="514477" y="285254"/>
                  </a:lnTo>
                  <a:close/>
                </a:path>
                <a:path w="749300" h="469900">
                  <a:moveTo>
                    <a:pt x="521716" y="460603"/>
                  </a:moveTo>
                  <a:lnTo>
                    <a:pt x="520788" y="459333"/>
                  </a:lnTo>
                  <a:lnTo>
                    <a:pt x="473265" y="393966"/>
                  </a:lnTo>
                  <a:lnTo>
                    <a:pt x="467385" y="385838"/>
                  </a:lnTo>
                  <a:lnTo>
                    <a:pt x="455231" y="394055"/>
                  </a:lnTo>
                  <a:lnTo>
                    <a:pt x="460248" y="400710"/>
                  </a:lnTo>
                  <a:lnTo>
                    <a:pt x="498983" y="451637"/>
                  </a:lnTo>
                  <a:lnTo>
                    <a:pt x="502196" y="455599"/>
                  </a:lnTo>
                  <a:lnTo>
                    <a:pt x="505777" y="459333"/>
                  </a:lnTo>
                  <a:lnTo>
                    <a:pt x="499948" y="457631"/>
                  </a:lnTo>
                  <a:lnTo>
                    <a:pt x="493445" y="455968"/>
                  </a:lnTo>
                  <a:lnTo>
                    <a:pt x="396976" y="433463"/>
                  </a:lnTo>
                  <a:lnTo>
                    <a:pt x="383476" y="442582"/>
                  </a:lnTo>
                  <a:lnTo>
                    <a:pt x="509384" y="469366"/>
                  </a:lnTo>
                  <a:lnTo>
                    <a:pt x="521716" y="460603"/>
                  </a:lnTo>
                  <a:close/>
                </a:path>
                <a:path w="749300" h="469900">
                  <a:moveTo>
                    <a:pt x="579755" y="419290"/>
                  </a:moveTo>
                  <a:lnTo>
                    <a:pt x="491667" y="369404"/>
                  </a:lnTo>
                  <a:lnTo>
                    <a:pt x="479971" y="377329"/>
                  </a:lnTo>
                  <a:lnTo>
                    <a:pt x="568350" y="427418"/>
                  </a:lnTo>
                  <a:lnTo>
                    <a:pt x="579755" y="419290"/>
                  </a:lnTo>
                  <a:close/>
                </a:path>
                <a:path w="749300" h="469900">
                  <a:moveTo>
                    <a:pt x="613879" y="228892"/>
                  </a:moveTo>
                  <a:lnTo>
                    <a:pt x="610260" y="226860"/>
                  </a:lnTo>
                  <a:lnTo>
                    <a:pt x="607847" y="225501"/>
                  </a:lnTo>
                  <a:lnTo>
                    <a:pt x="530745" y="182181"/>
                  </a:lnTo>
                  <a:lnTo>
                    <a:pt x="520280" y="188734"/>
                  </a:lnTo>
                  <a:lnTo>
                    <a:pt x="585685" y="225501"/>
                  </a:lnTo>
                  <a:lnTo>
                    <a:pt x="476364" y="216166"/>
                  </a:lnTo>
                  <a:lnTo>
                    <a:pt x="464769" y="223393"/>
                  </a:lnTo>
                  <a:lnTo>
                    <a:pt x="549529" y="271170"/>
                  </a:lnTo>
                  <a:lnTo>
                    <a:pt x="560108" y="264248"/>
                  </a:lnTo>
                  <a:lnTo>
                    <a:pt x="493763" y="226860"/>
                  </a:lnTo>
                  <a:lnTo>
                    <a:pt x="602932" y="236080"/>
                  </a:lnTo>
                  <a:lnTo>
                    <a:pt x="613879" y="228892"/>
                  </a:lnTo>
                  <a:close/>
                </a:path>
                <a:path w="749300" h="469900">
                  <a:moveTo>
                    <a:pt x="661670" y="360934"/>
                  </a:moveTo>
                  <a:lnTo>
                    <a:pt x="651586" y="355257"/>
                  </a:lnTo>
                  <a:lnTo>
                    <a:pt x="600773" y="391210"/>
                  </a:lnTo>
                  <a:lnTo>
                    <a:pt x="571030" y="374396"/>
                  </a:lnTo>
                  <a:lnTo>
                    <a:pt x="579348" y="368604"/>
                  </a:lnTo>
                  <a:lnTo>
                    <a:pt x="617207" y="342265"/>
                  </a:lnTo>
                  <a:lnTo>
                    <a:pt x="607123" y="336562"/>
                  </a:lnTo>
                  <a:lnTo>
                    <a:pt x="560806" y="368604"/>
                  </a:lnTo>
                  <a:lnTo>
                    <a:pt x="533984" y="353441"/>
                  </a:lnTo>
                  <a:lnTo>
                    <a:pt x="583844" y="319519"/>
                  </a:lnTo>
                  <a:lnTo>
                    <a:pt x="573798" y="313842"/>
                  </a:lnTo>
                  <a:lnTo>
                    <a:pt x="512305" y="355434"/>
                  </a:lnTo>
                  <a:lnTo>
                    <a:pt x="599846" y="404964"/>
                  </a:lnTo>
                  <a:lnTo>
                    <a:pt x="619150" y="391210"/>
                  </a:lnTo>
                  <a:lnTo>
                    <a:pt x="661670" y="360934"/>
                  </a:lnTo>
                  <a:close/>
                </a:path>
                <a:path w="749300" h="469900">
                  <a:moveTo>
                    <a:pt x="661797" y="197383"/>
                  </a:moveTo>
                  <a:lnTo>
                    <a:pt x="601268" y="163474"/>
                  </a:lnTo>
                  <a:lnTo>
                    <a:pt x="589470" y="156857"/>
                  </a:lnTo>
                  <a:lnTo>
                    <a:pt x="615442" y="140563"/>
                  </a:lnTo>
                  <a:lnTo>
                    <a:pt x="605929" y="135242"/>
                  </a:lnTo>
                  <a:lnTo>
                    <a:pt x="542683" y="174713"/>
                  </a:lnTo>
                  <a:lnTo>
                    <a:pt x="552424" y="180149"/>
                  </a:lnTo>
                  <a:lnTo>
                    <a:pt x="578929" y="163474"/>
                  </a:lnTo>
                  <a:lnTo>
                    <a:pt x="651535" y="204152"/>
                  </a:lnTo>
                  <a:lnTo>
                    <a:pt x="661797" y="197383"/>
                  </a:lnTo>
                  <a:close/>
                </a:path>
                <a:path w="749300" h="469900">
                  <a:moveTo>
                    <a:pt x="748804" y="298894"/>
                  </a:moveTo>
                  <a:lnTo>
                    <a:pt x="745832" y="295973"/>
                  </a:lnTo>
                  <a:lnTo>
                    <a:pt x="703338" y="254139"/>
                  </a:lnTo>
                  <a:lnTo>
                    <a:pt x="686612" y="237578"/>
                  </a:lnTo>
                  <a:lnTo>
                    <a:pt x="676262" y="244563"/>
                  </a:lnTo>
                  <a:lnTo>
                    <a:pt x="721817" y="286753"/>
                  </a:lnTo>
                  <a:lnTo>
                    <a:pt x="727735" y="292265"/>
                  </a:lnTo>
                  <a:lnTo>
                    <a:pt x="731964" y="295973"/>
                  </a:lnTo>
                  <a:lnTo>
                    <a:pt x="676541" y="277634"/>
                  </a:lnTo>
                  <a:lnTo>
                    <a:pt x="642442" y="267423"/>
                  </a:lnTo>
                  <a:lnTo>
                    <a:pt x="629627" y="276072"/>
                  </a:lnTo>
                  <a:lnTo>
                    <a:pt x="640130" y="286753"/>
                  </a:lnTo>
                  <a:lnTo>
                    <a:pt x="672757" y="319773"/>
                  </a:lnTo>
                  <a:lnTo>
                    <a:pt x="683729" y="330085"/>
                  </a:lnTo>
                  <a:lnTo>
                    <a:pt x="676973" y="327558"/>
                  </a:lnTo>
                  <a:lnTo>
                    <a:pt x="669975" y="325120"/>
                  </a:lnTo>
                  <a:lnTo>
                    <a:pt x="643648" y="316255"/>
                  </a:lnTo>
                  <a:lnTo>
                    <a:pt x="594817" y="299643"/>
                  </a:lnTo>
                  <a:lnTo>
                    <a:pt x="583463" y="307301"/>
                  </a:lnTo>
                  <a:lnTo>
                    <a:pt x="690257" y="340575"/>
                  </a:lnTo>
                  <a:lnTo>
                    <a:pt x="701243" y="332765"/>
                  </a:lnTo>
                  <a:lnTo>
                    <a:pt x="698563" y="330085"/>
                  </a:lnTo>
                  <a:lnTo>
                    <a:pt x="651395" y="282816"/>
                  </a:lnTo>
                  <a:lnTo>
                    <a:pt x="648855" y="280428"/>
                  </a:lnTo>
                  <a:lnTo>
                    <a:pt x="645960" y="277634"/>
                  </a:lnTo>
                  <a:lnTo>
                    <a:pt x="647458" y="278117"/>
                  </a:lnTo>
                  <a:lnTo>
                    <a:pt x="738911" y="305943"/>
                  </a:lnTo>
                  <a:lnTo>
                    <a:pt x="748804" y="29889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376" y="3408039"/>
            <a:ext cx="3429635" cy="101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Arial"/>
              <a:cs typeface="Arial"/>
            </a:endParaRPr>
          </a:p>
          <a:p>
            <a:pPr marL="12700" marR="1223010" indent="-635" algn="ctr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NOTE: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drilled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through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ts val="2115"/>
              </a:lnSpc>
              <a:spcBef>
                <a:spcPts val="100"/>
              </a:spcBef>
            </a:pPr>
            <a:r>
              <a:rPr spc="-10" dirty="0"/>
              <a:t>DRAWING</a:t>
            </a:r>
            <a:r>
              <a:rPr spc="-15" dirty="0"/>
              <a:t> </a:t>
            </a:r>
            <a:r>
              <a:rPr dirty="0"/>
              <a:t>TRUE</a:t>
            </a:r>
            <a:r>
              <a:rPr spc="-15" dirty="0"/>
              <a:t> </a:t>
            </a:r>
            <a:r>
              <a:rPr dirty="0"/>
              <a:t>SHAPES</a:t>
            </a:r>
            <a:r>
              <a:rPr spc="-15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dirty="0"/>
              <a:t>ORTHOGRAPHIC</a:t>
            </a:r>
            <a:r>
              <a:rPr spc="-10" dirty="0"/>
              <a:t> DRAWING</a:t>
            </a:r>
          </a:p>
          <a:p>
            <a:pPr marL="50800">
              <a:lnSpc>
                <a:spcPts val="675"/>
              </a:lnSpc>
              <a:tabLst>
                <a:tab pos="2217420" algn="l"/>
                <a:tab pos="4241165" algn="l"/>
                <a:tab pos="5556885" algn="l"/>
              </a:tabLst>
            </a:pPr>
            <a:r>
              <a:rPr sz="600" b="0" spc="10" dirty="0">
                <a:latin typeface="Arial"/>
                <a:cs typeface="Arial"/>
              </a:rPr>
              <a:t>WORLD ASSOCIATION</a:t>
            </a:r>
            <a:r>
              <a:rPr sz="600" b="0" spc="5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OF</a:t>
            </a:r>
            <a:r>
              <a:rPr sz="600" b="0" spc="40" dirty="0">
                <a:latin typeface="Arial"/>
                <a:cs typeface="Arial"/>
              </a:rPr>
              <a:t> </a:t>
            </a:r>
            <a:r>
              <a:rPr sz="600" b="0" spc="10" dirty="0">
                <a:latin typeface="Arial"/>
                <a:cs typeface="Arial"/>
              </a:rPr>
              <a:t>TECHNOLOGY</a:t>
            </a:r>
            <a:r>
              <a:rPr sz="600" b="0" spc="25" dirty="0">
                <a:latin typeface="Arial"/>
                <a:cs typeface="Arial"/>
              </a:rPr>
              <a:t> </a:t>
            </a:r>
            <a:r>
              <a:rPr sz="600" b="0" spc="-10" dirty="0">
                <a:latin typeface="Arial"/>
                <a:cs typeface="Arial"/>
              </a:rPr>
              <a:t>TEACHERS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600" b="0" spc="-10" dirty="0">
                <a:latin typeface="Arial"/>
                <a:cs typeface="Arial"/>
                <a:hlinkClick r:id="rId5"/>
              </a:rPr>
              <a:t>https://www.facebook.com/groups/254963448192823/</a:t>
            </a:r>
            <a:r>
              <a:rPr sz="600" b="0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technologystudent.com</a:t>
            </a:r>
            <a:r>
              <a:rPr sz="900" b="0" spc="104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11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r>
              <a:rPr sz="900" b="0" baseline="9259" dirty="0">
                <a:latin typeface="Arial"/>
                <a:cs typeface="Arial"/>
              </a:rPr>
              <a:t>	</a:t>
            </a:r>
            <a:r>
              <a:rPr sz="900" b="0" spc="-15" baseline="9259" dirty="0">
                <a:latin typeface="Arial"/>
                <a:cs typeface="Arial"/>
              </a:rPr>
              <a:t>V.Ryan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baseline="9259" dirty="0">
                <a:latin typeface="Arial"/>
                <a:cs typeface="Arial"/>
              </a:rPr>
              <a:t>©</a:t>
            </a:r>
            <a:r>
              <a:rPr sz="900" b="0" spc="-22" baseline="9259" dirty="0">
                <a:latin typeface="Arial"/>
                <a:cs typeface="Arial"/>
              </a:rPr>
              <a:t> </a:t>
            </a:r>
            <a:r>
              <a:rPr sz="900" b="0" spc="-30" baseline="9259" dirty="0"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DRAWING TRUE SHAPES - ORTHOGRAPHIC DRAWING WORLD ASSOCIATION OF TECHNOLOGY TEACHERS https://www.facebook.com/groups/254963448192823/ technologystudent.com © 2023 V.Ryan ©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truelength3.cdr</dc:title>
  <dc:creator>BY V.RYAN</dc:creator>
  <cp:keywords>GEOMETRICAL DRAWING - TRUE SHAPES</cp:keywords>
  <cp:lastModifiedBy>Vincent RYan</cp:lastModifiedBy>
  <cp:revision>1</cp:revision>
  <dcterms:created xsi:type="dcterms:W3CDTF">2023-11-30T15:04:04Z</dcterms:created>
  <dcterms:modified xsi:type="dcterms:W3CDTF">2023-11-30T15:04:18Z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2023-11-30T00:00:00Z</vt:filetime>
  </property>
  <property fmtid="{D5CDD505-2E9C-101B-9397-08002B2CF9AE}" pid="5" name="Producer">
    <vt:lpwstr>Corel PDF Engine Version 19.1.0.419</vt:lpwstr>
  </property>
</Properties>
</file>