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98957" y="4768591"/>
            <a:ext cx="3251275" cy="259616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389012" y="5926593"/>
            <a:ext cx="1235075" cy="742950"/>
          </a:xfrm>
          <a:custGeom>
            <a:avLst/>
            <a:gdLst/>
            <a:ahLst/>
            <a:cxnLst/>
            <a:rect l="l" t="t" r="r" b="b"/>
            <a:pathLst>
              <a:path w="1235075" h="742950">
                <a:moveTo>
                  <a:pt x="1179323" y="25792"/>
                </a:moveTo>
                <a:lnTo>
                  <a:pt x="0" y="731664"/>
                </a:lnTo>
                <a:lnTo>
                  <a:pt x="6523" y="742565"/>
                </a:lnTo>
                <a:lnTo>
                  <a:pt x="1185847" y="36691"/>
                </a:lnTo>
                <a:lnTo>
                  <a:pt x="1179323" y="25792"/>
                </a:lnTo>
                <a:close/>
              </a:path>
              <a:path w="1235075" h="742950">
                <a:moveTo>
                  <a:pt x="1221302" y="23083"/>
                </a:moveTo>
                <a:lnTo>
                  <a:pt x="1183849" y="23083"/>
                </a:lnTo>
                <a:lnTo>
                  <a:pt x="1190372" y="33983"/>
                </a:lnTo>
                <a:lnTo>
                  <a:pt x="1185847" y="36691"/>
                </a:lnTo>
                <a:lnTo>
                  <a:pt x="1199772" y="59954"/>
                </a:lnTo>
                <a:lnTo>
                  <a:pt x="1221302" y="23083"/>
                </a:lnTo>
                <a:close/>
              </a:path>
              <a:path w="1235075" h="742950">
                <a:moveTo>
                  <a:pt x="1183849" y="23083"/>
                </a:moveTo>
                <a:lnTo>
                  <a:pt x="1179323" y="25792"/>
                </a:lnTo>
                <a:lnTo>
                  <a:pt x="1185847" y="36691"/>
                </a:lnTo>
                <a:lnTo>
                  <a:pt x="1190372" y="33983"/>
                </a:lnTo>
                <a:lnTo>
                  <a:pt x="1183849" y="23083"/>
                </a:lnTo>
                <a:close/>
              </a:path>
              <a:path w="1235075" h="742950">
                <a:moveTo>
                  <a:pt x="1234781" y="0"/>
                </a:moveTo>
                <a:lnTo>
                  <a:pt x="1165398" y="2531"/>
                </a:lnTo>
                <a:lnTo>
                  <a:pt x="1179323" y="25792"/>
                </a:lnTo>
                <a:lnTo>
                  <a:pt x="1183849" y="23083"/>
                </a:lnTo>
                <a:lnTo>
                  <a:pt x="1221302" y="23083"/>
                </a:lnTo>
                <a:lnTo>
                  <a:pt x="123478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hyperlink" Target="https://technologystudent.com/gprep07/vinyl1.html" TargetMode="External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hyperlink" Target="http://www.technologystudent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17447" y="1087519"/>
            <a:ext cx="4269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related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dirty="0" sz="12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Aided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(CAM)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28397" y="1625186"/>
            <a:ext cx="4370705" cy="54927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12700" marR="5080">
              <a:lnSpc>
                <a:spcPts val="1340"/>
              </a:lnSpc>
              <a:spcBef>
                <a:spcPts val="22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dirty="0" sz="12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school</a:t>
            </a:r>
            <a:r>
              <a:rPr dirty="0" sz="12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graphics</a:t>
            </a:r>
            <a:r>
              <a:rPr dirty="0" sz="12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room</a:t>
            </a:r>
            <a:r>
              <a:rPr dirty="0" sz="12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2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2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2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can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‘‘sticky’</a:t>
            </a:r>
            <a:r>
              <a:rPr dirty="0" sz="12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symbols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text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labelling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packaging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displays.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8420" y="2393282"/>
            <a:ext cx="2710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device?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08740" y="6282867"/>
            <a:ext cx="967105" cy="514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endParaRPr sz="1200">
              <a:latin typeface="Arial"/>
              <a:cs typeface="Arial"/>
            </a:endParaRPr>
          </a:p>
          <a:p>
            <a:pPr marL="335915">
              <a:lnSpc>
                <a:spcPct val="100000"/>
              </a:lnSpc>
              <a:spcBef>
                <a:spcPts val="965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CUTTER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445479" y="1082033"/>
            <a:ext cx="4789805" cy="88836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92075" marR="108585">
              <a:lnSpc>
                <a:spcPts val="1340"/>
              </a:lnSpc>
              <a:spcBef>
                <a:spcPts val="22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dirty="0" sz="1200" spc="12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12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dirty="0" sz="1200" spc="12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dirty="0" sz="1200" spc="12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times,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dirty="0" sz="1200" spc="12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aided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(CAM)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advantage.</a:t>
            </a:r>
            <a:r>
              <a:rPr dirty="0" sz="12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CAM.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205"/>
              </a:spcBef>
              <a:tabLst>
                <a:tab pos="4776470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ADVANTAGE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1:</a:t>
            </a:r>
            <a:r>
              <a:rPr dirty="0" sz="1200" spc="2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5469152" y="2365775"/>
            <a:ext cx="4718685" cy="0"/>
          </a:xfrm>
          <a:custGeom>
            <a:avLst/>
            <a:gdLst/>
            <a:ahLst/>
            <a:cxnLst/>
            <a:rect l="l" t="t" r="r" b="b"/>
            <a:pathLst>
              <a:path w="4718684" h="0">
                <a:moveTo>
                  <a:pt x="0" y="0"/>
                </a:moveTo>
                <a:lnTo>
                  <a:pt x="471836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469152" y="3248398"/>
            <a:ext cx="4718685" cy="0"/>
          </a:xfrm>
          <a:custGeom>
            <a:avLst/>
            <a:gdLst/>
            <a:ahLst/>
            <a:cxnLst/>
            <a:rect l="l" t="t" r="r" b="b"/>
            <a:pathLst>
              <a:path w="4718684" h="0">
                <a:moveTo>
                  <a:pt x="0" y="0"/>
                </a:moveTo>
                <a:lnTo>
                  <a:pt x="471836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469152" y="4118598"/>
            <a:ext cx="4718685" cy="0"/>
          </a:xfrm>
          <a:custGeom>
            <a:avLst/>
            <a:gdLst/>
            <a:ahLst/>
            <a:cxnLst/>
            <a:rect l="l" t="t" r="r" b="b"/>
            <a:pathLst>
              <a:path w="4718684" h="0">
                <a:moveTo>
                  <a:pt x="0" y="0"/>
                </a:moveTo>
                <a:lnTo>
                  <a:pt x="471836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1200153" y="5502729"/>
            <a:ext cx="2007870" cy="1428750"/>
            <a:chOff x="1200153" y="5502729"/>
            <a:chExt cx="2007870" cy="1428750"/>
          </a:xfrm>
        </p:grpSpPr>
        <p:sp>
          <p:nvSpPr>
            <p:cNvPr id="11" name="object 11" descr=""/>
            <p:cNvSpPr/>
            <p:nvPr/>
          </p:nvSpPr>
          <p:spPr>
            <a:xfrm>
              <a:off x="1200153" y="6115367"/>
              <a:ext cx="453390" cy="284480"/>
            </a:xfrm>
            <a:custGeom>
              <a:avLst/>
              <a:gdLst/>
              <a:ahLst/>
              <a:cxnLst/>
              <a:rect l="l" t="t" r="r" b="b"/>
              <a:pathLst>
                <a:path w="453389" h="284479">
                  <a:moveTo>
                    <a:pt x="397758" y="26658"/>
                  </a:moveTo>
                  <a:lnTo>
                    <a:pt x="0" y="273268"/>
                  </a:lnTo>
                  <a:lnTo>
                    <a:pt x="6695" y="284060"/>
                  </a:lnTo>
                  <a:lnTo>
                    <a:pt x="404451" y="37453"/>
                  </a:lnTo>
                  <a:lnTo>
                    <a:pt x="397758" y="26658"/>
                  </a:lnTo>
                  <a:close/>
                </a:path>
                <a:path w="453389" h="284479">
                  <a:moveTo>
                    <a:pt x="439359" y="23878"/>
                  </a:moveTo>
                  <a:lnTo>
                    <a:pt x="402242" y="23878"/>
                  </a:lnTo>
                  <a:lnTo>
                    <a:pt x="408938" y="34671"/>
                  </a:lnTo>
                  <a:lnTo>
                    <a:pt x="404451" y="37453"/>
                  </a:lnTo>
                  <a:lnTo>
                    <a:pt x="418736" y="60493"/>
                  </a:lnTo>
                  <a:lnTo>
                    <a:pt x="439359" y="23878"/>
                  </a:lnTo>
                  <a:close/>
                </a:path>
                <a:path w="453389" h="284479">
                  <a:moveTo>
                    <a:pt x="402242" y="23878"/>
                  </a:moveTo>
                  <a:lnTo>
                    <a:pt x="397758" y="26658"/>
                  </a:lnTo>
                  <a:lnTo>
                    <a:pt x="404451" y="37453"/>
                  </a:lnTo>
                  <a:lnTo>
                    <a:pt x="408938" y="34671"/>
                  </a:lnTo>
                  <a:lnTo>
                    <a:pt x="402242" y="23878"/>
                  </a:lnTo>
                  <a:close/>
                </a:path>
                <a:path w="453389" h="284479">
                  <a:moveTo>
                    <a:pt x="452808" y="0"/>
                  </a:moveTo>
                  <a:lnTo>
                    <a:pt x="383471" y="3614"/>
                  </a:lnTo>
                  <a:lnTo>
                    <a:pt x="397758" y="26658"/>
                  </a:lnTo>
                  <a:lnTo>
                    <a:pt x="402242" y="23878"/>
                  </a:lnTo>
                  <a:lnTo>
                    <a:pt x="439359" y="23878"/>
                  </a:lnTo>
                  <a:lnTo>
                    <a:pt x="45280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527112" y="5504100"/>
              <a:ext cx="575310" cy="422909"/>
            </a:xfrm>
            <a:custGeom>
              <a:avLst/>
              <a:gdLst/>
              <a:ahLst/>
              <a:cxnLst/>
              <a:rect l="l" t="t" r="r" b="b"/>
              <a:pathLst>
                <a:path w="575310" h="422910">
                  <a:moveTo>
                    <a:pt x="0" y="0"/>
                  </a:moveTo>
                  <a:lnTo>
                    <a:pt x="575308" y="42249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465821" y="5504110"/>
              <a:ext cx="636905" cy="422909"/>
            </a:xfrm>
            <a:custGeom>
              <a:avLst/>
              <a:gdLst/>
              <a:ahLst/>
              <a:cxnLst/>
              <a:rect l="l" t="t" r="r" b="b"/>
              <a:pathLst>
                <a:path w="636905" h="422910">
                  <a:moveTo>
                    <a:pt x="126263" y="77038"/>
                  </a:moveTo>
                  <a:lnTo>
                    <a:pt x="120230" y="75869"/>
                  </a:lnTo>
                  <a:lnTo>
                    <a:pt x="113919" y="76022"/>
                  </a:lnTo>
                  <a:lnTo>
                    <a:pt x="102463" y="78613"/>
                  </a:lnTo>
                  <a:lnTo>
                    <a:pt x="95834" y="81394"/>
                  </a:lnTo>
                  <a:lnTo>
                    <a:pt x="72390" y="94145"/>
                  </a:lnTo>
                  <a:lnTo>
                    <a:pt x="83426" y="102196"/>
                  </a:lnTo>
                  <a:lnTo>
                    <a:pt x="102666" y="91770"/>
                  </a:lnTo>
                  <a:lnTo>
                    <a:pt x="97307" y="87833"/>
                  </a:lnTo>
                  <a:lnTo>
                    <a:pt x="102768" y="85026"/>
                  </a:lnTo>
                  <a:lnTo>
                    <a:pt x="107416" y="83210"/>
                  </a:lnTo>
                  <a:lnTo>
                    <a:pt x="115023" y="81584"/>
                  </a:lnTo>
                  <a:lnTo>
                    <a:pt x="118681" y="81622"/>
                  </a:lnTo>
                  <a:lnTo>
                    <a:pt x="122250" y="82397"/>
                  </a:lnTo>
                  <a:lnTo>
                    <a:pt x="122847" y="81584"/>
                  </a:lnTo>
                  <a:lnTo>
                    <a:pt x="123545" y="80619"/>
                  </a:lnTo>
                  <a:lnTo>
                    <a:pt x="126263" y="77038"/>
                  </a:lnTo>
                  <a:close/>
                </a:path>
                <a:path w="636905" h="422910">
                  <a:moveTo>
                    <a:pt x="130124" y="9029"/>
                  </a:moveTo>
                  <a:lnTo>
                    <a:pt x="61290" y="0"/>
                  </a:lnTo>
                  <a:lnTo>
                    <a:pt x="90512" y="62979"/>
                  </a:lnTo>
                  <a:lnTo>
                    <a:pt x="130124" y="9029"/>
                  </a:lnTo>
                  <a:close/>
                </a:path>
                <a:path w="636905" h="422910">
                  <a:moveTo>
                    <a:pt x="208661" y="140271"/>
                  </a:moveTo>
                  <a:lnTo>
                    <a:pt x="196456" y="131343"/>
                  </a:lnTo>
                  <a:lnTo>
                    <a:pt x="128155" y="140423"/>
                  </a:lnTo>
                  <a:lnTo>
                    <a:pt x="121551" y="141566"/>
                  </a:lnTo>
                  <a:lnTo>
                    <a:pt x="124079" y="138607"/>
                  </a:lnTo>
                  <a:lnTo>
                    <a:pt x="127368" y="134086"/>
                  </a:lnTo>
                  <a:lnTo>
                    <a:pt x="150952" y="98044"/>
                  </a:lnTo>
                  <a:lnTo>
                    <a:pt x="137680" y="88341"/>
                  </a:lnTo>
                  <a:lnTo>
                    <a:pt x="100939" y="144170"/>
                  </a:lnTo>
                  <a:lnTo>
                    <a:pt x="0" y="157721"/>
                  </a:lnTo>
                  <a:lnTo>
                    <a:pt x="13157" y="167284"/>
                  </a:lnTo>
                  <a:lnTo>
                    <a:pt x="82664" y="157683"/>
                  </a:lnTo>
                  <a:lnTo>
                    <a:pt x="93510" y="155956"/>
                  </a:lnTo>
                  <a:lnTo>
                    <a:pt x="91884" y="158165"/>
                  </a:lnTo>
                  <a:lnTo>
                    <a:pt x="90309" y="160439"/>
                  </a:lnTo>
                  <a:lnTo>
                    <a:pt x="66687" y="196342"/>
                  </a:lnTo>
                  <a:lnTo>
                    <a:pt x="62344" y="203022"/>
                  </a:lnTo>
                  <a:lnTo>
                    <a:pt x="75742" y="212763"/>
                  </a:lnTo>
                  <a:lnTo>
                    <a:pt x="95059" y="183159"/>
                  </a:lnTo>
                  <a:lnTo>
                    <a:pt x="112953" y="155956"/>
                  </a:lnTo>
                  <a:lnTo>
                    <a:pt x="114744" y="153238"/>
                  </a:lnTo>
                  <a:lnTo>
                    <a:pt x="199237" y="141566"/>
                  </a:lnTo>
                  <a:lnTo>
                    <a:pt x="208661" y="140271"/>
                  </a:lnTo>
                  <a:close/>
                </a:path>
                <a:path w="636905" h="422910">
                  <a:moveTo>
                    <a:pt x="231343" y="155155"/>
                  </a:moveTo>
                  <a:lnTo>
                    <a:pt x="220294" y="147078"/>
                  </a:lnTo>
                  <a:lnTo>
                    <a:pt x="200647" y="157353"/>
                  </a:lnTo>
                  <a:lnTo>
                    <a:pt x="202450" y="158648"/>
                  </a:lnTo>
                  <a:lnTo>
                    <a:pt x="206006" y="161264"/>
                  </a:lnTo>
                  <a:lnTo>
                    <a:pt x="200710" y="163880"/>
                  </a:lnTo>
                  <a:lnTo>
                    <a:pt x="196075" y="165595"/>
                  </a:lnTo>
                  <a:lnTo>
                    <a:pt x="188239" y="167195"/>
                  </a:lnTo>
                  <a:lnTo>
                    <a:pt x="184492" y="167182"/>
                  </a:lnTo>
                  <a:lnTo>
                    <a:pt x="181076" y="166408"/>
                  </a:lnTo>
                  <a:lnTo>
                    <a:pt x="176923" y="171653"/>
                  </a:lnTo>
                  <a:lnTo>
                    <a:pt x="182930" y="172847"/>
                  </a:lnTo>
                  <a:lnTo>
                    <a:pt x="189230" y="172796"/>
                  </a:lnTo>
                  <a:lnTo>
                    <a:pt x="200723" y="170345"/>
                  </a:lnTo>
                  <a:lnTo>
                    <a:pt x="207378" y="167627"/>
                  </a:lnTo>
                  <a:lnTo>
                    <a:pt x="208203" y="167195"/>
                  </a:lnTo>
                  <a:lnTo>
                    <a:pt x="231343" y="155155"/>
                  </a:lnTo>
                  <a:close/>
                </a:path>
                <a:path w="636905" h="422910">
                  <a:moveTo>
                    <a:pt x="303466" y="209651"/>
                  </a:moveTo>
                  <a:lnTo>
                    <a:pt x="291312" y="200736"/>
                  </a:lnTo>
                  <a:lnTo>
                    <a:pt x="282676" y="203136"/>
                  </a:lnTo>
                  <a:lnTo>
                    <a:pt x="282676" y="212255"/>
                  </a:lnTo>
                  <a:lnTo>
                    <a:pt x="277723" y="216192"/>
                  </a:lnTo>
                  <a:lnTo>
                    <a:pt x="272249" y="220675"/>
                  </a:lnTo>
                  <a:lnTo>
                    <a:pt x="266242" y="225704"/>
                  </a:lnTo>
                  <a:lnTo>
                    <a:pt x="240055" y="248285"/>
                  </a:lnTo>
                  <a:lnTo>
                    <a:pt x="230352" y="256794"/>
                  </a:lnTo>
                  <a:lnTo>
                    <a:pt x="209143" y="241338"/>
                  </a:lnTo>
                  <a:lnTo>
                    <a:pt x="202145" y="236245"/>
                  </a:lnTo>
                  <a:lnTo>
                    <a:pt x="251434" y="222440"/>
                  </a:lnTo>
                  <a:lnTo>
                    <a:pt x="259384" y="220116"/>
                  </a:lnTo>
                  <a:lnTo>
                    <a:pt x="267233" y="217639"/>
                  </a:lnTo>
                  <a:lnTo>
                    <a:pt x="274980" y="215011"/>
                  </a:lnTo>
                  <a:lnTo>
                    <a:pt x="282676" y="212255"/>
                  </a:lnTo>
                  <a:lnTo>
                    <a:pt x="282676" y="203136"/>
                  </a:lnTo>
                  <a:lnTo>
                    <a:pt x="123202" y="247281"/>
                  </a:lnTo>
                  <a:lnTo>
                    <a:pt x="134785" y="255663"/>
                  </a:lnTo>
                  <a:lnTo>
                    <a:pt x="184365" y="241338"/>
                  </a:lnTo>
                  <a:lnTo>
                    <a:pt x="219138" y="266661"/>
                  </a:lnTo>
                  <a:lnTo>
                    <a:pt x="192887" y="289572"/>
                  </a:lnTo>
                  <a:lnTo>
                    <a:pt x="187718" y="294144"/>
                  </a:lnTo>
                  <a:lnTo>
                    <a:pt x="200063" y="303110"/>
                  </a:lnTo>
                  <a:lnTo>
                    <a:pt x="251256" y="256794"/>
                  </a:lnTo>
                  <a:lnTo>
                    <a:pt x="300583" y="212255"/>
                  </a:lnTo>
                  <a:lnTo>
                    <a:pt x="303466" y="209651"/>
                  </a:lnTo>
                  <a:close/>
                </a:path>
                <a:path w="636905" h="422910">
                  <a:moveTo>
                    <a:pt x="411721" y="288848"/>
                  </a:moveTo>
                  <a:lnTo>
                    <a:pt x="399681" y="280035"/>
                  </a:lnTo>
                  <a:lnTo>
                    <a:pt x="337718" y="287108"/>
                  </a:lnTo>
                  <a:lnTo>
                    <a:pt x="330365" y="288010"/>
                  </a:lnTo>
                  <a:lnTo>
                    <a:pt x="323684" y="289064"/>
                  </a:lnTo>
                  <a:lnTo>
                    <a:pt x="326326" y="286219"/>
                  </a:lnTo>
                  <a:lnTo>
                    <a:pt x="329755" y="281851"/>
                  </a:lnTo>
                  <a:lnTo>
                    <a:pt x="339140" y="268719"/>
                  </a:lnTo>
                  <a:lnTo>
                    <a:pt x="354698" y="247116"/>
                  </a:lnTo>
                  <a:lnTo>
                    <a:pt x="341553" y="237528"/>
                  </a:lnTo>
                  <a:lnTo>
                    <a:pt x="302780" y="291350"/>
                  </a:lnTo>
                  <a:lnTo>
                    <a:pt x="200355" y="303314"/>
                  </a:lnTo>
                  <a:lnTo>
                    <a:pt x="213347" y="312775"/>
                  </a:lnTo>
                  <a:lnTo>
                    <a:pt x="283895" y="304279"/>
                  </a:lnTo>
                  <a:lnTo>
                    <a:pt x="294855" y="302729"/>
                  </a:lnTo>
                  <a:lnTo>
                    <a:pt x="293166" y="304850"/>
                  </a:lnTo>
                  <a:lnTo>
                    <a:pt x="291515" y="307047"/>
                  </a:lnTo>
                  <a:lnTo>
                    <a:pt x="280555" y="322287"/>
                  </a:lnTo>
                  <a:lnTo>
                    <a:pt x="271183" y="335203"/>
                  </a:lnTo>
                  <a:lnTo>
                    <a:pt x="261937" y="348107"/>
                  </a:lnTo>
                  <a:lnTo>
                    <a:pt x="275209" y="357733"/>
                  </a:lnTo>
                  <a:lnTo>
                    <a:pt x="290499" y="336334"/>
                  </a:lnTo>
                  <a:lnTo>
                    <a:pt x="314731" y="302729"/>
                  </a:lnTo>
                  <a:lnTo>
                    <a:pt x="316445" y="300342"/>
                  </a:lnTo>
                  <a:lnTo>
                    <a:pt x="409968" y="289064"/>
                  </a:lnTo>
                  <a:lnTo>
                    <a:pt x="411721" y="288848"/>
                  </a:lnTo>
                  <a:close/>
                </a:path>
                <a:path w="636905" h="422910">
                  <a:moveTo>
                    <a:pt x="436486" y="306946"/>
                  </a:moveTo>
                  <a:lnTo>
                    <a:pt x="425475" y="298919"/>
                  </a:lnTo>
                  <a:lnTo>
                    <a:pt x="286550" y="365975"/>
                  </a:lnTo>
                  <a:lnTo>
                    <a:pt x="297357" y="373811"/>
                  </a:lnTo>
                  <a:lnTo>
                    <a:pt x="436486" y="306946"/>
                  </a:lnTo>
                  <a:close/>
                </a:path>
                <a:path w="636905" h="422910">
                  <a:moveTo>
                    <a:pt x="499186" y="360197"/>
                  </a:moveTo>
                  <a:lnTo>
                    <a:pt x="496658" y="350151"/>
                  </a:lnTo>
                  <a:lnTo>
                    <a:pt x="492963" y="345363"/>
                  </a:lnTo>
                  <a:lnTo>
                    <a:pt x="487387" y="341287"/>
                  </a:lnTo>
                  <a:lnTo>
                    <a:pt x="481291" y="336829"/>
                  </a:lnTo>
                  <a:lnTo>
                    <a:pt x="474548" y="333908"/>
                  </a:lnTo>
                  <a:lnTo>
                    <a:pt x="458978" y="330365"/>
                  </a:lnTo>
                  <a:lnTo>
                    <a:pt x="450786" y="330073"/>
                  </a:lnTo>
                  <a:lnTo>
                    <a:pt x="433628" y="332536"/>
                  </a:lnTo>
                  <a:lnTo>
                    <a:pt x="400685" y="352602"/>
                  </a:lnTo>
                  <a:lnTo>
                    <a:pt x="399275" y="356679"/>
                  </a:lnTo>
                  <a:lnTo>
                    <a:pt x="399326" y="357733"/>
                  </a:lnTo>
                  <a:lnTo>
                    <a:pt x="399948" y="364832"/>
                  </a:lnTo>
                  <a:lnTo>
                    <a:pt x="402285" y="370027"/>
                  </a:lnTo>
                  <a:lnTo>
                    <a:pt x="411162" y="383933"/>
                  </a:lnTo>
                  <a:lnTo>
                    <a:pt x="413727" y="388518"/>
                  </a:lnTo>
                  <a:lnTo>
                    <a:pt x="415671" y="394347"/>
                  </a:lnTo>
                  <a:lnTo>
                    <a:pt x="415404" y="397408"/>
                  </a:lnTo>
                  <a:lnTo>
                    <a:pt x="411848" y="402615"/>
                  </a:lnTo>
                  <a:lnTo>
                    <a:pt x="408787" y="404926"/>
                  </a:lnTo>
                  <a:lnTo>
                    <a:pt x="400189" y="408952"/>
                  </a:lnTo>
                  <a:lnTo>
                    <a:pt x="395439" y="410273"/>
                  </a:lnTo>
                  <a:lnTo>
                    <a:pt x="385089" y="411429"/>
                  </a:lnTo>
                  <a:lnTo>
                    <a:pt x="379857" y="411073"/>
                  </a:lnTo>
                  <a:lnTo>
                    <a:pt x="351332" y="388315"/>
                  </a:lnTo>
                  <a:lnTo>
                    <a:pt x="352209" y="384619"/>
                  </a:lnTo>
                  <a:lnTo>
                    <a:pt x="357568" y="377825"/>
                  </a:lnTo>
                  <a:lnTo>
                    <a:pt x="362115" y="374294"/>
                  </a:lnTo>
                  <a:lnTo>
                    <a:pt x="368604" y="370624"/>
                  </a:lnTo>
                  <a:lnTo>
                    <a:pt x="356895" y="363982"/>
                  </a:lnTo>
                  <a:lnTo>
                    <a:pt x="347840" y="368503"/>
                  </a:lnTo>
                  <a:lnTo>
                    <a:pt x="341071" y="373494"/>
                  </a:lnTo>
                  <a:lnTo>
                    <a:pt x="332232" y="384581"/>
                  </a:lnTo>
                  <a:lnTo>
                    <a:pt x="330682" y="389978"/>
                  </a:lnTo>
                  <a:lnTo>
                    <a:pt x="333413" y="400608"/>
                  </a:lnTo>
                  <a:lnTo>
                    <a:pt x="372287" y="421106"/>
                  </a:lnTo>
                  <a:lnTo>
                    <a:pt x="378663" y="421538"/>
                  </a:lnTo>
                  <a:lnTo>
                    <a:pt x="385165" y="421424"/>
                  </a:lnTo>
                  <a:lnTo>
                    <a:pt x="421487" y="411429"/>
                  </a:lnTo>
                  <a:lnTo>
                    <a:pt x="423887" y="410311"/>
                  </a:lnTo>
                  <a:lnTo>
                    <a:pt x="429310" y="406387"/>
                  </a:lnTo>
                  <a:lnTo>
                    <a:pt x="436270" y="397725"/>
                  </a:lnTo>
                  <a:lnTo>
                    <a:pt x="437553" y="392988"/>
                  </a:lnTo>
                  <a:lnTo>
                    <a:pt x="435813" y="384149"/>
                  </a:lnTo>
                  <a:lnTo>
                    <a:pt x="432689" y="378345"/>
                  </a:lnTo>
                  <a:lnTo>
                    <a:pt x="421919" y="362242"/>
                  </a:lnTo>
                  <a:lnTo>
                    <a:pt x="419849" y="356679"/>
                  </a:lnTo>
                  <a:lnTo>
                    <a:pt x="422109" y="350494"/>
                  </a:lnTo>
                  <a:lnTo>
                    <a:pt x="425221" y="347751"/>
                  </a:lnTo>
                  <a:lnTo>
                    <a:pt x="436130" y="342569"/>
                  </a:lnTo>
                  <a:lnTo>
                    <a:pt x="442620" y="341287"/>
                  </a:lnTo>
                  <a:lnTo>
                    <a:pt x="456971" y="341731"/>
                  </a:lnTo>
                  <a:lnTo>
                    <a:pt x="463905" y="344258"/>
                  </a:lnTo>
                  <a:lnTo>
                    <a:pt x="476859" y="353733"/>
                  </a:lnTo>
                  <a:lnTo>
                    <a:pt x="479323" y="358330"/>
                  </a:lnTo>
                  <a:lnTo>
                    <a:pt x="476631" y="367360"/>
                  </a:lnTo>
                  <a:lnTo>
                    <a:pt x="471792" y="371944"/>
                  </a:lnTo>
                  <a:lnTo>
                    <a:pt x="463423" y="376542"/>
                  </a:lnTo>
                  <a:lnTo>
                    <a:pt x="475221" y="383501"/>
                  </a:lnTo>
                  <a:lnTo>
                    <a:pt x="483349" y="379476"/>
                  </a:lnTo>
                  <a:lnTo>
                    <a:pt x="489521" y="374980"/>
                  </a:lnTo>
                  <a:lnTo>
                    <a:pt x="497725" y="365137"/>
                  </a:lnTo>
                  <a:lnTo>
                    <a:pt x="499186" y="360197"/>
                  </a:lnTo>
                  <a:close/>
                </a:path>
                <a:path w="636905" h="422910">
                  <a:moveTo>
                    <a:pt x="636600" y="422490"/>
                  </a:moveTo>
                  <a:lnTo>
                    <a:pt x="607364" y="359511"/>
                  </a:lnTo>
                  <a:lnTo>
                    <a:pt x="567753" y="413448"/>
                  </a:lnTo>
                  <a:lnTo>
                    <a:pt x="636600" y="4224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95983" y="6574190"/>
              <a:ext cx="411446" cy="356821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/>
          <p:nvPr/>
        </p:nvSpPr>
        <p:spPr>
          <a:xfrm>
            <a:off x="624481" y="2606594"/>
            <a:ext cx="9610725" cy="269748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4833620">
              <a:lnSpc>
                <a:spcPct val="100000"/>
              </a:lnSpc>
              <a:spcBef>
                <a:spcPts val="545"/>
              </a:spcBef>
              <a:tabLst>
                <a:tab pos="9597390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ADVANTAGE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2:</a:t>
            </a:r>
            <a:r>
              <a:rPr dirty="0" sz="1200" spc="2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445"/>
              </a:spcBef>
              <a:tabLst>
                <a:tab pos="433133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r>
              <a:rPr dirty="0" sz="12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normally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cuts.</a:t>
            </a:r>
            <a:endParaRPr sz="1200">
              <a:latin typeface="Arial"/>
              <a:cs typeface="Arial"/>
            </a:endParaRPr>
          </a:p>
          <a:p>
            <a:pPr marL="4833620">
              <a:lnSpc>
                <a:spcPct val="100000"/>
              </a:lnSpc>
              <a:spcBef>
                <a:spcPts val="325"/>
              </a:spcBef>
              <a:tabLst>
                <a:tab pos="9597390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ADVANTAGE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3:</a:t>
            </a:r>
            <a:r>
              <a:rPr dirty="0" sz="1200" spc="2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200"/>
              </a:spcBef>
              <a:tabLst>
                <a:tab pos="433133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MATERIAL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549265">
              <a:lnSpc>
                <a:spcPts val="1340"/>
              </a:lnSpc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cutter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moves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axis.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dirty="0" sz="12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labelled.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‘Y’</a:t>
            </a:r>
            <a:r>
              <a:rPr dirty="0" sz="12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200">
              <a:latin typeface="Arial"/>
              <a:cs typeface="Arial"/>
            </a:endParaRPr>
          </a:p>
          <a:p>
            <a:pPr marL="4912995" marR="108585">
              <a:lnSpc>
                <a:spcPts val="1340"/>
              </a:lnSpc>
              <a:spcBef>
                <a:spcPts val="145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designing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times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aided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(CAD) can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advantage.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CAD.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Arial"/>
              <a:cs typeface="Arial"/>
            </a:endParaRPr>
          </a:p>
          <a:p>
            <a:pPr marL="4833620">
              <a:lnSpc>
                <a:spcPct val="100000"/>
              </a:lnSpc>
              <a:tabLst>
                <a:tab pos="9597390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ADVANTAGE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1:</a:t>
            </a:r>
            <a:r>
              <a:rPr dirty="0" sz="1200" spc="2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5469152" y="5756669"/>
            <a:ext cx="4718685" cy="0"/>
          </a:xfrm>
          <a:custGeom>
            <a:avLst/>
            <a:gdLst/>
            <a:ahLst/>
            <a:cxnLst/>
            <a:rect l="l" t="t" r="r" b="b"/>
            <a:pathLst>
              <a:path w="4718684" h="0">
                <a:moveTo>
                  <a:pt x="0" y="0"/>
                </a:moveTo>
                <a:lnTo>
                  <a:pt x="471836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5445479" y="5911234"/>
            <a:ext cx="4789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76470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ADVANTAGE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2:</a:t>
            </a:r>
            <a:r>
              <a:rPr dirty="0" sz="1200" spc="2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5469152" y="6572620"/>
            <a:ext cx="4718685" cy="0"/>
          </a:xfrm>
          <a:custGeom>
            <a:avLst/>
            <a:gdLst/>
            <a:ahLst/>
            <a:cxnLst/>
            <a:rect l="l" t="t" r="r" b="b"/>
            <a:pathLst>
              <a:path w="4718684" h="0">
                <a:moveTo>
                  <a:pt x="0" y="0"/>
                </a:moveTo>
                <a:lnTo>
                  <a:pt x="471836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5445479" y="6724288"/>
            <a:ext cx="4789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76470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ADVANTAGE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3:</a:t>
            </a:r>
            <a:r>
              <a:rPr dirty="0" sz="1200" spc="2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5469152" y="7404728"/>
            <a:ext cx="4718685" cy="0"/>
          </a:xfrm>
          <a:custGeom>
            <a:avLst/>
            <a:gdLst/>
            <a:ahLst/>
            <a:cxnLst/>
            <a:rect l="l" t="t" r="r" b="b"/>
            <a:pathLst>
              <a:path w="4718684" h="0">
                <a:moveTo>
                  <a:pt x="0" y="0"/>
                </a:moveTo>
                <a:lnTo>
                  <a:pt x="4718368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2507314" y="524225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https://technologystudent.com/gprep07/vinyl1.html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368252" y="14668"/>
            <a:ext cx="5697855" cy="448309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algn="ctr" marL="50800">
              <a:lnSpc>
                <a:spcPct val="100000"/>
              </a:lnSpc>
              <a:spcBef>
                <a:spcPts val="645"/>
              </a:spcBef>
            </a:pP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VINYL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  <a:tabLst>
                <a:tab pos="2015489" algn="l"/>
                <a:tab pos="3897629" algn="l"/>
              </a:tabLst>
            </a:pP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55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5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55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55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baseline="10101" sz="82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dirty="0" baseline="10101" sz="825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dirty="0" baseline="10101" sz="825" spc="68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baseline="10101" sz="825" spc="7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baseline="10101" sz="825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10101" sz="82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VINYL CUTTER - EXAMINATION QUESTIONS</cp:keywords>
  <dc:title>vinyl1.cdr</dc:title>
  <dcterms:created xsi:type="dcterms:W3CDTF">2023-10-11T17:40:05Z</dcterms:created>
  <dcterms:modified xsi:type="dcterms:W3CDTF">2023-10-11T17:40:05Z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