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7" r:id="rId3"/>
    <p:sldId id="282" r:id="rId4"/>
    <p:sldId id="283" r:id="rId5"/>
    <p:sldId id="281" r:id="rId6"/>
    <p:sldId id="280" r:id="rId7"/>
    <p:sldId id="278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A3"/>
    <a:srgbClr val="FCF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39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7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8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7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4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9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5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7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158B-D852-493A-BC95-869ADD3C504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8606-FBAE-4792-B6D5-9A040122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technologystudent.com/mobapps/colour-smart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COLOURS, FEELINGS, EMOTIONS AND CULTURE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“COLOURS, FEELINGS, EMOTIONS AND CULTURES”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336169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BBC49-8F96-4BDF-8B1C-98867048745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71C766A-09F9-4AB3-8A58-B001BF83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4BC50-E982-4FC8-A892-CE77DE5A04C0}"/>
                </a:ext>
              </a:extLst>
            </p:cNvPr>
            <p:cNvSpPr/>
            <p:nvPr/>
          </p:nvSpPr>
          <p:spPr>
            <a:xfrm>
              <a:off x="5205046" y="2110154"/>
              <a:ext cx="3141785" cy="2368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F84401-6D79-4FD7-A9FD-A3A945923921}"/>
                </a:ext>
              </a:extLst>
            </p:cNvPr>
            <p:cNvSpPr/>
            <p:nvPr/>
          </p:nvSpPr>
          <p:spPr>
            <a:xfrm>
              <a:off x="9272953" y="2110154"/>
              <a:ext cx="3141785" cy="2368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6D004-D54B-43F7-AB58-8F430445DC36}"/>
                </a:ext>
              </a:extLst>
            </p:cNvPr>
            <p:cNvSpPr/>
            <p:nvPr/>
          </p:nvSpPr>
          <p:spPr>
            <a:xfrm>
              <a:off x="5720861" y="5615354"/>
              <a:ext cx="3141785" cy="2754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37B8F-5760-4867-9EE0-DCDF1529BB62}"/>
                </a:ext>
              </a:extLst>
            </p:cNvPr>
            <p:cNvSpPr/>
            <p:nvPr/>
          </p:nvSpPr>
          <p:spPr>
            <a:xfrm>
              <a:off x="2590800" y="5556738"/>
              <a:ext cx="2520462" cy="2754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3DAA92-21F8-4F85-85F6-26B7B4D3C60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95C8025-D4C7-430D-9004-9F12CBB63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6F91B3-CA12-4CEB-A29D-E068AD976135}"/>
                </a:ext>
              </a:extLst>
            </p:cNvPr>
            <p:cNvSpPr/>
            <p:nvPr/>
          </p:nvSpPr>
          <p:spPr>
            <a:xfrm>
              <a:off x="480646" y="5931877"/>
              <a:ext cx="3880339" cy="2426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958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06ED26-C71E-4081-8F65-F16E762757C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9A588907-5B8E-41A7-90C2-6F18FB49E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FA976D-46B1-48A6-8853-5783546CC0B9}"/>
                </a:ext>
              </a:extLst>
            </p:cNvPr>
            <p:cNvSpPr/>
            <p:nvPr/>
          </p:nvSpPr>
          <p:spPr>
            <a:xfrm>
              <a:off x="468923" y="5931877"/>
              <a:ext cx="3903785" cy="2426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576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18A6A6-3680-4A61-99FC-E0EB30DC9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EF322B-EBFD-45B9-A2C6-3B94E9740FF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62D1C7B7-A0E7-457E-AA33-86BB1CD71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86C34D-B8F0-4B98-8C33-D9BDFE8D1BF6}"/>
                </a:ext>
              </a:extLst>
            </p:cNvPr>
            <p:cNvSpPr/>
            <p:nvPr/>
          </p:nvSpPr>
          <p:spPr>
            <a:xfrm>
              <a:off x="468922" y="5884985"/>
              <a:ext cx="3880340" cy="2461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398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6C8444-D122-42E0-AD66-5FF45583693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80E10E1-6E1F-4275-B7F0-875EEA01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C6C231-5E6E-47DA-9BE4-0C53B9007E31}"/>
                </a:ext>
              </a:extLst>
            </p:cNvPr>
            <p:cNvSpPr/>
            <p:nvPr/>
          </p:nvSpPr>
          <p:spPr>
            <a:xfrm>
              <a:off x="457200" y="5826370"/>
              <a:ext cx="3868615" cy="2532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93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118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2021-01-13T15:05:21Z</dcterms:created>
  <dcterms:modified xsi:type="dcterms:W3CDTF">2021-01-13T15:13:58Z</dcterms:modified>
</cp:coreProperties>
</file>