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1" r:id="rId4"/>
    <p:sldId id="270" r:id="rId5"/>
    <p:sldId id="269" r:id="rId6"/>
    <p:sldId id="273" r:id="rId7"/>
    <p:sldId id="272" r:id="rId8"/>
    <p:sldId id="268" r:id="rId9"/>
    <p:sldId id="274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402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9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0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BE5C-1707-44CB-AB80-4916C750179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096B-E6D0-4546-83F9-3BFAA800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mobapps/mechanisms_mobil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284051" y="155643"/>
            <a:ext cx="1003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378459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“MECHANISMS”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482129"/>
            <a:ext cx="10369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6926094" y="4176277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151761" y="4344758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81F4A-6235-444B-9397-978B3BD81CD2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891ED6C4-1CB6-4C72-8949-F5A7F0887D18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D32C9F-6E17-468C-9939-D2BC717C652A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D2625CE-1F37-425A-8771-E61D6D83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302366-07A8-4AFE-81DA-49D5608FDF8C}"/>
                </a:ext>
              </a:extLst>
            </p:cNvPr>
            <p:cNvSpPr/>
            <p:nvPr/>
          </p:nvSpPr>
          <p:spPr>
            <a:xfrm>
              <a:off x="5233481" y="1673157"/>
              <a:ext cx="3132306" cy="280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F4AA985-A675-4211-8D12-164A62BAFDBE}"/>
                </a:ext>
              </a:extLst>
            </p:cNvPr>
            <p:cNvSpPr/>
            <p:nvPr/>
          </p:nvSpPr>
          <p:spPr>
            <a:xfrm>
              <a:off x="5981700" y="5892800"/>
              <a:ext cx="2971800" cy="2476500"/>
            </a:xfrm>
            <a:custGeom>
              <a:avLst/>
              <a:gdLst>
                <a:gd name="connsiteX0" fmla="*/ 342900 w 2971800"/>
                <a:gd name="connsiteY0" fmla="*/ 0 h 2476500"/>
                <a:gd name="connsiteX1" fmla="*/ 342900 w 2971800"/>
                <a:gd name="connsiteY1" fmla="*/ 317500 h 2476500"/>
                <a:gd name="connsiteX2" fmla="*/ 12700 w 2971800"/>
                <a:gd name="connsiteY2" fmla="*/ 368300 h 2476500"/>
                <a:gd name="connsiteX3" fmla="*/ 12700 w 2971800"/>
                <a:gd name="connsiteY3" fmla="*/ 787400 h 2476500"/>
                <a:gd name="connsiteX4" fmla="*/ 203200 w 2971800"/>
                <a:gd name="connsiteY4" fmla="*/ 914400 h 2476500"/>
                <a:gd name="connsiteX5" fmla="*/ 0 w 2971800"/>
                <a:gd name="connsiteY5" fmla="*/ 1079500 h 2476500"/>
                <a:gd name="connsiteX6" fmla="*/ 12700 w 2971800"/>
                <a:gd name="connsiteY6" fmla="*/ 1308100 h 2476500"/>
                <a:gd name="connsiteX7" fmla="*/ 368300 w 2971800"/>
                <a:gd name="connsiteY7" fmla="*/ 1320800 h 2476500"/>
                <a:gd name="connsiteX8" fmla="*/ 355600 w 2971800"/>
                <a:gd name="connsiteY8" fmla="*/ 1663700 h 2476500"/>
                <a:gd name="connsiteX9" fmla="*/ 38100 w 2971800"/>
                <a:gd name="connsiteY9" fmla="*/ 1752600 h 2476500"/>
                <a:gd name="connsiteX10" fmla="*/ 38100 w 2971800"/>
                <a:gd name="connsiteY10" fmla="*/ 2463800 h 2476500"/>
                <a:gd name="connsiteX11" fmla="*/ 2908300 w 2971800"/>
                <a:gd name="connsiteY11" fmla="*/ 2476500 h 2476500"/>
                <a:gd name="connsiteX12" fmla="*/ 2946400 w 2971800"/>
                <a:gd name="connsiteY12" fmla="*/ 1193800 h 2476500"/>
                <a:gd name="connsiteX13" fmla="*/ 2946400 w 2971800"/>
                <a:gd name="connsiteY13" fmla="*/ 1104900 h 2476500"/>
                <a:gd name="connsiteX14" fmla="*/ 2806700 w 2971800"/>
                <a:gd name="connsiteY14" fmla="*/ 1104900 h 2476500"/>
                <a:gd name="connsiteX15" fmla="*/ 2819400 w 2971800"/>
                <a:gd name="connsiteY15" fmla="*/ 711200 h 2476500"/>
                <a:gd name="connsiteX16" fmla="*/ 2971800 w 2971800"/>
                <a:gd name="connsiteY16" fmla="*/ 673100 h 2476500"/>
                <a:gd name="connsiteX17" fmla="*/ 2921000 w 2971800"/>
                <a:gd name="connsiteY17" fmla="*/ 63500 h 2476500"/>
                <a:gd name="connsiteX18" fmla="*/ 342900 w 2971800"/>
                <a:gd name="connsiteY18" fmla="*/ 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71800" h="2476500">
                  <a:moveTo>
                    <a:pt x="342900" y="0"/>
                  </a:moveTo>
                  <a:lnTo>
                    <a:pt x="342900" y="317500"/>
                  </a:lnTo>
                  <a:lnTo>
                    <a:pt x="12700" y="368300"/>
                  </a:lnTo>
                  <a:lnTo>
                    <a:pt x="12700" y="787400"/>
                  </a:lnTo>
                  <a:lnTo>
                    <a:pt x="203200" y="914400"/>
                  </a:lnTo>
                  <a:lnTo>
                    <a:pt x="0" y="1079500"/>
                  </a:lnTo>
                  <a:lnTo>
                    <a:pt x="12700" y="1308100"/>
                  </a:lnTo>
                  <a:lnTo>
                    <a:pt x="368300" y="1320800"/>
                  </a:lnTo>
                  <a:lnTo>
                    <a:pt x="355600" y="1663700"/>
                  </a:lnTo>
                  <a:lnTo>
                    <a:pt x="38100" y="1752600"/>
                  </a:lnTo>
                  <a:lnTo>
                    <a:pt x="38100" y="2463800"/>
                  </a:lnTo>
                  <a:lnTo>
                    <a:pt x="2908300" y="2476500"/>
                  </a:lnTo>
                  <a:lnTo>
                    <a:pt x="2946400" y="1193800"/>
                  </a:lnTo>
                  <a:lnTo>
                    <a:pt x="2946400" y="1104900"/>
                  </a:lnTo>
                  <a:lnTo>
                    <a:pt x="2806700" y="1104900"/>
                  </a:lnTo>
                  <a:lnTo>
                    <a:pt x="2819400" y="711200"/>
                  </a:lnTo>
                  <a:lnTo>
                    <a:pt x="2971800" y="673100"/>
                  </a:lnTo>
                  <a:lnTo>
                    <a:pt x="2921000" y="635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FDB425E-B6BF-40BD-A442-ECB4D8E9045F}"/>
                </a:ext>
              </a:extLst>
            </p:cNvPr>
            <p:cNvSpPr/>
            <p:nvPr/>
          </p:nvSpPr>
          <p:spPr>
            <a:xfrm>
              <a:off x="9486900" y="5854700"/>
              <a:ext cx="2971800" cy="2540000"/>
            </a:xfrm>
            <a:custGeom>
              <a:avLst/>
              <a:gdLst>
                <a:gd name="connsiteX0" fmla="*/ 368300 w 2971800"/>
                <a:gd name="connsiteY0" fmla="*/ 0 h 2540000"/>
                <a:gd name="connsiteX1" fmla="*/ 355600 w 2971800"/>
                <a:gd name="connsiteY1" fmla="*/ 368300 h 2540000"/>
                <a:gd name="connsiteX2" fmla="*/ 63500 w 2971800"/>
                <a:gd name="connsiteY2" fmla="*/ 406400 h 2540000"/>
                <a:gd name="connsiteX3" fmla="*/ 12700 w 2971800"/>
                <a:gd name="connsiteY3" fmla="*/ 736600 h 2540000"/>
                <a:gd name="connsiteX4" fmla="*/ 381000 w 2971800"/>
                <a:gd name="connsiteY4" fmla="*/ 901700 h 2540000"/>
                <a:gd name="connsiteX5" fmla="*/ 0 w 2971800"/>
                <a:gd name="connsiteY5" fmla="*/ 1193800 h 2540000"/>
                <a:gd name="connsiteX6" fmla="*/ 419100 w 2971800"/>
                <a:gd name="connsiteY6" fmla="*/ 1358900 h 2540000"/>
                <a:gd name="connsiteX7" fmla="*/ 406400 w 2971800"/>
                <a:gd name="connsiteY7" fmla="*/ 1663700 h 2540000"/>
                <a:gd name="connsiteX8" fmla="*/ 50800 w 2971800"/>
                <a:gd name="connsiteY8" fmla="*/ 1651000 h 2540000"/>
                <a:gd name="connsiteX9" fmla="*/ 63500 w 2971800"/>
                <a:gd name="connsiteY9" fmla="*/ 2527300 h 2540000"/>
                <a:gd name="connsiteX10" fmla="*/ 2921000 w 2971800"/>
                <a:gd name="connsiteY10" fmla="*/ 2540000 h 2540000"/>
                <a:gd name="connsiteX11" fmla="*/ 2971800 w 2971800"/>
                <a:gd name="connsiteY11" fmla="*/ 2171700 h 2540000"/>
                <a:gd name="connsiteX12" fmla="*/ 2946400 w 2971800"/>
                <a:gd name="connsiteY12" fmla="*/ 38100 h 2540000"/>
                <a:gd name="connsiteX13" fmla="*/ 368300 w 2971800"/>
                <a:gd name="connsiteY13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1800" h="2540000">
                  <a:moveTo>
                    <a:pt x="368300" y="0"/>
                  </a:moveTo>
                  <a:lnTo>
                    <a:pt x="355600" y="368300"/>
                  </a:lnTo>
                  <a:lnTo>
                    <a:pt x="63500" y="406400"/>
                  </a:lnTo>
                  <a:lnTo>
                    <a:pt x="12700" y="736600"/>
                  </a:lnTo>
                  <a:lnTo>
                    <a:pt x="381000" y="901700"/>
                  </a:lnTo>
                  <a:lnTo>
                    <a:pt x="0" y="1193800"/>
                  </a:lnTo>
                  <a:lnTo>
                    <a:pt x="419100" y="1358900"/>
                  </a:lnTo>
                  <a:lnTo>
                    <a:pt x="406400" y="1663700"/>
                  </a:lnTo>
                  <a:lnTo>
                    <a:pt x="50800" y="1651000"/>
                  </a:lnTo>
                  <a:lnTo>
                    <a:pt x="63500" y="2527300"/>
                  </a:lnTo>
                  <a:lnTo>
                    <a:pt x="2921000" y="2540000"/>
                  </a:lnTo>
                  <a:lnTo>
                    <a:pt x="2971800" y="2171700"/>
                  </a:lnTo>
                  <a:lnTo>
                    <a:pt x="2946400" y="3810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987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3F652-2A3C-461F-9B71-5B56D988907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708140D-2FA4-47EE-93FC-164BDF3E9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06F037-7BCE-4639-9C2F-3A4C60DA0346}"/>
                </a:ext>
              </a:extLst>
            </p:cNvPr>
            <p:cNvSpPr/>
            <p:nvPr/>
          </p:nvSpPr>
          <p:spPr>
            <a:xfrm>
              <a:off x="5158740" y="2552700"/>
              <a:ext cx="3208020" cy="1958340"/>
            </a:xfrm>
            <a:custGeom>
              <a:avLst/>
              <a:gdLst>
                <a:gd name="connsiteX0" fmla="*/ 929640 w 3208020"/>
                <a:gd name="connsiteY0" fmla="*/ 45720 h 1958340"/>
                <a:gd name="connsiteX1" fmla="*/ 914400 w 3208020"/>
                <a:gd name="connsiteY1" fmla="*/ 281940 h 1958340"/>
                <a:gd name="connsiteX2" fmla="*/ 22860 w 3208020"/>
                <a:gd name="connsiteY2" fmla="*/ 487680 h 1958340"/>
                <a:gd name="connsiteX3" fmla="*/ 0 w 3208020"/>
                <a:gd name="connsiteY3" fmla="*/ 1844040 h 1958340"/>
                <a:gd name="connsiteX4" fmla="*/ 91440 w 3208020"/>
                <a:gd name="connsiteY4" fmla="*/ 1958340 h 1958340"/>
                <a:gd name="connsiteX5" fmla="*/ 3169920 w 3208020"/>
                <a:gd name="connsiteY5" fmla="*/ 1935480 h 1958340"/>
                <a:gd name="connsiteX6" fmla="*/ 3208020 w 3208020"/>
                <a:gd name="connsiteY6" fmla="*/ 1851660 h 1958340"/>
                <a:gd name="connsiteX7" fmla="*/ 3208020 w 3208020"/>
                <a:gd name="connsiteY7" fmla="*/ 0 h 1958340"/>
                <a:gd name="connsiteX8" fmla="*/ 929640 w 3208020"/>
                <a:gd name="connsiteY8" fmla="*/ 45720 h 19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8020" h="1958340">
                  <a:moveTo>
                    <a:pt x="929640" y="45720"/>
                  </a:moveTo>
                  <a:lnTo>
                    <a:pt x="914400" y="281940"/>
                  </a:lnTo>
                  <a:lnTo>
                    <a:pt x="22860" y="487680"/>
                  </a:lnTo>
                  <a:lnTo>
                    <a:pt x="0" y="1844040"/>
                  </a:lnTo>
                  <a:lnTo>
                    <a:pt x="91440" y="1958340"/>
                  </a:lnTo>
                  <a:lnTo>
                    <a:pt x="3169920" y="1935480"/>
                  </a:lnTo>
                  <a:lnTo>
                    <a:pt x="3208020" y="1851660"/>
                  </a:lnTo>
                  <a:lnTo>
                    <a:pt x="3208020" y="0"/>
                  </a:lnTo>
                  <a:lnTo>
                    <a:pt x="929640" y="45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EDD6E1-C3CF-476A-9D8E-69CFE853E488}"/>
                </a:ext>
              </a:extLst>
            </p:cNvPr>
            <p:cNvSpPr/>
            <p:nvPr/>
          </p:nvSpPr>
          <p:spPr>
            <a:xfrm>
              <a:off x="6004560" y="6004560"/>
              <a:ext cx="2941320" cy="2400300"/>
            </a:xfrm>
            <a:custGeom>
              <a:avLst/>
              <a:gdLst>
                <a:gd name="connsiteX0" fmla="*/ 7620 w 2941320"/>
                <a:gd name="connsiteY0" fmla="*/ 38100 h 2400300"/>
                <a:gd name="connsiteX1" fmla="*/ 0 w 2941320"/>
                <a:gd name="connsiteY1" fmla="*/ 670560 h 2400300"/>
                <a:gd name="connsiteX2" fmla="*/ 312420 w 2941320"/>
                <a:gd name="connsiteY2" fmla="*/ 838200 h 2400300"/>
                <a:gd name="connsiteX3" fmla="*/ 0 w 2941320"/>
                <a:gd name="connsiteY3" fmla="*/ 998220 h 2400300"/>
                <a:gd name="connsiteX4" fmla="*/ 0 w 2941320"/>
                <a:gd name="connsiteY4" fmla="*/ 2331720 h 2400300"/>
                <a:gd name="connsiteX5" fmla="*/ 60960 w 2941320"/>
                <a:gd name="connsiteY5" fmla="*/ 2400300 h 2400300"/>
                <a:gd name="connsiteX6" fmla="*/ 2887980 w 2941320"/>
                <a:gd name="connsiteY6" fmla="*/ 2400300 h 2400300"/>
                <a:gd name="connsiteX7" fmla="*/ 2941320 w 2941320"/>
                <a:gd name="connsiteY7" fmla="*/ 2324100 h 2400300"/>
                <a:gd name="connsiteX8" fmla="*/ 2918460 w 2941320"/>
                <a:gd name="connsiteY8" fmla="*/ 0 h 2400300"/>
                <a:gd name="connsiteX9" fmla="*/ 7620 w 2941320"/>
                <a:gd name="connsiteY9" fmla="*/ 3810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1320" h="2400300">
                  <a:moveTo>
                    <a:pt x="7620" y="38100"/>
                  </a:moveTo>
                  <a:lnTo>
                    <a:pt x="0" y="670560"/>
                  </a:lnTo>
                  <a:lnTo>
                    <a:pt x="312420" y="838200"/>
                  </a:lnTo>
                  <a:lnTo>
                    <a:pt x="0" y="998220"/>
                  </a:lnTo>
                  <a:lnTo>
                    <a:pt x="0" y="2331720"/>
                  </a:lnTo>
                  <a:lnTo>
                    <a:pt x="60960" y="2400300"/>
                  </a:lnTo>
                  <a:lnTo>
                    <a:pt x="2887980" y="2400300"/>
                  </a:lnTo>
                  <a:lnTo>
                    <a:pt x="2941320" y="2324100"/>
                  </a:lnTo>
                  <a:lnTo>
                    <a:pt x="2918460" y="0"/>
                  </a:lnTo>
                  <a:lnTo>
                    <a:pt x="7620" y="38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444EBD-392C-4A5F-955D-CDB8EA641AFE}"/>
                </a:ext>
              </a:extLst>
            </p:cNvPr>
            <p:cNvSpPr/>
            <p:nvPr/>
          </p:nvSpPr>
          <p:spPr>
            <a:xfrm>
              <a:off x="9555480" y="5615940"/>
              <a:ext cx="286512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543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22E700-9E21-4045-AA3D-916885CA5DA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3E2AABA-8B64-4768-BBAE-0ECC9BD1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4A3BB4E-F9B6-4B11-8F62-7E83A5360818}"/>
                </a:ext>
              </a:extLst>
            </p:cNvPr>
            <p:cNvSpPr/>
            <p:nvPr/>
          </p:nvSpPr>
          <p:spPr>
            <a:xfrm>
              <a:off x="9219156" y="1878904"/>
              <a:ext cx="3219189" cy="2492680"/>
            </a:xfrm>
            <a:custGeom>
              <a:avLst/>
              <a:gdLst>
                <a:gd name="connsiteX0" fmla="*/ 50104 w 3219189"/>
                <a:gd name="connsiteY0" fmla="*/ 62630 h 2492680"/>
                <a:gd name="connsiteX1" fmla="*/ 50104 w 3219189"/>
                <a:gd name="connsiteY1" fmla="*/ 150312 h 2492680"/>
                <a:gd name="connsiteX2" fmla="*/ 50104 w 3219189"/>
                <a:gd name="connsiteY2" fmla="*/ 688932 h 2492680"/>
                <a:gd name="connsiteX3" fmla="*/ 225469 w 3219189"/>
                <a:gd name="connsiteY3" fmla="*/ 889348 h 2492680"/>
                <a:gd name="connsiteX4" fmla="*/ 0 w 3219189"/>
                <a:gd name="connsiteY4" fmla="*/ 1089764 h 2492680"/>
                <a:gd name="connsiteX5" fmla="*/ 37578 w 3219189"/>
                <a:gd name="connsiteY5" fmla="*/ 2492680 h 2492680"/>
                <a:gd name="connsiteX6" fmla="*/ 3206663 w 3219189"/>
                <a:gd name="connsiteY6" fmla="*/ 2480154 h 2492680"/>
                <a:gd name="connsiteX7" fmla="*/ 3219189 w 3219189"/>
                <a:gd name="connsiteY7" fmla="*/ 0 h 2492680"/>
                <a:gd name="connsiteX8" fmla="*/ 50104 w 3219189"/>
                <a:gd name="connsiteY8" fmla="*/ 62630 h 24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189" h="2492680">
                  <a:moveTo>
                    <a:pt x="50104" y="62630"/>
                  </a:moveTo>
                  <a:lnTo>
                    <a:pt x="50104" y="150312"/>
                  </a:lnTo>
                  <a:lnTo>
                    <a:pt x="50104" y="688932"/>
                  </a:lnTo>
                  <a:lnTo>
                    <a:pt x="225469" y="889348"/>
                  </a:lnTo>
                  <a:lnTo>
                    <a:pt x="0" y="1089764"/>
                  </a:lnTo>
                  <a:lnTo>
                    <a:pt x="37578" y="2492680"/>
                  </a:lnTo>
                  <a:lnTo>
                    <a:pt x="3206663" y="2480154"/>
                  </a:lnTo>
                  <a:cubicBezTo>
                    <a:pt x="3210838" y="1653436"/>
                    <a:pt x="3215014" y="826718"/>
                    <a:pt x="3219189" y="0"/>
                  </a:cubicBezTo>
                  <a:lnTo>
                    <a:pt x="50104" y="626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EAD5BE-CFF2-493D-84BD-49594BA84559}"/>
                </a:ext>
              </a:extLst>
            </p:cNvPr>
            <p:cNvSpPr/>
            <p:nvPr/>
          </p:nvSpPr>
          <p:spPr>
            <a:xfrm>
              <a:off x="6050071" y="6100175"/>
              <a:ext cx="2855934" cy="2292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2FA3D6-1374-43AB-9EA7-60223113303A}"/>
                </a:ext>
              </a:extLst>
            </p:cNvPr>
            <p:cNvSpPr/>
            <p:nvPr/>
          </p:nvSpPr>
          <p:spPr>
            <a:xfrm>
              <a:off x="9540240" y="5585460"/>
              <a:ext cx="2910840" cy="2796540"/>
            </a:xfrm>
            <a:custGeom>
              <a:avLst/>
              <a:gdLst>
                <a:gd name="connsiteX0" fmla="*/ 1325880 w 2910840"/>
                <a:gd name="connsiteY0" fmla="*/ 22860 h 2796540"/>
                <a:gd name="connsiteX1" fmla="*/ 1318260 w 2910840"/>
                <a:gd name="connsiteY1" fmla="*/ 1127760 h 2796540"/>
                <a:gd name="connsiteX2" fmla="*/ 1074420 w 2910840"/>
                <a:gd name="connsiteY2" fmla="*/ 1310640 h 2796540"/>
                <a:gd name="connsiteX3" fmla="*/ 0 w 2910840"/>
                <a:gd name="connsiteY3" fmla="*/ 1348740 h 2796540"/>
                <a:gd name="connsiteX4" fmla="*/ 0 w 2910840"/>
                <a:gd name="connsiteY4" fmla="*/ 2796540 h 2796540"/>
                <a:gd name="connsiteX5" fmla="*/ 2880360 w 2910840"/>
                <a:gd name="connsiteY5" fmla="*/ 2796540 h 2796540"/>
                <a:gd name="connsiteX6" fmla="*/ 2910840 w 2910840"/>
                <a:gd name="connsiteY6" fmla="*/ 2438400 h 2796540"/>
                <a:gd name="connsiteX7" fmla="*/ 2895600 w 2910840"/>
                <a:gd name="connsiteY7" fmla="*/ 0 h 2796540"/>
                <a:gd name="connsiteX8" fmla="*/ 1325880 w 2910840"/>
                <a:gd name="connsiteY8" fmla="*/ 22860 h 279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840" h="2796540">
                  <a:moveTo>
                    <a:pt x="1325880" y="22860"/>
                  </a:moveTo>
                  <a:lnTo>
                    <a:pt x="1318260" y="1127760"/>
                  </a:lnTo>
                  <a:lnTo>
                    <a:pt x="1074420" y="1310640"/>
                  </a:lnTo>
                  <a:lnTo>
                    <a:pt x="0" y="1348740"/>
                  </a:lnTo>
                  <a:lnTo>
                    <a:pt x="0" y="2796540"/>
                  </a:lnTo>
                  <a:lnTo>
                    <a:pt x="2880360" y="2796540"/>
                  </a:lnTo>
                  <a:lnTo>
                    <a:pt x="2910840" y="2438400"/>
                  </a:lnTo>
                  <a:lnTo>
                    <a:pt x="2895600" y="0"/>
                  </a:lnTo>
                  <a:lnTo>
                    <a:pt x="1325880" y="228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0589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89E464-79D5-4EFE-AC6C-1677635E172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021332D-F494-4799-A3C4-F6872DB5B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D3A6B58-B44E-4A24-BA40-B5B93E3BA8FD}"/>
                </a:ext>
              </a:extLst>
            </p:cNvPr>
            <p:cNvSpPr/>
            <p:nvPr/>
          </p:nvSpPr>
          <p:spPr>
            <a:xfrm>
              <a:off x="5181600" y="2124075"/>
              <a:ext cx="32004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E4BAC01-CE9C-4FCA-A990-89F9F482F351}"/>
                </a:ext>
              </a:extLst>
            </p:cNvPr>
            <p:cNvSpPr/>
            <p:nvPr/>
          </p:nvSpPr>
          <p:spPr>
            <a:xfrm>
              <a:off x="5981700" y="5867400"/>
              <a:ext cx="2971800" cy="2527300"/>
            </a:xfrm>
            <a:custGeom>
              <a:avLst/>
              <a:gdLst>
                <a:gd name="connsiteX0" fmla="*/ 63500 w 3009900"/>
                <a:gd name="connsiteY0" fmla="*/ 127000 h 2514600"/>
                <a:gd name="connsiteX1" fmla="*/ 12700 w 3009900"/>
                <a:gd name="connsiteY1" fmla="*/ 762000 h 2514600"/>
                <a:gd name="connsiteX2" fmla="*/ 266700 w 3009900"/>
                <a:gd name="connsiteY2" fmla="*/ 952500 h 2514600"/>
                <a:gd name="connsiteX3" fmla="*/ 0 w 3009900"/>
                <a:gd name="connsiteY3" fmla="*/ 1155700 h 2514600"/>
                <a:gd name="connsiteX4" fmla="*/ 25400 w 3009900"/>
                <a:gd name="connsiteY4" fmla="*/ 2514600 h 2514600"/>
                <a:gd name="connsiteX5" fmla="*/ 3009900 w 3009900"/>
                <a:gd name="connsiteY5" fmla="*/ 2209800 h 2514600"/>
                <a:gd name="connsiteX6" fmla="*/ 2959100 w 3009900"/>
                <a:gd name="connsiteY6" fmla="*/ 1130300 h 2514600"/>
                <a:gd name="connsiteX7" fmla="*/ 2755900 w 3009900"/>
                <a:gd name="connsiteY7" fmla="*/ 1066800 h 2514600"/>
                <a:gd name="connsiteX8" fmla="*/ 2755900 w 3009900"/>
                <a:gd name="connsiteY8" fmla="*/ 736600 h 2514600"/>
                <a:gd name="connsiteX9" fmla="*/ 2971800 w 3009900"/>
                <a:gd name="connsiteY9" fmla="*/ 698500 h 2514600"/>
                <a:gd name="connsiteX10" fmla="*/ 2921000 w 3009900"/>
                <a:gd name="connsiteY10" fmla="*/ 0 h 2514600"/>
                <a:gd name="connsiteX11" fmla="*/ 63500 w 3009900"/>
                <a:gd name="connsiteY11" fmla="*/ 127000 h 2514600"/>
                <a:gd name="connsiteX0" fmla="*/ 63500 w 2971800"/>
                <a:gd name="connsiteY0" fmla="*/ 127000 h 2527300"/>
                <a:gd name="connsiteX1" fmla="*/ 12700 w 2971800"/>
                <a:gd name="connsiteY1" fmla="*/ 762000 h 2527300"/>
                <a:gd name="connsiteX2" fmla="*/ 266700 w 2971800"/>
                <a:gd name="connsiteY2" fmla="*/ 952500 h 2527300"/>
                <a:gd name="connsiteX3" fmla="*/ 0 w 2971800"/>
                <a:gd name="connsiteY3" fmla="*/ 1155700 h 2527300"/>
                <a:gd name="connsiteX4" fmla="*/ 25400 w 2971800"/>
                <a:gd name="connsiteY4" fmla="*/ 2514600 h 2527300"/>
                <a:gd name="connsiteX5" fmla="*/ 2971800 w 2971800"/>
                <a:gd name="connsiteY5" fmla="*/ 2527300 h 2527300"/>
                <a:gd name="connsiteX6" fmla="*/ 2959100 w 2971800"/>
                <a:gd name="connsiteY6" fmla="*/ 1130300 h 2527300"/>
                <a:gd name="connsiteX7" fmla="*/ 2755900 w 2971800"/>
                <a:gd name="connsiteY7" fmla="*/ 1066800 h 2527300"/>
                <a:gd name="connsiteX8" fmla="*/ 2755900 w 2971800"/>
                <a:gd name="connsiteY8" fmla="*/ 736600 h 2527300"/>
                <a:gd name="connsiteX9" fmla="*/ 2971800 w 2971800"/>
                <a:gd name="connsiteY9" fmla="*/ 698500 h 2527300"/>
                <a:gd name="connsiteX10" fmla="*/ 2921000 w 2971800"/>
                <a:gd name="connsiteY10" fmla="*/ 0 h 2527300"/>
                <a:gd name="connsiteX11" fmla="*/ 63500 w 2971800"/>
                <a:gd name="connsiteY11" fmla="*/ 1270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1800" h="2527300">
                  <a:moveTo>
                    <a:pt x="63500" y="127000"/>
                  </a:moveTo>
                  <a:lnTo>
                    <a:pt x="12700" y="762000"/>
                  </a:lnTo>
                  <a:lnTo>
                    <a:pt x="266700" y="952500"/>
                  </a:lnTo>
                  <a:lnTo>
                    <a:pt x="0" y="1155700"/>
                  </a:lnTo>
                  <a:lnTo>
                    <a:pt x="25400" y="2514600"/>
                  </a:lnTo>
                  <a:lnTo>
                    <a:pt x="2971800" y="2527300"/>
                  </a:lnTo>
                  <a:lnTo>
                    <a:pt x="2959100" y="1130300"/>
                  </a:lnTo>
                  <a:lnTo>
                    <a:pt x="2755900" y="1066800"/>
                  </a:lnTo>
                  <a:lnTo>
                    <a:pt x="2755900" y="736600"/>
                  </a:lnTo>
                  <a:lnTo>
                    <a:pt x="2971800" y="698500"/>
                  </a:lnTo>
                  <a:lnTo>
                    <a:pt x="2921000" y="0"/>
                  </a:lnTo>
                  <a:lnTo>
                    <a:pt x="63500" y="127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3A6F62-1FAD-4624-A517-C7B204BFFE35}"/>
                </a:ext>
              </a:extLst>
            </p:cNvPr>
            <p:cNvSpPr/>
            <p:nvPr/>
          </p:nvSpPr>
          <p:spPr>
            <a:xfrm>
              <a:off x="9502140" y="6997700"/>
              <a:ext cx="2918460" cy="139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35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CE1398-E3A9-446E-8F07-AE2EF3A3B6E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60F8491-97C2-4E5B-964A-BEA670CA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800395-B519-4507-A15E-B543CE24BAFB}"/>
                </a:ext>
              </a:extLst>
            </p:cNvPr>
            <p:cNvSpPr/>
            <p:nvPr/>
          </p:nvSpPr>
          <p:spPr>
            <a:xfrm>
              <a:off x="5207000" y="2019300"/>
              <a:ext cx="3124200" cy="247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494866-F1DF-4430-B851-60E49B7C3305}"/>
                </a:ext>
              </a:extLst>
            </p:cNvPr>
            <p:cNvSpPr/>
            <p:nvPr/>
          </p:nvSpPr>
          <p:spPr>
            <a:xfrm>
              <a:off x="3193143" y="5907314"/>
              <a:ext cx="2249714" cy="247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6A7394A-12B4-4074-88A4-69A8EE8E08B8}"/>
                </a:ext>
              </a:extLst>
            </p:cNvPr>
            <p:cNvSpPr/>
            <p:nvPr/>
          </p:nvSpPr>
          <p:spPr>
            <a:xfrm>
              <a:off x="6000750" y="6019800"/>
              <a:ext cx="2981325" cy="2371725"/>
            </a:xfrm>
            <a:custGeom>
              <a:avLst/>
              <a:gdLst>
                <a:gd name="connsiteX0" fmla="*/ 2933700 w 2981325"/>
                <a:gd name="connsiteY0" fmla="*/ 0 h 2371725"/>
                <a:gd name="connsiteX1" fmla="*/ 2914650 w 2981325"/>
                <a:gd name="connsiteY1" fmla="*/ 571500 h 2371725"/>
                <a:gd name="connsiteX2" fmla="*/ 2705100 w 2981325"/>
                <a:gd name="connsiteY2" fmla="*/ 600075 h 2371725"/>
                <a:gd name="connsiteX3" fmla="*/ 2686050 w 2981325"/>
                <a:gd name="connsiteY3" fmla="*/ 904875 h 2371725"/>
                <a:gd name="connsiteX4" fmla="*/ 2981325 w 2981325"/>
                <a:gd name="connsiteY4" fmla="*/ 981075 h 2371725"/>
                <a:gd name="connsiteX5" fmla="*/ 2924175 w 2981325"/>
                <a:gd name="connsiteY5" fmla="*/ 2362200 h 2371725"/>
                <a:gd name="connsiteX6" fmla="*/ 0 w 2981325"/>
                <a:gd name="connsiteY6" fmla="*/ 2371725 h 2371725"/>
                <a:gd name="connsiteX7" fmla="*/ 0 w 2981325"/>
                <a:gd name="connsiteY7" fmla="*/ 19050 h 2371725"/>
                <a:gd name="connsiteX8" fmla="*/ 2933700 w 2981325"/>
                <a:gd name="connsiteY8" fmla="*/ 0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1325" h="2371725">
                  <a:moveTo>
                    <a:pt x="2933700" y="0"/>
                  </a:moveTo>
                  <a:lnTo>
                    <a:pt x="2914650" y="571500"/>
                  </a:lnTo>
                  <a:lnTo>
                    <a:pt x="2705100" y="600075"/>
                  </a:lnTo>
                  <a:lnTo>
                    <a:pt x="2686050" y="904875"/>
                  </a:lnTo>
                  <a:lnTo>
                    <a:pt x="2981325" y="981075"/>
                  </a:lnTo>
                  <a:lnTo>
                    <a:pt x="2924175" y="2362200"/>
                  </a:lnTo>
                  <a:lnTo>
                    <a:pt x="0" y="2371725"/>
                  </a:lnTo>
                  <a:lnTo>
                    <a:pt x="0" y="1905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0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163089-9210-4E25-85A6-5DAC8506045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7309646-58D3-4B2C-A8CF-180C4201A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AB173C5-C691-439F-91E8-CB647FD9F58C}"/>
                </a:ext>
              </a:extLst>
            </p:cNvPr>
            <p:cNvSpPr/>
            <p:nvPr/>
          </p:nvSpPr>
          <p:spPr>
            <a:xfrm>
              <a:off x="5200650" y="2114550"/>
              <a:ext cx="3162300" cy="2371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5A2F44-95CF-4C0F-B67F-D248FDD79CD9}"/>
                </a:ext>
              </a:extLst>
            </p:cNvPr>
            <p:cNvSpPr/>
            <p:nvPr/>
          </p:nvSpPr>
          <p:spPr>
            <a:xfrm>
              <a:off x="558800" y="7378700"/>
              <a:ext cx="480060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C3F7E4A-1D4E-4A6C-8543-C3AE052EA8F3}"/>
                </a:ext>
              </a:extLst>
            </p:cNvPr>
            <p:cNvSpPr/>
            <p:nvPr/>
          </p:nvSpPr>
          <p:spPr>
            <a:xfrm>
              <a:off x="9486900" y="5943600"/>
              <a:ext cx="2933700" cy="2413000"/>
            </a:xfrm>
            <a:custGeom>
              <a:avLst/>
              <a:gdLst>
                <a:gd name="connsiteX0" fmla="*/ 0 w 2933700"/>
                <a:gd name="connsiteY0" fmla="*/ 0 h 2413000"/>
                <a:gd name="connsiteX1" fmla="*/ 12700 w 2933700"/>
                <a:gd name="connsiteY1" fmla="*/ 635000 h 2413000"/>
                <a:gd name="connsiteX2" fmla="*/ 355600 w 2933700"/>
                <a:gd name="connsiteY2" fmla="*/ 850900 h 2413000"/>
                <a:gd name="connsiteX3" fmla="*/ 0 w 2933700"/>
                <a:gd name="connsiteY3" fmla="*/ 1066800 h 2413000"/>
                <a:gd name="connsiteX4" fmla="*/ 25400 w 2933700"/>
                <a:gd name="connsiteY4" fmla="*/ 2413000 h 2413000"/>
                <a:gd name="connsiteX5" fmla="*/ 2921000 w 2933700"/>
                <a:gd name="connsiteY5" fmla="*/ 2400300 h 2413000"/>
                <a:gd name="connsiteX6" fmla="*/ 2933700 w 2933700"/>
                <a:gd name="connsiteY6" fmla="*/ 38100 h 2413000"/>
                <a:gd name="connsiteX7" fmla="*/ 0 w 2933700"/>
                <a:gd name="connsiteY7" fmla="*/ 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700" h="2413000">
                  <a:moveTo>
                    <a:pt x="0" y="0"/>
                  </a:moveTo>
                  <a:lnTo>
                    <a:pt x="12700" y="635000"/>
                  </a:lnTo>
                  <a:lnTo>
                    <a:pt x="355600" y="850900"/>
                  </a:lnTo>
                  <a:lnTo>
                    <a:pt x="0" y="1066800"/>
                  </a:lnTo>
                  <a:lnTo>
                    <a:pt x="25400" y="2413000"/>
                  </a:lnTo>
                  <a:lnTo>
                    <a:pt x="2921000" y="2400300"/>
                  </a:lnTo>
                  <a:cubicBezTo>
                    <a:pt x="2925233" y="1612900"/>
                    <a:pt x="2929467" y="825500"/>
                    <a:pt x="2933700" y="38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67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C52E3-7D10-483D-AD66-EC2516A7BE3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281AB93-C9C5-4F9E-85FA-B153B6573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C2C7BBE3-4BD3-462D-8FC8-35B7C0143410}"/>
                </a:ext>
              </a:extLst>
            </p:cNvPr>
            <p:cNvSpPr/>
            <p:nvPr/>
          </p:nvSpPr>
          <p:spPr>
            <a:xfrm>
              <a:off x="5181600" y="1968500"/>
              <a:ext cx="3162300" cy="876300"/>
            </a:xfrm>
            <a:custGeom>
              <a:avLst/>
              <a:gdLst>
                <a:gd name="connsiteX0" fmla="*/ 381000 w 3162300"/>
                <a:gd name="connsiteY0" fmla="*/ 0 h 876300"/>
                <a:gd name="connsiteX1" fmla="*/ 355600 w 3162300"/>
                <a:gd name="connsiteY1" fmla="*/ 444500 h 876300"/>
                <a:gd name="connsiteX2" fmla="*/ 0 w 3162300"/>
                <a:gd name="connsiteY2" fmla="*/ 508000 h 876300"/>
                <a:gd name="connsiteX3" fmla="*/ 50800 w 3162300"/>
                <a:gd name="connsiteY3" fmla="*/ 876300 h 876300"/>
                <a:gd name="connsiteX4" fmla="*/ 3136900 w 3162300"/>
                <a:gd name="connsiteY4" fmla="*/ 876300 h 876300"/>
                <a:gd name="connsiteX5" fmla="*/ 3162300 w 3162300"/>
                <a:gd name="connsiteY5" fmla="*/ 368300 h 876300"/>
                <a:gd name="connsiteX6" fmla="*/ 3149600 w 3162300"/>
                <a:gd name="connsiteY6" fmla="*/ 114300 h 876300"/>
                <a:gd name="connsiteX7" fmla="*/ 381000 w 3162300"/>
                <a:gd name="connsiteY7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300" h="876300">
                  <a:moveTo>
                    <a:pt x="381000" y="0"/>
                  </a:moveTo>
                  <a:lnTo>
                    <a:pt x="355600" y="444500"/>
                  </a:lnTo>
                  <a:lnTo>
                    <a:pt x="0" y="508000"/>
                  </a:lnTo>
                  <a:lnTo>
                    <a:pt x="50800" y="876300"/>
                  </a:lnTo>
                  <a:lnTo>
                    <a:pt x="3136900" y="876300"/>
                  </a:lnTo>
                  <a:lnTo>
                    <a:pt x="3162300" y="368300"/>
                  </a:lnTo>
                  <a:lnTo>
                    <a:pt x="3149600" y="1143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0DE7C93-42CF-4D81-B91B-E8C1FFA98604}"/>
                </a:ext>
              </a:extLst>
            </p:cNvPr>
            <p:cNvSpPr/>
            <p:nvPr/>
          </p:nvSpPr>
          <p:spPr>
            <a:xfrm>
              <a:off x="5181600" y="2717800"/>
              <a:ext cx="3162300" cy="876300"/>
            </a:xfrm>
            <a:custGeom>
              <a:avLst/>
              <a:gdLst>
                <a:gd name="connsiteX0" fmla="*/ 381000 w 3162300"/>
                <a:gd name="connsiteY0" fmla="*/ 0 h 876300"/>
                <a:gd name="connsiteX1" fmla="*/ 355600 w 3162300"/>
                <a:gd name="connsiteY1" fmla="*/ 444500 h 876300"/>
                <a:gd name="connsiteX2" fmla="*/ 0 w 3162300"/>
                <a:gd name="connsiteY2" fmla="*/ 508000 h 876300"/>
                <a:gd name="connsiteX3" fmla="*/ 50800 w 3162300"/>
                <a:gd name="connsiteY3" fmla="*/ 876300 h 876300"/>
                <a:gd name="connsiteX4" fmla="*/ 3136900 w 3162300"/>
                <a:gd name="connsiteY4" fmla="*/ 876300 h 876300"/>
                <a:gd name="connsiteX5" fmla="*/ 3162300 w 3162300"/>
                <a:gd name="connsiteY5" fmla="*/ 368300 h 876300"/>
                <a:gd name="connsiteX6" fmla="*/ 3149600 w 3162300"/>
                <a:gd name="connsiteY6" fmla="*/ 114300 h 876300"/>
                <a:gd name="connsiteX7" fmla="*/ 381000 w 3162300"/>
                <a:gd name="connsiteY7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300" h="876300">
                  <a:moveTo>
                    <a:pt x="381000" y="0"/>
                  </a:moveTo>
                  <a:lnTo>
                    <a:pt x="355600" y="444500"/>
                  </a:lnTo>
                  <a:lnTo>
                    <a:pt x="0" y="508000"/>
                  </a:lnTo>
                  <a:lnTo>
                    <a:pt x="50800" y="876300"/>
                  </a:lnTo>
                  <a:lnTo>
                    <a:pt x="3136900" y="876300"/>
                  </a:lnTo>
                  <a:lnTo>
                    <a:pt x="3162300" y="368300"/>
                  </a:lnTo>
                  <a:lnTo>
                    <a:pt x="3149600" y="1143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855756-C2AF-49A6-AE7B-2A46ADBDA4A6}"/>
                </a:ext>
              </a:extLst>
            </p:cNvPr>
            <p:cNvSpPr/>
            <p:nvPr/>
          </p:nvSpPr>
          <p:spPr>
            <a:xfrm>
              <a:off x="5143500" y="3632200"/>
              <a:ext cx="3276600" cy="876300"/>
            </a:xfrm>
            <a:custGeom>
              <a:avLst/>
              <a:gdLst>
                <a:gd name="connsiteX0" fmla="*/ 381000 w 3162300"/>
                <a:gd name="connsiteY0" fmla="*/ 0 h 876300"/>
                <a:gd name="connsiteX1" fmla="*/ 355600 w 3162300"/>
                <a:gd name="connsiteY1" fmla="*/ 444500 h 876300"/>
                <a:gd name="connsiteX2" fmla="*/ 0 w 3162300"/>
                <a:gd name="connsiteY2" fmla="*/ 508000 h 876300"/>
                <a:gd name="connsiteX3" fmla="*/ 50800 w 3162300"/>
                <a:gd name="connsiteY3" fmla="*/ 876300 h 876300"/>
                <a:gd name="connsiteX4" fmla="*/ 3136900 w 3162300"/>
                <a:gd name="connsiteY4" fmla="*/ 876300 h 876300"/>
                <a:gd name="connsiteX5" fmla="*/ 3162300 w 3162300"/>
                <a:gd name="connsiteY5" fmla="*/ 368300 h 876300"/>
                <a:gd name="connsiteX6" fmla="*/ 3149600 w 3162300"/>
                <a:gd name="connsiteY6" fmla="*/ 114300 h 876300"/>
                <a:gd name="connsiteX7" fmla="*/ 381000 w 3162300"/>
                <a:gd name="connsiteY7" fmla="*/ 0 h 876300"/>
                <a:gd name="connsiteX0" fmla="*/ 495300 w 3276600"/>
                <a:gd name="connsiteY0" fmla="*/ 0 h 876300"/>
                <a:gd name="connsiteX1" fmla="*/ 469900 w 3276600"/>
                <a:gd name="connsiteY1" fmla="*/ 444500 h 876300"/>
                <a:gd name="connsiteX2" fmla="*/ 114300 w 3276600"/>
                <a:gd name="connsiteY2" fmla="*/ 508000 h 876300"/>
                <a:gd name="connsiteX3" fmla="*/ 0 w 3276600"/>
                <a:gd name="connsiteY3" fmla="*/ 838200 h 876300"/>
                <a:gd name="connsiteX4" fmla="*/ 3251200 w 3276600"/>
                <a:gd name="connsiteY4" fmla="*/ 876300 h 876300"/>
                <a:gd name="connsiteX5" fmla="*/ 3276600 w 3276600"/>
                <a:gd name="connsiteY5" fmla="*/ 368300 h 876300"/>
                <a:gd name="connsiteX6" fmla="*/ 3263900 w 3276600"/>
                <a:gd name="connsiteY6" fmla="*/ 114300 h 876300"/>
                <a:gd name="connsiteX7" fmla="*/ 495300 w 3276600"/>
                <a:gd name="connsiteY7" fmla="*/ 0 h 876300"/>
                <a:gd name="connsiteX0" fmla="*/ 495300 w 3276600"/>
                <a:gd name="connsiteY0" fmla="*/ 0 h 876300"/>
                <a:gd name="connsiteX1" fmla="*/ 469900 w 3276600"/>
                <a:gd name="connsiteY1" fmla="*/ 444500 h 876300"/>
                <a:gd name="connsiteX2" fmla="*/ 25400 w 3276600"/>
                <a:gd name="connsiteY2" fmla="*/ 495300 h 876300"/>
                <a:gd name="connsiteX3" fmla="*/ 0 w 3276600"/>
                <a:gd name="connsiteY3" fmla="*/ 838200 h 876300"/>
                <a:gd name="connsiteX4" fmla="*/ 3251200 w 3276600"/>
                <a:gd name="connsiteY4" fmla="*/ 876300 h 876300"/>
                <a:gd name="connsiteX5" fmla="*/ 3276600 w 3276600"/>
                <a:gd name="connsiteY5" fmla="*/ 368300 h 876300"/>
                <a:gd name="connsiteX6" fmla="*/ 3263900 w 3276600"/>
                <a:gd name="connsiteY6" fmla="*/ 114300 h 876300"/>
                <a:gd name="connsiteX7" fmla="*/ 495300 w 3276600"/>
                <a:gd name="connsiteY7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6600" h="876300">
                  <a:moveTo>
                    <a:pt x="495300" y="0"/>
                  </a:moveTo>
                  <a:lnTo>
                    <a:pt x="469900" y="444500"/>
                  </a:lnTo>
                  <a:lnTo>
                    <a:pt x="25400" y="495300"/>
                  </a:lnTo>
                  <a:lnTo>
                    <a:pt x="0" y="838200"/>
                  </a:lnTo>
                  <a:lnTo>
                    <a:pt x="3251200" y="876300"/>
                  </a:lnTo>
                  <a:lnTo>
                    <a:pt x="3276600" y="368300"/>
                  </a:lnTo>
                  <a:lnTo>
                    <a:pt x="3263900" y="1143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FB1D12-946C-41B8-8215-66161DF02C36}"/>
                </a:ext>
              </a:extLst>
            </p:cNvPr>
            <p:cNvSpPr/>
            <p:nvPr/>
          </p:nvSpPr>
          <p:spPr>
            <a:xfrm>
              <a:off x="596900" y="5740400"/>
              <a:ext cx="4724400" cy="2590800"/>
            </a:xfrm>
            <a:custGeom>
              <a:avLst/>
              <a:gdLst>
                <a:gd name="connsiteX0" fmla="*/ 469900 w 4724400"/>
                <a:gd name="connsiteY0" fmla="*/ 0 h 2590800"/>
                <a:gd name="connsiteX1" fmla="*/ 444500 w 4724400"/>
                <a:gd name="connsiteY1" fmla="*/ 495300 h 2590800"/>
                <a:gd name="connsiteX2" fmla="*/ 0 w 4724400"/>
                <a:gd name="connsiteY2" fmla="*/ 546100 h 2590800"/>
                <a:gd name="connsiteX3" fmla="*/ 25400 w 4724400"/>
                <a:gd name="connsiteY3" fmla="*/ 825500 h 2590800"/>
                <a:gd name="connsiteX4" fmla="*/ 469900 w 4724400"/>
                <a:gd name="connsiteY4" fmla="*/ 863600 h 2590800"/>
                <a:gd name="connsiteX5" fmla="*/ 482600 w 4724400"/>
                <a:gd name="connsiteY5" fmla="*/ 1333500 h 2590800"/>
                <a:gd name="connsiteX6" fmla="*/ 88900 w 4724400"/>
                <a:gd name="connsiteY6" fmla="*/ 1371600 h 2590800"/>
                <a:gd name="connsiteX7" fmla="*/ 50800 w 4724400"/>
                <a:gd name="connsiteY7" fmla="*/ 1778000 h 2590800"/>
                <a:gd name="connsiteX8" fmla="*/ 520700 w 4724400"/>
                <a:gd name="connsiteY8" fmla="*/ 1790700 h 2590800"/>
                <a:gd name="connsiteX9" fmla="*/ 520700 w 4724400"/>
                <a:gd name="connsiteY9" fmla="*/ 2146300 h 2590800"/>
                <a:gd name="connsiteX10" fmla="*/ 38100 w 4724400"/>
                <a:gd name="connsiteY10" fmla="*/ 2222500 h 2590800"/>
                <a:gd name="connsiteX11" fmla="*/ 63500 w 4724400"/>
                <a:gd name="connsiteY11" fmla="*/ 2590800 h 2590800"/>
                <a:gd name="connsiteX12" fmla="*/ 4724400 w 4724400"/>
                <a:gd name="connsiteY12" fmla="*/ 2590800 h 2590800"/>
                <a:gd name="connsiteX13" fmla="*/ 4724400 w 4724400"/>
                <a:gd name="connsiteY13" fmla="*/ 50800 h 2590800"/>
                <a:gd name="connsiteX14" fmla="*/ 469900 w 4724400"/>
                <a:gd name="connsiteY14" fmla="*/ 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4400" h="2590800">
                  <a:moveTo>
                    <a:pt x="469900" y="0"/>
                  </a:moveTo>
                  <a:lnTo>
                    <a:pt x="444500" y="495300"/>
                  </a:lnTo>
                  <a:lnTo>
                    <a:pt x="0" y="546100"/>
                  </a:lnTo>
                  <a:lnTo>
                    <a:pt x="25400" y="825500"/>
                  </a:lnTo>
                  <a:lnTo>
                    <a:pt x="469900" y="863600"/>
                  </a:lnTo>
                  <a:lnTo>
                    <a:pt x="482600" y="1333500"/>
                  </a:lnTo>
                  <a:lnTo>
                    <a:pt x="88900" y="1371600"/>
                  </a:lnTo>
                  <a:lnTo>
                    <a:pt x="50800" y="1778000"/>
                  </a:lnTo>
                  <a:lnTo>
                    <a:pt x="520700" y="1790700"/>
                  </a:lnTo>
                  <a:lnTo>
                    <a:pt x="520700" y="2146300"/>
                  </a:lnTo>
                  <a:lnTo>
                    <a:pt x="38100" y="2222500"/>
                  </a:lnTo>
                  <a:lnTo>
                    <a:pt x="63500" y="2590800"/>
                  </a:lnTo>
                  <a:lnTo>
                    <a:pt x="4724400" y="2590800"/>
                  </a:lnTo>
                  <a:lnTo>
                    <a:pt x="4724400" y="5080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5040BC-A6D4-4698-B24E-A19E9A9B90CF}"/>
                </a:ext>
              </a:extLst>
            </p:cNvPr>
            <p:cNvSpPr/>
            <p:nvPr/>
          </p:nvSpPr>
          <p:spPr>
            <a:xfrm>
              <a:off x="5969000" y="5778500"/>
              <a:ext cx="2959100" cy="2603500"/>
            </a:xfrm>
            <a:custGeom>
              <a:avLst/>
              <a:gdLst>
                <a:gd name="connsiteX0" fmla="*/ 330200 w 2959100"/>
                <a:gd name="connsiteY0" fmla="*/ 0 h 2603500"/>
                <a:gd name="connsiteX1" fmla="*/ 330200 w 2959100"/>
                <a:gd name="connsiteY1" fmla="*/ 431800 h 2603500"/>
                <a:gd name="connsiteX2" fmla="*/ 0 w 2959100"/>
                <a:gd name="connsiteY2" fmla="*/ 482600 h 2603500"/>
                <a:gd name="connsiteX3" fmla="*/ 0 w 2959100"/>
                <a:gd name="connsiteY3" fmla="*/ 876300 h 2603500"/>
                <a:gd name="connsiteX4" fmla="*/ 406400 w 2959100"/>
                <a:gd name="connsiteY4" fmla="*/ 927100 h 2603500"/>
                <a:gd name="connsiteX5" fmla="*/ 381000 w 2959100"/>
                <a:gd name="connsiteY5" fmla="*/ 1333500 h 2603500"/>
                <a:gd name="connsiteX6" fmla="*/ 25400 w 2959100"/>
                <a:gd name="connsiteY6" fmla="*/ 1498600 h 2603500"/>
                <a:gd name="connsiteX7" fmla="*/ 25400 w 2959100"/>
                <a:gd name="connsiteY7" fmla="*/ 1816100 h 2603500"/>
                <a:gd name="connsiteX8" fmla="*/ 393700 w 2959100"/>
                <a:gd name="connsiteY8" fmla="*/ 1816100 h 2603500"/>
                <a:gd name="connsiteX9" fmla="*/ 368300 w 2959100"/>
                <a:gd name="connsiteY9" fmla="*/ 2184400 h 2603500"/>
                <a:gd name="connsiteX10" fmla="*/ 0 w 2959100"/>
                <a:gd name="connsiteY10" fmla="*/ 2273300 h 2603500"/>
                <a:gd name="connsiteX11" fmla="*/ 25400 w 2959100"/>
                <a:gd name="connsiteY11" fmla="*/ 2603500 h 2603500"/>
                <a:gd name="connsiteX12" fmla="*/ 2895600 w 2959100"/>
                <a:gd name="connsiteY12" fmla="*/ 2603500 h 2603500"/>
                <a:gd name="connsiteX13" fmla="*/ 2959100 w 2959100"/>
                <a:gd name="connsiteY13" fmla="*/ 2362200 h 2603500"/>
                <a:gd name="connsiteX14" fmla="*/ 2946400 w 2959100"/>
                <a:gd name="connsiteY14" fmla="*/ 292100 h 2603500"/>
                <a:gd name="connsiteX15" fmla="*/ 2387600 w 2959100"/>
                <a:gd name="connsiteY15" fmla="*/ 101600 h 2603500"/>
                <a:gd name="connsiteX16" fmla="*/ 330200 w 2959100"/>
                <a:gd name="connsiteY16" fmla="*/ 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59100" h="2603500">
                  <a:moveTo>
                    <a:pt x="330200" y="0"/>
                  </a:moveTo>
                  <a:lnTo>
                    <a:pt x="330200" y="431800"/>
                  </a:lnTo>
                  <a:lnTo>
                    <a:pt x="0" y="482600"/>
                  </a:lnTo>
                  <a:lnTo>
                    <a:pt x="0" y="876300"/>
                  </a:lnTo>
                  <a:lnTo>
                    <a:pt x="406400" y="927100"/>
                  </a:lnTo>
                  <a:lnTo>
                    <a:pt x="381000" y="1333500"/>
                  </a:lnTo>
                  <a:lnTo>
                    <a:pt x="25400" y="1498600"/>
                  </a:lnTo>
                  <a:lnTo>
                    <a:pt x="25400" y="1816100"/>
                  </a:lnTo>
                  <a:lnTo>
                    <a:pt x="393700" y="1816100"/>
                  </a:lnTo>
                  <a:lnTo>
                    <a:pt x="368300" y="2184400"/>
                  </a:lnTo>
                  <a:lnTo>
                    <a:pt x="0" y="2273300"/>
                  </a:lnTo>
                  <a:lnTo>
                    <a:pt x="25400" y="2603500"/>
                  </a:lnTo>
                  <a:lnTo>
                    <a:pt x="2895600" y="2603500"/>
                  </a:lnTo>
                  <a:lnTo>
                    <a:pt x="2959100" y="2362200"/>
                  </a:lnTo>
                  <a:cubicBezTo>
                    <a:pt x="2954867" y="1672167"/>
                    <a:pt x="2950633" y="982133"/>
                    <a:pt x="2946400" y="292100"/>
                  </a:cubicBezTo>
                  <a:lnTo>
                    <a:pt x="2387600" y="101600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66B86-E135-46C0-BE74-3EC8834D9E9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E4553BD-95DF-4CE3-B0BB-A8BD83EFA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2A7EE9-31E4-4CC8-916D-058496459CAD}"/>
                </a:ext>
              </a:extLst>
            </p:cNvPr>
            <p:cNvSpPr/>
            <p:nvPr/>
          </p:nvSpPr>
          <p:spPr>
            <a:xfrm>
              <a:off x="5223353" y="2167003"/>
              <a:ext cx="3144033" cy="231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EDE6FA-3058-4A03-BE9C-E44871E14141}"/>
                </a:ext>
              </a:extLst>
            </p:cNvPr>
            <p:cNvSpPr/>
            <p:nvPr/>
          </p:nvSpPr>
          <p:spPr>
            <a:xfrm>
              <a:off x="5999967" y="6012493"/>
              <a:ext cx="2893512" cy="2392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FBF00D-8A0E-4C05-A18F-F3AA05A37E09}"/>
                </a:ext>
              </a:extLst>
            </p:cNvPr>
            <p:cNvSpPr/>
            <p:nvPr/>
          </p:nvSpPr>
          <p:spPr>
            <a:xfrm>
              <a:off x="9499843" y="5982013"/>
              <a:ext cx="2893512" cy="2392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765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106</Words>
  <Application>Microsoft Office PowerPoint</Application>
  <PresentationFormat>A3 Paper (297x420 mm)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Vincent RYan</cp:lastModifiedBy>
  <cp:revision>8</cp:revision>
  <dcterms:created xsi:type="dcterms:W3CDTF">2020-04-01T15:50:52Z</dcterms:created>
  <dcterms:modified xsi:type="dcterms:W3CDTF">2020-09-01T15:03:28Z</dcterms:modified>
</cp:coreProperties>
</file>